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slideMasters/_rels/slideMaster16.xml.rels" ContentType="application/vnd.openxmlformats-package.relationships+xml"/>
  <Override PartName="/ppt/slideMasters/_rels/slideMaster15.xml.rels" ContentType="application/vnd.openxmlformats-package.relationships+xml"/>
  <Override PartName="/ppt/slideMasters/_rels/slideMaster14.xml.rels" ContentType="application/vnd.openxmlformats-package.relationships+xml"/>
  <Override PartName="/ppt/slideMasters/_rels/slideMaster29.xml.rels" ContentType="application/vnd.openxmlformats-package.relationships+xml"/>
  <Override PartName="/ppt/slideMasters/_rels/slideMaster37.xml.rels" ContentType="application/vnd.openxmlformats-package.relationships+xml"/>
  <Override PartName="/ppt/slideMasters/_rels/slideMaster31.xml.rels" ContentType="application/vnd.openxmlformats-package.relationships+xml"/>
  <Override PartName="/ppt/slideMasters/_rels/slideMaster38.xml.rels" ContentType="application/vnd.openxmlformats-package.relationships+xml"/>
  <Override PartName="/ppt/slideMasters/_rels/slideMaster32.xml.rels" ContentType="application/vnd.openxmlformats-package.relationships+xml"/>
  <Override PartName="/ppt/slideMasters/_rels/slideMaster23.xml.rels" ContentType="application/vnd.openxmlformats-package.relationships+xml"/>
  <Override PartName="/ppt/slideMasters/_rels/slideMaster9.xml.rels" ContentType="application/vnd.openxmlformats-package.relationships+xml"/>
  <Override PartName="/ppt/slideMasters/_rels/slideMaster27.xml.rels" ContentType="application/vnd.openxmlformats-package.relationships+xml"/>
  <Override PartName="/ppt/slideMasters/_rels/slideMaster12.xml.rels" ContentType="application/vnd.openxmlformats-package.relationships+xml"/>
  <Override PartName="/ppt/slideMasters/_rels/slideMaster21.xml.rels" ContentType="application/vnd.openxmlformats-package.relationships+xml"/>
  <Override PartName="/ppt/slideMasters/_rels/slideMaster4.xml.rels" ContentType="application/vnd.openxmlformats-package.relationships+xml"/>
  <Override PartName="/ppt/slideMasters/_rels/slideMaster33.xml.rels" ContentType="application/vnd.openxmlformats-package.relationships+xml"/>
  <Override PartName="/ppt/slideMasters/_rels/slideMaster17.xml.rels" ContentType="application/vnd.openxmlformats-package.relationships+xml"/>
  <Override PartName="/ppt/slideMasters/_rels/slideMaster24.xml.rels" ContentType="application/vnd.openxmlformats-package.relationships+xml"/>
  <Override PartName="/ppt/slideMasters/_rels/slideMaster5.xml.rels" ContentType="application/vnd.openxmlformats-package.relationships+xml"/>
  <Override PartName="/ppt/slideMasters/_rels/slideMaster22.xml.rels" ContentType="application/vnd.openxmlformats-package.relationships+xml"/>
  <Override PartName="/ppt/slideMasters/_rels/slideMaster28.xml.rels" ContentType="application/vnd.openxmlformats-package.relationships+xml"/>
  <Override PartName="/ppt/slideMasters/_rels/slideMaster13.xml.rels" ContentType="application/vnd.openxmlformats-package.relationships+xml"/>
  <Override PartName="/ppt/slideMasters/_rels/slideMaster6.xml.rels" ContentType="application/vnd.openxmlformats-package.relationships+xml"/>
  <Override PartName="/ppt/slideMasters/_rels/slideMaster30.xml.rels" ContentType="application/vnd.openxmlformats-package.relationships+xml"/>
  <Override PartName="/ppt/slideMasters/_rels/slideMaster36.xml.rels" ContentType="application/vnd.openxmlformats-package.relationships+xml"/>
  <Override PartName="/ppt/slideMasters/_rels/slideMaster35.xml.rels" ContentType="application/vnd.openxmlformats-package.relationships+xml"/>
  <Override PartName="/ppt/slideMasters/_rels/slideMaster20.xml.rels" ContentType="application/vnd.openxmlformats-package.relationships+xml"/>
  <Override PartName="/ppt/slideMasters/_rels/slideMaster19.xml.rels" ContentType="application/vnd.openxmlformats-package.relationships+xml"/>
  <Override PartName="/ppt/slideMasters/_rels/slideMaster26.xml.rels" ContentType="application/vnd.openxmlformats-package.relationships+xml"/>
  <Override PartName="/ppt/slideMasters/_rels/slideMaster11.xml.rels" ContentType="application/vnd.openxmlformats-package.relationships+xml"/>
  <Override PartName="/ppt/slideMasters/_rels/slideMaster2.xml.rels" ContentType="application/vnd.openxmlformats-package.relationships+xml"/>
  <Override PartName="/ppt/slideMasters/_rels/slideMaster8.xml.rels" ContentType="application/vnd.openxmlformats-package.relationships+xml"/>
  <Override PartName="/ppt/slideMasters/_rels/slideMaster34.xml.rels" ContentType="application/vnd.openxmlformats-package.relationships+xml"/>
  <Override PartName="/ppt/slideMasters/_rels/slideMaster18.xml.rels" ContentType="application/vnd.openxmlformats-package.relationships+xml"/>
  <Override PartName="/ppt/slideMasters/_rels/slideMaster25.xml.rels" ContentType="application/vnd.openxmlformats-package.relationships+xml"/>
  <Override PartName="/ppt/slideMasters/_rels/slideMaster10.xml.rels" ContentType="application/vnd.openxmlformats-package.relationships+xml"/>
  <Override PartName="/ppt/slideMasters/_rels/slideMaster7.xml.rels" ContentType="application/vnd.openxmlformats-package.relationships+xml"/>
  <Override PartName="/ppt/slideMasters/_rels/slideMaster1.xml.rels" ContentType="application/vnd.openxmlformats-package.relationships+xml"/>
  <Override PartName="/ppt/slideMasters/_rels/slideMaster3.xml.rels" ContentType="application/vnd.openxmlformats-package.relationships+xml"/>
  <Override PartName="/ppt/slideMasters/slideMaster29.xml" ContentType="application/vnd.openxmlformats-officedocument.presentationml.slideMaster+xml"/>
  <Override PartName="/ppt/slideMasters/slideMaster28.xml" ContentType="application/vnd.openxmlformats-officedocument.presentationml.slideMaster+xml"/>
  <Override PartName="/ppt/slideMasters/slideMaster27.xml" ContentType="application/vnd.openxmlformats-officedocument.presentationml.slideMaster+xml"/>
  <Override PartName="/ppt/slideMasters/slideMaster26.xml" ContentType="application/vnd.openxmlformats-officedocument.presentationml.slideMaster+xml"/>
  <Override PartName="/ppt/slideMasters/slideMaster25.xml" ContentType="application/vnd.openxmlformats-officedocument.presentationml.slideMaster+xml"/>
  <Override PartName="/ppt/slideMasters/slideMaster24.xml" ContentType="application/vnd.openxmlformats-officedocument.presentationml.slideMaster+xml"/>
  <Override PartName="/ppt/slideMasters/slideMaster23.xml" ContentType="application/vnd.openxmlformats-officedocument.presentationml.slideMaster+xml"/>
  <Override PartName="/ppt/slideMasters/slideMaster22.xml" ContentType="application/vnd.openxmlformats-officedocument.presentationml.slideMaster+xml"/>
  <Override PartName="/ppt/slideMasters/slideMaster21.xml" ContentType="application/vnd.openxmlformats-officedocument.presentationml.slideMaster+xml"/>
  <Override PartName="/ppt/slideMasters/slideMaster6.xml" ContentType="application/vnd.openxmlformats-officedocument.presentationml.slideMaster+xml"/>
  <Override PartName="/ppt/slideMasters/slideMaster13.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7.xml" ContentType="application/vnd.openxmlformats-officedocument.presentationml.slideMaster+xml"/>
  <Override PartName="/ppt/slideMasters/slideMaster1.xml" ContentType="application/vnd.openxmlformats-officedocument.presentationml.slideMaster+xml"/>
  <Override PartName="/ppt/slideMasters/slideMaster33.xml" ContentType="application/vnd.openxmlformats-officedocument.presentationml.slideMaster+xml"/>
  <Override PartName="/ppt/slideMasters/slideMaster38.xml" ContentType="application/vnd.openxmlformats-officedocument.presentationml.slideMaster+xml"/>
  <Override PartName="/ppt/slideMasters/slideMaster2.xml" ContentType="application/vnd.openxmlformats-officedocument.presentationml.slideMaster+xml"/>
  <Override PartName="/ppt/slideMasters/slideMaster34.xml" ContentType="application/vnd.openxmlformats-officedocument.presentationml.slideMaster+xml"/>
  <Override PartName="/ppt/slideMasters/slideMaster3.xml" ContentType="application/vnd.openxmlformats-officedocument.presentationml.slideMaster+xml"/>
  <Override PartName="/ppt/slideMasters/slideMaster35.xml" ContentType="application/vnd.openxmlformats-officedocument.presentationml.slideMaster+xml"/>
  <Override PartName="/ppt/slideMasters/slideMaster4.xml" ContentType="application/vnd.openxmlformats-officedocument.presentationml.slideMaster+xml"/>
  <Override PartName="/ppt/slideMasters/slideMaster12.xml" ContentType="application/vnd.openxmlformats-officedocument.presentationml.slideMaster+xml"/>
  <Override PartName="/ppt/slideMasters/slideMaster36.xml" ContentType="application/vnd.openxmlformats-officedocument.presentationml.slideMaster+xml"/>
  <Override PartName="/ppt/slideMasters/slideMaster5.xml" ContentType="application/vnd.openxmlformats-officedocument.presentationml.slideMaster+xml"/>
  <Override PartName="/ppt/slideMasters/slideMaster11.xml" ContentType="application/vnd.openxmlformats-officedocument.presentationml.slideMaster+xml"/>
  <Override PartName="/ppt/slideMasters/slideMaster10.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20.xml" ContentType="application/vnd.openxmlformats-officedocument.presentationml.slideMaster+xml"/>
  <Override PartName="/ppt/slideMasters/slideMaster19.xml" ContentType="application/vnd.openxmlformats-officedocument.presentationml.slideMaster+xml"/>
  <Override PartName="/ppt/theme/theme29.xml" ContentType="application/vnd.openxmlformats-officedocument.theme+xml"/>
  <Override PartName="/ppt/theme/theme28.xml" ContentType="application/vnd.openxmlformats-officedocument.theme+xml"/>
  <Override PartName="/ppt/theme/theme9.xml" ContentType="application/vnd.openxmlformats-officedocument.theme+xml"/>
  <Override PartName="/ppt/theme/theme16.xml" ContentType="application/vnd.openxmlformats-officedocument.theme+xml"/>
  <Override PartName="/ppt/theme/theme15.xml" ContentType="application/vnd.openxmlformats-officedocument.theme+xml"/>
  <Override PartName="/ppt/theme/theme14.xml" ContentType="application/vnd.openxmlformats-officedocument.theme+xml"/>
  <Override PartName="/ppt/theme/theme17.xml" ContentType="application/vnd.openxmlformats-officedocument.theme+xml"/>
  <Override PartName="/ppt/theme/theme1.xml" ContentType="application/vnd.openxmlformats-officedocument.theme+xml"/>
  <Override PartName="/ppt/theme/theme20.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13.xml" ContentType="application/vnd.openxmlformats-officedocument.theme+xml"/>
  <Override PartName="/ppt/theme/theme37.xml" ContentType="application/vnd.openxmlformats-officedocument.theme+xml"/>
  <Override PartName="/ppt/theme/theme27.xml" ContentType="application/vnd.openxmlformats-officedocument.theme+xml"/>
  <Override PartName="/ppt/theme/theme8.xml" ContentType="application/vnd.openxmlformats-officedocument.theme+xml"/>
  <Override PartName="/ppt/theme/theme38.xml" ContentType="application/vnd.openxmlformats-officedocument.theme+xml"/>
  <Override PartName="/ppt/theme/theme26.xml" ContentType="application/vnd.openxmlformats-officedocument.theme+xml"/>
  <Override PartName="/ppt/theme/theme7.xml" ContentType="application/vnd.openxmlformats-officedocument.theme+xml"/>
  <Override PartName="/ppt/theme/theme12.xml" ContentType="application/vnd.openxmlformats-officedocument.theme+xml"/>
  <Override PartName="/ppt/theme/theme25.xml" ContentType="application/vnd.openxmlformats-officedocument.theme+xml"/>
  <Override PartName="/ppt/theme/theme6.xml" ContentType="application/vnd.openxmlformats-officedocument.theme+xml"/>
  <Override PartName="/ppt/theme/theme11.xml" ContentType="application/vnd.openxmlformats-officedocument.theme+xml"/>
  <Override PartName="/ppt/theme/theme24.xml" ContentType="application/vnd.openxmlformats-officedocument.theme+xml"/>
  <Override PartName="/ppt/theme/theme5.xml" ContentType="application/vnd.openxmlformats-officedocument.theme+xml"/>
  <Override PartName="/ppt/theme/theme10.xml" ContentType="application/vnd.openxmlformats-officedocument.theme+xml"/>
  <Override PartName="/ppt/theme/theme23.xml" ContentType="application/vnd.openxmlformats-officedocument.theme+xml"/>
  <Override PartName="/ppt/theme/theme4.xml" ContentType="application/vnd.openxmlformats-officedocument.theme+xml"/>
  <Override PartName="/ppt/theme/theme22.xml" ContentType="application/vnd.openxmlformats-officedocument.theme+xml"/>
  <Override PartName="/ppt/theme/theme3.xml" ContentType="application/vnd.openxmlformats-officedocument.theme+xml"/>
  <Override PartName="/ppt/theme/theme19.xml" ContentType="application/vnd.openxmlformats-officedocument.theme+xml"/>
  <Override PartName="/ppt/theme/theme21.xml" ContentType="application/vnd.openxmlformats-officedocument.theme+xml"/>
  <Override PartName="/ppt/theme/theme2.xml" ContentType="application/vnd.openxmlformats-officedocument.theme+xml"/>
  <Override PartName="/ppt/theme/theme18.xml" ContentType="application/vnd.openxmlformats-officedocument.theme+xml"/>
  <Override PartName="/ppt/_rels/presentation.xml.rels" ContentType="application/vnd.openxmlformats-package.relationships+xml"/>
  <Override PartName="/ppt/slideLayouts/slideLayout257.xml" ContentType="application/vnd.openxmlformats-officedocument.presentationml.slideLayout+xml"/>
  <Override PartName="/ppt/slideLayouts/slideLayout84.xml" ContentType="application/vnd.openxmlformats-officedocument.presentationml.slideLayout+xml"/>
  <Override PartName="/ppt/slideLayouts/slideLayout256.xml" ContentType="application/vnd.openxmlformats-officedocument.presentationml.slideLayout+xml"/>
  <Override PartName="/ppt/slideLayouts/slideLayout119.xml" ContentType="application/vnd.openxmlformats-officedocument.presentationml.slideLayout+xml"/>
  <Override PartName="/ppt/slideLayouts/slideLayout83.xml" ContentType="application/vnd.openxmlformats-officedocument.presentationml.slideLayout+xml"/>
  <Override PartName="/ppt/slideLayouts/slideLayout255.xml" ContentType="application/vnd.openxmlformats-officedocument.presentationml.slideLayout+xml"/>
  <Override PartName="/ppt/slideLayouts/slideLayout118.xml" ContentType="application/vnd.openxmlformats-officedocument.presentationml.slideLayout+xml"/>
  <Override PartName="/ppt/slideLayouts/slideLayout9.xml" ContentType="application/vnd.openxmlformats-officedocument.presentationml.slideLayout+xml"/>
  <Override PartName="/ppt/slideLayouts/slideLayout82.xml" ContentType="application/vnd.openxmlformats-officedocument.presentationml.slideLayout+xml"/>
  <Override PartName="/ppt/slideLayouts/slideLayout254.xml" ContentType="application/vnd.openxmlformats-officedocument.presentationml.slideLayout+xml"/>
  <Override PartName="/ppt/slideLayouts/slideLayout8.xml" ContentType="application/vnd.openxmlformats-officedocument.presentationml.slideLayout+xml"/>
  <Override PartName="/ppt/slideLayouts/slideLayout117.xml" ContentType="application/vnd.openxmlformats-officedocument.presentationml.slideLayout+xml"/>
  <Override PartName="/ppt/slideLayouts/slideLayout81.xml" ContentType="application/vnd.openxmlformats-officedocument.presentationml.slideLayout+xml"/>
  <Override PartName="/ppt/slideLayouts/slideLayout253.xml" ContentType="application/vnd.openxmlformats-officedocument.presentationml.slideLayout+xml"/>
  <Override PartName="/ppt/slideLayouts/slideLayout7.xml" ContentType="application/vnd.openxmlformats-officedocument.presentationml.slideLayout+xml"/>
  <Override PartName="/ppt/slideLayouts/slideLayout116.xml" ContentType="application/vnd.openxmlformats-officedocument.presentationml.slideLayout+xml"/>
  <Override PartName="/ppt/slideLayouts/slideLayout80.xml" ContentType="application/vnd.openxmlformats-officedocument.presentationml.slideLayout+xml"/>
  <Override PartName="/ppt/slideLayouts/slideLayout419.xml" ContentType="application/vnd.openxmlformats-officedocument.presentationml.slideLayout+xml"/>
  <Override PartName="/ppt/slideLayouts/slideLayout249.xml" ContentType="application/vnd.openxmlformats-officedocument.presentationml.slideLayout+xml"/>
  <Override PartName="/ppt/slideLayouts/slideLayout76.xml" ContentType="application/vnd.openxmlformats-officedocument.presentationml.slideLayout+xml"/>
  <Override PartName="/ppt/slideLayouts/slideLayout239.xml" ContentType="application/vnd.openxmlformats-officedocument.presentationml.slideLayout+xml"/>
  <Override PartName="/ppt/slideLayouts/slideLayout66.xml" ContentType="application/vnd.openxmlformats-officedocument.presentationml.slideLayout+xml"/>
  <Override PartName="/ppt/slideLayouts/slideLayout238.xml" ContentType="application/vnd.openxmlformats-officedocument.presentationml.slideLayout+xml"/>
  <Override PartName="/ppt/slideLayouts/slideLayout65.xml" ContentType="application/vnd.openxmlformats-officedocument.presentationml.slideLayout+xml"/>
  <Override PartName="/ppt/slideLayouts/slideLayout237.xml" ContentType="application/vnd.openxmlformats-officedocument.presentationml.slideLayout+xml"/>
  <Override PartName="/ppt/slideLayouts/slideLayout64.xml" ContentType="application/vnd.openxmlformats-officedocument.presentationml.slideLayout+xml"/>
  <Override PartName="/ppt/slideLayouts/slideLayout236.xml" ContentType="application/vnd.openxmlformats-officedocument.presentationml.slideLayout+xml"/>
  <Override PartName="/ppt/slideLayouts/slideLayout63.xml" ContentType="application/vnd.openxmlformats-officedocument.presentationml.slideLayout+xml"/>
  <Override PartName="/ppt/slideLayouts/slideLayout235.xml" ContentType="application/vnd.openxmlformats-officedocument.presentationml.slideLayout+xml"/>
  <Override PartName="/ppt/slideLayouts/slideLayout62.xml" ContentType="application/vnd.openxmlformats-officedocument.presentationml.slideLayout+xml"/>
  <Override PartName="/ppt/slideLayouts/slideLayout229.xml" ContentType="application/vnd.openxmlformats-officedocument.presentationml.slideLayout+xml"/>
  <Override PartName="/ppt/slideLayouts/slideLayout56.xml" ContentType="application/vnd.openxmlformats-officedocument.presentationml.slideLayout+xml"/>
  <Override PartName="/ppt/slideLayouts/slideLayout228.xml" ContentType="application/vnd.openxmlformats-officedocument.presentationml.slideLayout+xml"/>
  <Override PartName="/ppt/slideLayouts/slideLayout55.xml" ContentType="application/vnd.openxmlformats-officedocument.presentationml.slideLayout+xml"/>
  <Override PartName="/ppt/slideLayouts/slideLayout227.xml" ContentType="application/vnd.openxmlformats-officedocument.presentationml.slideLayout+xml"/>
  <Override PartName="/ppt/slideLayouts/slideLayout54.xml" ContentType="application/vnd.openxmlformats-officedocument.presentationml.slideLayout+xml"/>
  <Override PartName="/ppt/slideLayouts/slideLayout226.xml" ContentType="application/vnd.openxmlformats-officedocument.presentationml.slideLayout+xml"/>
  <Override PartName="/ppt/slideLayouts/slideLayout53.xml" ContentType="application/vnd.openxmlformats-officedocument.presentationml.slideLayout+xml"/>
  <Override PartName="/ppt/slideLayouts/slideLayout225.xml" ContentType="application/vnd.openxmlformats-officedocument.presentationml.slideLayout+xml"/>
  <Override PartName="/ppt/slideLayouts/slideLayout52.xml" ContentType="application/vnd.openxmlformats-officedocument.presentationml.slideLayout+xml"/>
  <Override PartName="/ppt/slideLayouts/slideLayout219.xml" ContentType="application/vnd.openxmlformats-officedocument.presentationml.slideLayout+xml"/>
  <Override PartName="/ppt/slideLayouts/slideLayout46.xml" ContentType="application/vnd.openxmlformats-officedocument.presentationml.slideLayout+xml"/>
  <Override PartName="/ppt/slideLayouts/slideLayout218.xml" ContentType="application/vnd.openxmlformats-officedocument.presentationml.slideLayout+xml"/>
  <Override PartName="/ppt/slideLayouts/slideLayout45.xml" ContentType="application/vnd.openxmlformats-officedocument.presentationml.slideLayout+xml"/>
  <Override PartName="/ppt/slideLayouts/slideLayout217.xml" ContentType="application/vnd.openxmlformats-officedocument.presentationml.slideLayout+xml"/>
  <Override PartName="/ppt/slideLayouts/slideLayout44.xml" ContentType="application/vnd.openxmlformats-officedocument.presentationml.slideLayout+xml"/>
  <Override PartName="/ppt/slideLayouts/slideLayout216.xml" ContentType="application/vnd.openxmlformats-officedocument.presentationml.slideLayout+xml"/>
  <Override PartName="/ppt/slideLayouts/slideLayout43.xml" ContentType="application/vnd.openxmlformats-officedocument.presentationml.slideLayout+xml"/>
  <Override PartName="/ppt/slideLayouts/slideLayout215.xml" ContentType="application/vnd.openxmlformats-officedocument.presentationml.slideLayout+xml"/>
  <Override PartName="/ppt/slideLayouts/slideLayout42.xml" ContentType="application/vnd.openxmlformats-officedocument.presentationml.slideLayout+xml"/>
  <Override PartName="/ppt/slideLayouts/slideLayout209.xml" ContentType="application/vnd.openxmlformats-officedocument.presentationml.slideLayout+xml"/>
  <Override PartName="/ppt/slideLayouts/slideLayout36.xml" ContentType="application/vnd.openxmlformats-officedocument.presentationml.slideLayout+xml"/>
  <Override PartName="/ppt/slideLayouts/slideLayout208.xml" ContentType="application/vnd.openxmlformats-officedocument.presentationml.slideLayout+xml"/>
  <Override PartName="/ppt/slideLayouts/slideLayout35.xml" ContentType="application/vnd.openxmlformats-officedocument.presentationml.slideLayout+xml"/>
  <Override PartName="/ppt/slideLayouts/slideLayout207.xml" ContentType="application/vnd.openxmlformats-officedocument.presentationml.slideLayout+xml"/>
  <Override PartName="/ppt/slideLayouts/slideLayout34.xml" ContentType="application/vnd.openxmlformats-officedocument.presentationml.slideLayout+xml"/>
  <Override PartName="/ppt/slideLayouts/slideLayout206.xml" ContentType="application/vnd.openxmlformats-officedocument.presentationml.slideLayout+xml"/>
  <Override PartName="/ppt/slideLayouts/slideLayout33.xml" ContentType="application/vnd.openxmlformats-officedocument.presentationml.slideLayout+xml"/>
  <Override PartName="/ppt/slideLayouts/slideLayout205.xml" ContentType="application/vnd.openxmlformats-officedocument.presentationml.slideLayout+xml"/>
  <Override PartName="/ppt/slideLayouts/slideLayout32.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198.xml" ContentType="application/vnd.openxmlformats-officedocument.presentationml.slideLayout+xml"/>
  <Override PartName="/ppt/slideLayouts/slideLayout189.xml" ContentType="application/vnd.openxmlformats-officedocument.presentationml.slideLayout+xml"/>
  <Override PartName="/ppt/slideLayouts/slideLayout188.xml" ContentType="application/vnd.openxmlformats-officedocument.presentationml.slideLayout+xml"/>
  <Override PartName="/ppt/slideLayouts/slideLayout179.xml" ContentType="application/vnd.openxmlformats-officedocument.presentationml.slideLayout+xml"/>
  <Override PartName="/ppt/slideLayouts/slideLayout178.xml" ContentType="application/vnd.openxmlformats-officedocument.presentationml.slideLayout+xml"/>
  <Override PartName="/ppt/slideLayouts/slideLayout169.xml" ContentType="application/vnd.openxmlformats-officedocument.presentationml.slideLayout+xml"/>
  <Override PartName="/ppt/slideLayouts/slideLayout168.xml" ContentType="application/vnd.openxmlformats-officedocument.presentationml.slideLayout+xml"/>
  <Override PartName="/ppt/slideLayouts/slideLayout167.xml" ContentType="application/vnd.openxmlformats-officedocument.presentationml.slideLayout+xml"/>
  <Override PartName="/ppt/slideLayouts/slideLayout166.xml" ContentType="application/vnd.openxmlformats-officedocument.presentationml.slideLayout+xml"/>
  <Override PartName="/ppt/slideLayouts/slideLayout165.xml" ContentType="application/vnd.openxmlformats-officedocument.presentationml.slideLayout+xml"/>
  <Override PartName="/ppt/slideLayouts/slideLayout164.xml" ContentType="application/vnd.openxmlformats-officedocument.presentationml.slideLayout+xml"/>
  <Override PartName="/ppt/slideLayouts/slideLayout163.xml" ContentType="application/vnd.openxmlformats-officedocument.presentationml.slideLayout+xml"/>
  <Override PartName="/ppt/slideLayouts/slideLayout329.xml" ContentType="application/vnd.openxmlformats-officedocument.presentationml.slideLayout+xml"/>
  <Override PartName="/ppt/slideLayouts/slideLayout162.xml" ContentType="application/vnd.openxmlformats-officedocument.presentationml.slideLayout+xml"/>
  <Override PartName="/ppt/slideLayouts/slideLayout328.xml" ContentType="application/vnd.openxmlformats-officedocument.presentationml.slideLayout+xml"/>
  <Override PartName="/ppt/slideLayouts/slideLayout161.xml" ContentType="application/vnd.openxmlformats-officedocument.presentationml.slideLayout+xml"/>
  <Override PartName="/ppt/slideLayouts/slideLayout160.xml" ContentType="application/vnd.openxmlformats-officedocument.presentationml.slideLayout+xml"/>
  <Override PartName="/ppt/slideLayouts/slideLayout159.xml" ContentType="application/vnd.openxmlformats-officedocument.presentationml.slideLayout+xml"/>
  <Override PartName="/ppt/slideLayouts/slideLayout296.xml" ContentType="application/vnd.openxmlformats-officedocument.presentationml.slideLayout+xml"/>
  <Override PartName="/ppt/slideLayouts/slideLayout334.xml" ContentType="application/vnd.openxmlformats-officedocument.presentationml.slideLayout+xml"/>
  <Override PartName="/ppt/slideLayouts/slideLayout158.xml" ContentType="application/vnd.openxmlformats-officedocument.presentationml.slideLayout+xml"/>
  <Override PartName="/ppt/slideLayouts/slideLayout295.xml" ContentType="application/vnd.openxmlformats-officedocument.presentationml.slideLayout+xml"/>
  <Override PartName="/ppt/slideLayouts/slideLayout333.xml" ContentType="application/vnd.openxmlformats-officedocument.presentationml.slideLayout+xml"/>
  <Override PartName="/ppt/slideLayouts/slideLayout157.xml" ContentType="application/vnd.openxmlformats-officedocument.presentationml.slideLayout+xml"/>
  <Override PartName="/ppt/slideLayouts/slideLayout294.xml" ContentType="application/vnd.openxmlformats-officedocument.presentationml.slideLayout+xml"/>
  <Override PartName="/ppt/slideLayouts/slideLayout332.xml" ContentType="application/vnd.openxmlformats-officedocument.presentationml.slideLayout+xml"/>
  <Override PartName="/ppt/slideLayouts/slideLayout156.xml" ContentType="application/vnd.openxmlformats-officedocument.presentationml.slideLayout+xml"/>
  <Override PartName="/ppt/slideLayouts/slideLayout293.xml" ContentType="application/vnd.openxmlformats-officedocument.presentationml.slideLayout+xml"/>
  <Override PartName="/ppt/slideLayouts/slideLayout331.xml" ContentType="application/vnd.openxmlformats-officedocument.presentationml.slideLayout+xml"/>
  <Override PartName="/ppt/slideLayouts/slideLayout155.xml" ContentType="application/vnd.openxmlformats-officedocument.presentationml.slideLayout+xml"/>
  <Override PartName="/ppt/slideLayouts/slideLayout292.xml" ContentType="application/vnd.openxmlformats-officedocument.presentationml.slideLayout+xml"/>
  <Override PartName="/ppt/slideLayouts/slideLayout330.xml" ContentType="application/vnd.openxmlformats-officedocument.presentationml.slideLayout+xml"/>
  <Override PartName="/ppt/slideLayouts/slideLayout154.xml" ContentType="application/vnd.openxmlformats-officedocument.presentationml.slideLayout+xml"/>
  <Override PartName="/ppt/slideLayouts/slideLayout291.xml" ContentType="application/vnd.openxmlformats-officedocument.presentationml.slideLayout+xml"/>
  <Override PartName="/ppt/slideLayouts/slideLayout153.xml" ContentType="application/vnd.openxmlformats-officedocument.presentationml.slideLayout+xml"/>
  <Override PartName="/ppt/slideLayouts/slideLayout290.xml" ContentType="application/vnd.openxmlformats-officedocument.presentationml.slideLayout+xml"/>
  <Override PartName="/ppt/slideLayouts/slideLayout456.xml" ContentType="application/vnd.openxmlformats-officedocument.presentationml.slideLayout+xml"/>
  <Override PartName="/ppt/slideLayouts/slideLayout152.xml" ContentType="application/vnd.openxmlformats-officedocument.presentationml.slideLayout+xml"/>
  <Override PartName="/ppt/slideLayouts/slideLayout455.xml" ContentType="application/vnd.openxmlformats-officedocument.presentationml.slideLayout+xml"/>
  <Override PartName="/ppt/slideLayouts/slideLayout151.xml" ContentType="application/vnd.openxmlformats-officedocument.presentationml.slideLayout+xml"/>
  <Override PartName="/ppt/slideLayouts/slideLayout454.xml" ContentType="application/vnd.openxmlformats-officedocument.presentationml.slideLayout+xml"/>
  <Override PartName="/ppt/slideLayouts/slideLayout150.xml" ContentType="application/vnd.openxmlformats-officedocument.presentationml.slideLayout+xml"/>
  <Override PartName="/ppt/slideLayouts/slideLayout453.xml" ContentType="application/vnd.openxmlformats-officedocument.presentationml.slideLayout+xml"/>
  <Override PartName="/ppt/slideLayouts/slideLayout149.xml" ContentType="application/vnd.openxmlformats-officedocument.presentationml.slideLayout+xml"/>
  <Override PartName="/ppt/slideLayouts/slideLayout286.xml" ContentType="application/vnd.openxmlformats-officedocument.presentationml.slideLayout+xml"/>
  <Override PartName="/ppt/slideLayouts/slideLayout324.xml" ContentType="application/vnd.openxmlformats-officedocument.presentationml.slideLayout+xml"/>
  <Override PartName="/ppt/slideLayouts/slideLayout148.xml" ContentType="application/vnd.openxmlformats-officedocument.presentationml.slideLayout+xml"/>
  <Override PartName="/ppt/slideLayouts/slideLayout285.xml" ContentType="application/vnd.openxmlformats-officedocument.presentationml.slideLayout+xml"/>
  <Override PartName="/ppt/slideLayouts/slideLayout323.xml" ContentType="application/vnd.openxmlformats-officedocument.presentationml.slideLayout+xml"/>
  <Override PartName="/ppt/slideLayouts/slideLayout147.xml" ContentType="application/vnd.openxmlformats-officedocument.presentationml.slideLayout+xml"/>
  <Override PartName="/ppt/slideLayouts/slideLayout284.xml" ContentType="application/vnd.openxmlformats-officedocument.presentationml.slideLayout+xml"/>
  <Override PartName="/ppt/slideLayouts/slideLayout322.xml" ContentType="application/vnd.openxmlformats-officedocument.presentationml.slideLayout+xml"/>
  <Override PartName="/ppt/slideLayouts/slideLayout146.xml" ContentType="application/vnd.openxmlformats-officedocument.presentationml.slideLayout+xml"/>
  <Override PartName="/ppt/slideLayouts/slideLayout283.xml" ContentType="application/vnd.openxmlformats-officedocument.presentationml.slideLayout+xml"/>
  <Override PartName="/ppt/slideLayouts/slideLayout321.xml" ContentType="application/vnd.openxmlformats-officedocument.presentationml.slideLayout+xml"/>
  <Override PartName="/ppt/slideLayouts/slideLayout449.xml" ContentType="application/vnd.openxmlformats-officedocument.presentationml.slideLayout+xml"/>
  <Override PartName="/ppt/slideLayouts/slideLayout145.xml" ContentType="application/vnd.openxmlformats-officedocument.presentationml.slideLayout+xml"/>
  <Override PartName="/ppt/slideLayouts/slideLayout282.xml" ContentType="application/vnd.openxmlformats-officedocument.presentationml.slideLayout+xml"/>
  <Override PartName="/ppt/slideLayouts/slideLayout320.xml" ContentType="application/vnd.openxmlformats-officedocument.presentationml.slideLayout+xml"/>
  <Override PartName="/ppt/slideLayouts/slideLayout448.xml" ContentType="application/vnd.openxmlformats-officedocument.presentationml.slideLayout+xml"/>
  <Override PartName="/ppt/slideLayouts/slideLayout144.xml" ContentType="application/vnd.openxmlformats-officedocument.presentationml.slideLayout+xml"/>
  <Override PartName="/ppt/slideLayouts/slideLayout281.xml" ContentType="application/vnd.openxmlformats-officedocument.presentationml.slideLayout+xml"/>
  <Override PartName="/ppt/slideLayouts/slideLayout447.xml" ContentType="application/vnd.openxmlformats-officedocument.presentationml.slideLayout+xml"/>
  <Override PartName="/ppt/slideLayouts/slideLayout143.xml" ContentType="application/vnd.openxmlformats-officedocument.presentationml.slideLayout+xml"/>
  <Override PartName="/ppt/slideLayouts/slideLayout280.xml" ContentType="application/vnd.openxmlformats-officedocument.presentationml.slideLayout+xml"/>
  <Override PartName="/ppt/slideLayouts/slideLayout446.xml" ContentType="application/vnd.openxmlformats-officedocument.presentationml.slideLayout+xml"/>
  <Override PartName="/ppt/slideLayouts/slideLayout142.xml" ContentType="application/vnd.openxmlformats-officedocument.presentationml.slideLayout+xml"/>
  <Override PartName="/ppt/slideLayouts/slideLayout445.xml" ContentType="application/vnd.openxmlformats-officedocument.presentationml.slideLayout+xml"/>
  <Override PartName="/ppt/slideLayouts/slideLayout141.xml" ContentType="application/vnd.openxmlformats-officedocument.presentationml.slideLayout+xml"/>
  <Override PartName="/ppt/slideLayouts/slideLayout444.xml" ContentType="application/vnd.openxmlformats-officedocument.presentationml.slideLayout+xml"/>
  <Override PartName="/ppt/slideLayouts/slideLayout140.xml" ContentType="application/vnd.openxmlformats-officedocument.presentationml.slideLayout+xml"/>
  <Override PartName="/ppt/slideLayouts/slideLayout443.xml" ContentType="application/vnd.openxmlformats-officedocument.presentationml.slideLayout+xml"/>
  <Override PartName="/ppt/slideLayouts/slideLayout139.xml" ContentType="application/vnd.openxmlformats-officedocument.presentationml.slideLayout+xml"/>
  <Override PartName="/ppt/slideLayouts/slideLayout276.xml" ContentType="application/vnd.openxmlformats-officedocument.presentationml.slideLayout+xml"/>
  <Override PartName="/ppt/slideLayouts/slideLayout314.xml" ContentType="application/vnd.openxmlformats-officedocument.presentationml.slideLayout+xml"/>
  <Override PartName="/ppt/slideLayouts/slideLayout138.xml" ContentType="application/vnd.openxmlformats-officedocument.presentationml.slideLayout+xml"/>
  <Override PartName="/ppt/slideLayouts/slideLayout275.xml" ContentType="application/vnd.openxmlformats-officedocument.presentationml.slideLayout+xml"/>
  <Override PartName="/ppt/slideLayouts/slideLayout313.xml" ContentType="application/vnd.openxmlformats-officedocument.presentationml.slideLayout+xml"/>
  <Override PartName="/ppt/slideLayouts/slideLayout137.xml" ContentType="application/vnd.openxmlformats-officedocument.presentationml.slideLayout+xml"/>
  <Override PartName="/ppt/slideLayouts/slideLayout274.xml" ContentType="application/vnd.openxmlformats-officedocument.presentationml.slideLayout+xml"/>
  <Override PartName="/ppt/slideLayouts/slideLayout312.xml" ContentType="application/vnd.openxmlformats-officedocument.presentationml.slideLayout+xml"/>
  <Override PartName="/ppt/slideLayouts/slideLayout136.xml" ContentType="application/vnd.openxmlformats-officedocument.presentationml.slideLayout+xml"/>
  <Override PartName="/ppt/slideLayouts/slideLayout273.xml" ContentType="application/vnd.openxmlformats-officedocument.presentationml.slideLayout+xml"/>
  <Override PartName="/ppt/slideLayouts/slideLayout311.xml" ContentType="application/vnd.openxmlformats-officedocument.presentationml.slideLayout+xml"/>
  <Override PartName="/ppt/slideLayouts/slideLayout439.xml" ContentType="application/vnd.openxmlformats-officedocument.presentationml.slideLayout+xml"/>
  <Override PartName="/ppt/slideLayouts/slideLayout135.xml" ContentType="application/vnd.openxmlformats-officedocument.presentationml.slideLayout+xml"/>
  <Override PartName="/ppt/slideLayouts/slideLayout272.xml" ContentType="application/vnd.openxmlformats-officedocument.presentationml.slideLayout+xml"/>
  <Override PartName="/ppt/slideLayouts/slideLayout310.xml" ContentType="application/vnd.openxmlformats-officedocument.presentationml.slideLayout+xml"/>
  <Override PartName="/ppt/slideLayouts/slideLayout438.xml" ContentType="application/vnd.openxmlformats-officedocument.presentationml.slideLayout+xml"/>
  <Override PartName="/ppt/slideLayouts/slideLayout134.xml" ContentType="application/vnd.openxmlformats-officedocument.presentationml.slideLayout+xml"/>
  <Override PartName="/ppt/slideLayouts/slideLayout271.xml" ContentType="application/vnd.openxmlformats-officedocument.presentationml.slideLayout+xml"/>
  <Override PartName="/ppt/slideLayouts/slideLayout437.xml" ContentType="application/vnd.openxmlformats-officedocument.presentationml.slideLayout+xml"/>
  <Override PartName="/ppt/slideLayouts/slideLayout133.xml" ContentType="application/vnd.openxmlformats-officedocument.presentationml.slideLayout+xml"/>
  <Override PartName="/ppt/slideLayouts/slideLayout270.xml" ContentType="application/vnd.openxmlformats-officedocument.presentationml.slideLayout+xml"/>
  <Override PartName="/ppt/slideLayouts/slideLayout436.xml" ContentType="application/vnd.openxmlformats-officedocument.presentationml.slideLayout+xml"/>
  <Override PartName="/ppt/slideLayouts/slideLayout132.xml" ContentType="application/vnd.openxmlformats-officedocument.presentationml.slideLayout+xml"/>
  <Override PartName="/ppt/slideLayouts/slideLayout435.xml" ContentType="application/vnd.openxmlformats-officedocument.presentationml.slideLayout+xml"/>
  <Override PartName="/ppt/slideLayouts/slideLayout131.xml" ContentType="application/vnd.openxmlformats-officedocument.presentationml.slideLayout+xml"/>
  <Override PartName="/ppt/slideLayouts/slideLayout434.xml" ContentType="application/vnd.openxmlformats-officedocument.presentationml.slideLayout+xml"/>
  <Override PartName="/ppt/slideLayouts/slideLayout130.xml" ContentType="application/vnd.openxmlformats-officedocument.presentationml.slideLayout+xml"/>
  <Override PartName="/ppt/slideLayouts/slideLayout433.xml" ContentType="application/vnd.openxmlformats-officedocument.presentationml.slideLayout+xml"/>
  <Override PartName="/ppt/slideLayouts/slideLayout197.xml" ContentType="application/vnd.openxmlformats-officedocument.presentationml.slideLayout+xml"/>
  <Override PartName="/ppt/slideLayouts/slideLayout129.xml" ContentType="application/vnd.openxmlformats-officedocument.presentationml.slideLayout+xml"/>
  <Override PartName="/ppt/slideLayouts/slideLayout93.xml" ContentType="application/vnd.openxmlformats-officedocument.presentationml.slideLayout+xml"/>
  <Override PartName="/ppt/slideLayouts/slideLayout266.xml" ContentType="application/vnd.openxmlformats-officedocument.presentationml.slideLayout+xml"/>
  <Override PartName="/ppt/slideLayouts/slideLayout304.xml" ContentType="application/vnd.openxmlformats-officedocument.presentationml.slideLayout+xml"/>
  <Override PartName="/ppt/slideLayouts/slideLayout196.xml" ContentType="application/vnd.openxmlformats-officedocument.presentationml.slideLayout+xml"/>
  <Override PartName="/ppt/slideLayouts/slideLayout128.xml" ContentType="application/vnd.openxmlformats-officedocument.presentationml.slideLayout+xml"/>
  <Override PartName="/ppt/slideLayouts/slideLayout92.xml" ContentType="application/vnd.openxmlformats-officedocument.presentationml.slideLayout+xml"/>
  <Override PartName="/ppt/slideLayouts/slideLayout265.xml" ContentType="application/vnd.openxmlformats-officedocument.presentationml.slideLayout+xml"/>
  <Override PartName="/ppt/slideLayouts/slideLayout303.xml" ContentType="application/vnd.openxmlformats-officedocument.presentationml.slideLayout+xml"/>
  <Override PartName="/ppt/slideLayouts/slideLayout201.xml" ContentType="application/vnd.openxmlformats-officedocument.presentationml.slideLayout+xml"/>
  <Override PartName="/ppt/slideLayouts/slideLayout51.xml" ContentType="application/vnd.openxmlformats-officedocument.presentationml.slideLayout+xml"/>
  <Override PartName="/ppt/slideLayouts/slideLayout224.xml" ContentType="application/vnd.openxmlformats-officedocument.presentationml.slideLayout+xml"/>
  <Override PartName="/ppt/slideLayouts/slideLayout50.xml" ContentType="application/vnd.openxmlformats-officedocument.presentationml.slideLayout+xml"/>
  <Override PartName="/ppt/slideLayouts/slideLayout223.xml" ContentType="application/vnd.openxmlformats-officedocument.presentationml.slideLayout+xml"/>
  <Override PartName="/ppt/slideLayouts/slideLayout247.xml" ContentType="application/vnd.openxmlformats-officedocument.presentationml.slideLayout+xml"/>
  <Override PartName="/ppt/slideLayouts/slideLayout74.xml" ContentType="application/vnd.openxmlformats-officedocument.presentationml.slideLayout+xml"/>
  <Override PartName="/ppt/slideLayouts/slideLayout246.xml" ContentType="application/vnd.openxmlformats-officedocument.presentationml.slideLayout+xml"/>
  <Override PartName="/ppt/slideLayouts/slideLayout73.xml" ContentType="application/vnd.openxmlformats-officedocument.presentationml.slideLayout+xml"/>
  <Override PartName="/ppt/slideLayouts/slideLayout109.xml" ContentType="application/vnd.openxmlformats-officedocument.presentationml.slideLayout+xml"/>
  <Override PartName="/ppt/slideLayouts/slideLayout245.xml" ContentType="application/vnd.openxmlformats-officedocument.presentationml.slideLayout+xml"/>
  <Override PartName="/ppt/slideLayouts/slideLayout72.xml" ContentType="application/vnd.openxmlformats-officedocument.presentationml.slideLayout+xml"/>
  <Override PartName="/ppt/slideLayouts/slideLayout108.xml" ContentType="application/vnd.openxmlformats-officedocument.presentationml.slideLayout+xml"/>
  <Override PartName="/ppt/slideLayouts/slideLayout6.xml" ContentType="application/vnd.openxmlformats-officedocument.presentationml.slideLayout+xml"/>
  <Override PartName="/ppt/slideLayouts/slideLayout252.xml" ContentType="application/vnd.openxmlformats-officedocument.presentationml.slideLayout+xml"/>
  <Override PartName="/ppt/slideLayouts/slideLayout115.xml" ContentType="application/vnd.openxmlformats-officedocument.presentationml.slideLayout+xml"/>
  <Override PartName="/ppt/slideLayouts/slideLayout418.xml" ContentType="application/vnd.openxmlformats-officedocument.presentationml.slideLayout+xml"/>
  <Override PartName="/ppt/slideLayouts/slideLayout41.xml" ContentType="application/vnd.openxmlformats-officedocument.presentationml.slideLayout+xml"/>
  <Override PartName="/ppt/slideLayouts/slideLayout214.xml" ContentType="application/vnd.openxmlformats-officedocument.presentationml.slideLayout+xml"/>
  <Override PartName="/ppt/slideLayouts/slideLayout40.xml" ContentType="application/vnd.openxmlformats-officedocument.presentationml.slideLayout+xml"/>
  <Override PartName="/ppt/slideLayouts/slideLayout213.xml" ContentType="application/vnd.openxmlformats-officedocument.presentationml.slideLayout+xml"/>
  <Override PartName="/ppt/slideLayouts/slideLayout39.xml" ContentType="application/vnd.openxmlformats-officedocument.presentationml.slideLayout+xml"/>
  <Override PartName="/ppt/slideLayouts/slideLayout251.xml" ContentType="application/vnd.openxmlformats-officedocument.presentationml.slideLayout+xml"/>
  <Override PartName="/ppt/slideLayouts/slideLayout5.xml" ContentType="application/vnd.openxmlformats-officedocument.presentationml.slideLayout+xml"/>
  <Override PartName="/ppt/slideLayouts/slideLayout114.xml" ContentType="application/vnd.openxmlformats-officedocument.presentationml.slideLayout+xml"/>
  <Override PartName="/ppt/slideLayouts/slideLayout417.xml" ContentType="application/vnd.openxmlformats-officedocument.presentationml.slideLayout+xml"/>
  <Override PartName="/ppt/slideLayouts/slideLayout211.xml" ContentType="application/vnd.openxmlformats-officedocument.presentationml.slideLayout+xml"/>
  <Override PartName="/ppt/slideLayouts/slideLayout363.xml" ContentType="application/vnd.openxmlformats-officedocument.presentationml.slideLayout+xml"/>
  <Override PartName="/ppt/slideLayouts/slideLayout102.xml" ContentType="application/vnd.openxmlformats-officedocument.presentationml.slideLayout+xml"/>
  <Override PartName="/ppt/slideLayouts/slideLayout405.xml" ContentType="application/vnd.openxmlformats-officedocument.presentationml.slideLayout+xml"/>
  <Override PartName="/ppt/slideLayouts/slideLayout67.xml" ContentType="application/vnd.openxmlformats-officedocument.presentationml.slideLayout+xml"/>
  <Override PartName="/ppt/slideLayouts/slideLayout212.xml" ContentType="application/vnd.openxmlformats-officedocument.presentationml.slideLayout+xml"/>
  <Override PartName="/ppt/slideLayouts/slideLayout381.xml" ContentType="application/vnd.openxmlformats-officedocument.presentationml.slideLayout+xml"/>
  <Override PartName="/ppt/slideLayouts/slideLayout120.xml" ContentType="application/vnd.openxmlformats-officedocument.presentationml.slideLayout+xml"/>
  <Override PartName="/ppt/slideLayouts/slideLayout423.xml" ContentType="application/vnd.openxmlformats-officedocument.presentationml.slideLayout+xml"/>
  <Override PartName="/ppt/slideLayouts/slideLayout17.xml" ContentType="application/vnd.openxmlformats-officedocument.presentationml.slideLayout+xml"/>
  <Override PartName="/ppt/slideLayouts/slideLayout230.xml" ContentType="application/vnd.openxmlformats-officedocument.presentationml.slideLayout+xml"/>
  <Override PartName="/ppt/slideLayouts/slideLayout382.xml" ContentType="application/vnd.openxmlformats-officedocument.presentationml.slideLayout+xml"/>
  <Override PartName="/ppt/slideLayouts/slideLayout121.xml" ContentType="application/vnd.openxmlformats-officedocument.presentationml.slideLayout+xml"/>
  <Override PartName="/ppt/slideLayouts/slideLayout424.xml" ContentType="application/vnd.openxmlformats-officedocument.presentationml.slideLayout+xml"/>
  <Override PartName="/ppt/slideLayouts/slideLayout18.xml" ContentType="application/vnd.openxmlformats-officedocument.presentationml.slideLayout+xml"/>
  <Override PartName="/ppt/slideLayouts/slideLayout231.xml" ContentType="application/vnd.openxmlformats-officedocument.presentationml.slideLayout+xml"/>
  <Override PartName="/ppt/slideLayouts/slideLayout383.xml" ContentType="application/vnd.openxmlformats-officedocument.presentationml.slideLayout+xml"/>
  <Override PartName="/ppt/slideLayouts/slideLayout190.xml" ContentType="application/vnd.openxmlformats-officedocument.presentationml.slideLayout+xml"/>
  <Override PartName="/ppt/slideLayouts/slideLayout356.xml" ContentType="application/vnd.openxmlformats-officedocument.presentationml.slideLayout+xml"/>
  <Override PartName="/ppt/slideLayouts/slideLayout346.xml" ContentType="application/vnd.openxmlformats-officedocument.presentationml.slideLayout+xml"/>
  <Override PartName="/ppt/slideLayouts/slideLayout180.xml" ContentType="application/vnd.openxmlformats-officedocument.presentationml.slideLayout+xml"/>
  <Override PartName="/ppt/slideLayouts/slideLayout373.xml" ContentType="application/vnd.openxmlformats-officedocument.presentationml.slideLayout+xml"/>
  <Override PartName="/ppt/slideLayouts/slideLayout122.xml" ContentType="application/vnd.openxmlformats-officedocument.presentationml.slideLayout+xml"/>
  <Override PartName="/ppt/slideLayouts/slideLayout425.xml" ContentType="application/vnd.openxmlformats-officedocument.presentationml.slideLayout+xml"/>
  <Override PartName="/ppt/slideLayouts/slideLayout87.xml" ContentType="application/vnd.openxmlformats-officedocument.presentationml.slideLayout+xml"/>
  <Override PartName="/ppt/slideLayouts/slideLayout19.xml" ContentType="application/vnd.openxmlformats-officedocument.presentationml.slideLayout+xml"/>
  <Override PartName="/ppt/slideLayouts/slideLayout232.xml" ContentType="application/vnd.openxmlformats-officedocument.presentationml.slideLayout+xml"/>
  <Override PartName="/ppt/slideLayouts/slideLayout47.xml" ContentType="application/vnd.openxmlformats-officedocument.presentationml.slideLayout+xml"/>
  <Override PartName="/ppt/slideLayouts/slideLayout88.xml" ContentType="application/vnd.openxmlformats-officedocument.presentationml.slideLayout+xml"/>
  <Override PartName="/ppt/slideLayouts/slideLayout48.xml" ContentType="application/vnd.openxmlformats-officedocument.presentationml.slideLayout+xml"/>
  <Override PartName="/ppt/slideLayouts/slideLayout8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7.xml" ContentType="application/vnd.openxmlformats-officedocument.presentationml.slideLayout+xml"/>
  <Override PartName="/ppt/slideLayouts/slideLayout191.xml" ContentType="application/vnd.openxmlformats-officedocument.presentationml.slideLayout+xml"/>
  <Override PartName="/ppt/slideLayouts/slideLayout384.xml" ContentType="application/vnd.openxmlformats-officedocument.presentationml.slideLayout+xml"/>
  <Override PartName="/ppt/slideLayouts/slideLayout260.xml" ContentType="application/vnd.openxmlformats-officedocument.presentationml.slideLayout+xml"/>
  <Override PartName="/ppt/slideLayouts/slideLayout426.xml" ContentType="application/vnd.openxmlformats-officedocument.presentationml.slideLayout+xml"/>
  <Override PartName="/ppt/slideLayouts/slideLayout123.xml" ContentType="application/vnd.openxmlformats-officedocument.presentationml.slideLayout+xml"/>
  <Override PartName="/ppt/slideLayouts/slideLayout393.xml" ContentType="application/vnd.openxmlformats-officedocument.presentationml.slideLayout+xml"/>
  <Override PartName="/ppt/slideLayouts/slideLayout390.xml" ContentType="application/vnd.openxmlformats-officedocument.presentationml.slideLayout+xml"/>
  <Override PartName="/ppt/slideLayouts/slideLayout397.xml" ContentType="application/vnd.openxmlformats-officedocument.presentationml.slideLayout+xml"/>
  <Override PartName="/ppt/slideLayouts/slideLayout360.xml" ContentType="application/vnd.openxmlformats-officedocument.presentationml.slideLayout+xml"/>
  <Override PartName="/ppt/slideLayouts/slideLayout398.xml" ContentType="application/vnd.openxmlformats-officedocument.presentationml.slideLayout+xml"/>
  <Override PartName="/ppt/slideLayouts/slideLayout361.xml" ContentType="application/vnd.openxmlformats-officedocument.presentationml.slideLayout+xml"/>
  <Override PartName="/ppt/slideLayouts/slideLayout389.xml" ContentType="application/vnd.openxmlformats-officedocument.presentationml.slideLayout+xml"/>
  <Override PartName="/ppt/slideLayouts/slideLayout358.xml" ContentType="application/vnd.openxmlformats-officedocument.presentationml.slideLayout+xml"/>
  <Override PartName="/ppt/slideLayouts/slideLayout192.xml" ContentType="application/vnd.openxmlformats-officedocument.presentationml.slideLayout+xml"/>
  <Override PartName="/ppt/slideLayouts/slideLayout385.xml" ContentType="application/vnd.openxmlformats-officedocument.presentationml.slideLayout+xml"/>
  <Override PartName="/ppt/slideLayouts/slideLayout261.xml" ContentType="application/vnd.openxmlformats-officedocument.presentationml.slideLayout+xml"/>
  <Override PartName="/ppt/slideLayouts/slideLayout427.xml" ContentType="application/vnd.openxmlformats-officedocument.presentationml.slideLayout+xml"/>
  <Override PartName="/ppt/slideLayouts/slideLayout124.xml" ContentType="application/vnd.openxmlformats-officedocument.presentationml.slideLayout+xml"/>
  <Override PartName="/ppt/slideLayouts/slideLayout394.xml" ContentType="application/vnd.openxmlformats-officedocument.presentationml.slideLayout+xml"/>
  <Override PartName="/ppt/slideLayouts/slideLayout335.xml" ContentType="application/vnd.openxmlformats-officedocument.presentationml.slideLayout+xml"/>
  <Override PartName="/ppt/slideLayouts/slideLayout297.xml" ContentType="application/vnd.openxmlformats-officedocument.presentationml.slideLayout+xml"/>
  <Override PartName="/ppt/slideLayouts/slideLayout391.xml" ContentType="application/vnd.openxmlformats-officedocument.presentationml.slideLayout+xml"/>
  <Override PartName="/ppt/slideLayouts/slideLayout400.xml" ContentType="application/vnd.openxmlformats-officedocument.presentationml.slideLayout+xml"/>
  <Override PartName="/ppt/slideLayouts/slideLayout319.xml" ContentType="application/vnd.openxmlformats-officedocument.presentationml.slideLayout+xml"/>
  <Override PartName="/ppt/slideLayouts/slideLayout387.xml" ContentType="application/vnd.openxmlformats-officedocument.presentationml.slideLayout+xml"/>
  <Override PartName="/ppt/slideLayouts/slideLayout194.xml" ContentType="application/vnd.openxmlformats-officedocument.presentationml.slideLayout+xml"/>
  <Override PartName="/ppt/slideLayouts/slideLayout170.xml" ContentType="application/vnd.openxmlformats-officedocument.presentationml.slideLayout+xml"/>
  <Override PartName="/ppt/slideLayouts/slideLayout336.xml" ContentType="application/vnd.openxmlformats-officedocument.presentationml.slideLayout+xml"/>
  <Override PartName="/ppt/slideLayouts/slideLayout298.xml" ContentType="application/vnd.openxmlformats-officedocument.presentationml.slideLayout+xml"/>
  <Override PartName="/ppt/slideLayouts/slideLayout395.xml" ContentType="application/vnd.openxmlformats-officedocument.presentationml.slideLayout+xml"/>
  <Override PartName="/ppt/slideLayouts/slideLayout392.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386.xml" ContentType="application/vnd.openxmlformats-officedocument.presentationml.slideLayout+xml"/>
  <Override PartName="/ppt/slideLayouts/slideLayout318.xml" ContentType="application/vnd.openxmlformats-officedocument.presentationml.slideLayout+xml"/>
  <Override PartName="/ppt/slideLayouts/slideLayout399.xml" ContentType="application/vnd.openxmlformats-officedocument.presentationml.slideLayout+xml"/>
  <Override PartName="/ppt/slideLayouts/slideLayout362.xml" ContentType="application/vnd.openxmlformats-officedocument.presentationml.slideLayout+xml"/>
  <Override PartName="/ppt/slideLayouts/slideLayout404.xml" ContentType="application/vnd.openxmlformats-officedocument.presentationml.slideLayout+xml"/>
  <Override PartName="/ppt/slideLayouts/slideLayout10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52.xml" ContentType="application/vnd.openxmlformats-officedocument.presentationml.slideLayout+xml"/>
  <Override PartName="/ppt/slideLayouts/slideLayout440.xml" ContentType="application/vnd.openxmlformats-officedocument.presentationml.slideLayout+xml"/>
  <Override PartName="/ppt/slideLayouts/slideLayout451.xml" ContentType="application/vnd.openxmlformats-officedocument.presentationml.slideLayout+xml"/>
  <Override PartName="/ppt/slideLayouts/slideLayout450.xml" ContentType="application/vnd.openxmlformats-officedocument.presentationml.slideLayout+xml"/>
  <Override PartName="/ppt/slideLayouts/slideLayout355.xml" ContentType="application/vnd.openxmlformats-officedocument.presentationml.slideLayout+xml"/>
  <Override PartName="/ppt/slideLayouts/slideLayout396.xml" ContentType="application/vnd.openxmlformats-officedocument.presentationml.slideLayout+xml"/>
  <Override PartName="/ppt/slideLayouts/slideLayout412.xml" ContentType="application/vnd.openxmlformats-officedocument.presentationml.slideLayout+xml"/>
  <Override PartName="/ppt/slideLayouts/slideLayout442.xml" ContentType="application/vnd.openxmlformats-officedocument.presentationml.slideLayout+xml"/>
  <Override PartName="/ppt/slideLayouts/slideLayout430.xml" ContentType="application/vnd.openxmlformats-officedocument.presentationml.slideLayout+xml"/>
  <Override PartName="/ppt/slideLayouts/slideLayout24.xml" ContentType="application/vnd.openxmlformats-officedocument.presentationml.slideLayout+xml"/>
  <Override PartName="/ppt/slideLayouts/slideLayout441.xml" ContentType="application/vnd.openxmlformats-officedocument.presentationml.slideLayout+xml"/>
  <Override PartName="/ppt/slideLayouts/slideLayout432.xml" ContentType="application/vnd.openxmlformats-officedocument.presentationml.slideLayout+xml"/>
  <Override PartName="/ppt/slideLayouts/slideLayout26.xml" ContentType="application/vnd.openxmlformats-officedocument.presentationml.slideLayout+xml"/>
  <Override PartName="/ppt/slideLayouts/slideLayout420.xml" ContentType="application/vnd.openxmlformats-officedocument.presentationml.slideLayout+xml"/>
  <Override PartName="/ppt/slideLayouts/slideLayout14.xml" ContentType="application/vnd.openxmlformats-officedocument.presentationml.slideLayout+xml"/>
  <Override PartName="/ppt/slideLayouts/slideLayout431.xml" ContentType="application/vnd.openxmlformats-officedocument.presentationml.slideLayout+xml"/>
  <Override PartName="/ppt/slideLayouts/slideLayout25.xml" ContentType="application/vnd.openxmlformats-officedocument.presentationml.slideLayout+xml"/>
  <Override PartName="/ppt/slideLayouts/slideLayout422.xml" ContentType="application/vnd.openxmlformats-officedocument.presentationml.slideLayout+xml"/>
  <Override PartName="/ppt/slideLayouts/slideLayout16.xml" ContentType="application/vnd.openxmlformats-officedocument.presentationml.slideLayout+xml"/>
  <Override PartName="/ppt/slideLayouts/slideLayout421.xml" ContentType="application/vnd.openxmlformats-officedocument.presentationml.slideLayout+xml"/>
  <Override PartName="/ppt/slideLayouts/slideLayout15.xml" ContentType="application/vnd.openxmlformats-officedocument.presentationml.slideLayout+xml"/>
  <Override PartName="/ppt/slideLayouts/slideLayout388.xml" ContentType="application/vnd.openxmlformats-officedocument.presentationml.slideLayout+xml"/>
  <Override PartName="/ppt/slideLayouts/slideLayout195.xml" ContentType="application/vnd.openxmlformats-officedocument.presentationml.slideLayout+xml"/>
  <Override PartName="/ppt/slideLayouts/slideLayout327.xml" ContentType="application/vnd.openxmlformats-officedocument.presentationml.slideLayout+xml"/>
  <Override PartName="/ppt/slideLayouts/slideLayout289.xml" ContentType="application/vnd.openxmlformats-officedocument.presentationml.slideLayout+xml"/>
  <Override PartName="/ppt/slideLayouts/slideLayout326.xml" ContentType="application/vnd.openxmlformats-officedocument.presentationml.slideLayout+xml"/>
  <Override PartName="/ppt/slideLayouts/slideLayout288.xml" ContentType="application/vnd.openxmlformats-officedocument.presentationml.slideLayout+xml"/>
  <Override PartName="/ppt/slideLayouts/slideLayout348.xml" ContentType="application/vnd.openxmlformats-officedocument.presentationml.slideLayout+xml"/>
  <Override PartName="/ppt/slideLayouts/slideLayout182.xml" ContentType="application/vnd.openxmlformats-officedocument.presentationml.slideLayout+xml"/>
  <Override PartName="/ppt/slideLayouts/slideLayout375.xml" ContentType="application/vnd.openxmlformats-officedocument.presentationml.slideLayout+xml"/>
  <Override PartName="/ppt/slideLayouts/slideLayout325.xml" ContentType="application/vnd.openxmlformats-officedocument.presentationml.slideLayout+xml"/>
  <Override PartName="/ppt/slideLayouts/slideLayout287.xml" ContentType="application/vnd.openxmlformats-officedocument.presentationml.slideLayout+xml"/>
  <Override PartName="/ppt/slideLayouts/slideLayout347.xml" ContentType="application/vnd.openxmlformats-officedocument.presentationml.slideLayout+xml"/>
  <Override PartName="/ppt/slideLayouts/slideLayout181.xml" ContentType="application/vnd.openxmlformats-officedocument.presentationml.slideLayout+xml"/>
  <Override PartName="/ppt/slideLayouts/slideLayout374.xml" ContentType="application/vnd.openxmlformats-officedocument.presentationml.slideLayout+xml"/>
  <Override PartName="/ppt/slideLayouts/slideLayout380.xml" ContentType="application/vnd.openxmlformats-officedocument.presentationml.slideLayout+xml"/>
  <Override PartName="/ppt/slideLayouts/slideLayout379.xml" ContentType="application/vnd.openxmlformats-officedocument.presentationml.slideLayout+xml"/>
  <Override PartName="/ppt/slideLayouts/slideLayout186.xml" ContentType="application/vnd.openxmlformats-officedocument.presentationml.slideLayout+xml"/>
  <Override PartName="/ppt/slideLayouts/slideLayout378.xml" ContentType="application/vnd.openxmlformats-officedocument.presentationml.slideLayout+xml"/>
  <Override PartName="/ppt/slideLayouts/slideLayout185.xml" ContentType="application/vnd.openxmlformats-officedocument.presentationml.slideLayout+xml"/>
  <Override PartName="/ppt/slideLayouts/slideLayout377.xml" ContentType="application/vnd.openxmlformats-officedocument.presentationml.slideLayout+xml"/>
  <Override PartName="/ppt/slideLayouts/slideLayout184.xml" ContentType="application/vnd.openxmlformats-officedocument.presentationml.slideLayout+xml"/>
  <Override PartName="/ppt/slideLayouts/slideLayout177.xml" ContentType="application/vnd.openxmlformats-officedocument.presentationml.slideLayout+xml"/>
  <Override PartName="/ppt/slideLayouts/slideLayout376.xml" ContentType="application/vnd.openxmlformats-officedocument.presentationml.slideLayout+xml"/>
  <Override PartName="/ppt/slideLayouts/slideLayout176.xml" ContentType="application/vnd.openxmlformats-officedocument.presentationml.slideLayout+xml"/>
  <Override PartName="/ppt/slideLayouts/_rels/slideLayout4.xml.rels" ContentType="application/vnd.openxmlformats-package.relationships+xml"/>
  <Override PartName="/ppt/slideLayouts/_rels/slideLayout416.xml.rels" ContentType="application/vnd.openxmlformats-package.relationships+xml"/>
  <Override PartName="/ppt/slideLayouts/_rels/slideLayout31.xml.rels" ContentType="application/vnd.openxmlformats-package.relationships+xml"/>
  <Override PartName="/ppt/slideLayouts/_rels/slideLayout26.xml.rels" ContentType="application/vnd.openxmlformats-package.relationships+xml"/>
  <Override PartName="/ppt/slideLayouts/_rels/slideLayout30.xml.rels" ContentType="application/vnd.openxmlformats-package.relationships+xml"/>
  <Override PartName="/ppt/slideLayouts/_rels/slideLayout25.xml.rels" ContentType="application/vnd.openxmlformats-package.relationships+xml"/>
  <Override PartName="/ppt/slideLayouts/_rels/slideLayout183.xml.rels" ContentType="application/vnd.openxmlformats-package.relationships+xml"/>
  <Override PartName="/ppt/slideLayouts/_rels/slideLayout204.xml.rels" ContentType="application/vnd.openxmlformats-package.relationships+xml"/>
  <Override PartName="/ppt/slideLayouts/_rels/slideLayout178.xml.rels" ContentType="application/vnd.openxmlformats-package.relationships+xml"/>
  <Override PartName="/ppt/slideLayouts/_rels/slideLayout349.xml.rels" ContentType="application/vnd.openxmlformats-package.relationships+xml"/>
  <Override PartName="/ppt/slideLayouts/_rels/slideLayout453.xml.rels" ContentType="application/vnd.openxmlformats-package.relationships+xml"/>
  <Override PartName="/ppt/slideLayouts/_rels/slideLayout302.xml.rels" ContentType="application/vnd.openxmlformats-package.relationships+xml"/>
  <Override PartName="/ppt/slideLayouts/_rels/slideLayout429.xml.rels" ContentType="application/vnd.openxmlformats-package.relationships+xml"/>
  <Override PartName="/ppt/slideLayouts/_rels/slideLayout193.xml.rels" ContentType="application/vnd.openxmlformats-package.relationships+xml"/>
  <Override PartName="/ppt/slideLayouts/_rels/slideLayout359.xml.rels" ContentType="application/vnd.openxmlformats-package.relationships+xml"/>
  <Override PartName="/ppt/slideLayouts/_rels/slideLayout11.xml.rels" ContentType="application/vnd.openxmlformats-package.relationships+xml"/>
  <Override PartName="/ppt/slideLayouts/_rels/slideLayout262.xml.rels" ContentType="application/vnd.openxmlformats-package.relationships+xml"/>
  <Override PartName="/ppt/slideLayouts/_rels/slideLayout158.xml.rels" ContentType="application/vnd.openxmlformats-package.relationships+xml"/>
  <Override PartName="/ppt/slideLayouts/_rels/slideLayout125.xml.rels" ContentType="application/vnd.openxmlformats-package.relationships+xml"/>
  <Override PartName="/ppt/slideLayouts/_rels/slideLayout21.xml.rels" ContentType="application/vnd.openxmlformats-package.relationships+xml"/>
  <Override PartName="/ppt/slideLayouts/_rels/slideLayout137.xml.rels" ContentType="application/vnd.openxmlformats-package.relationships+xml"/>
  <Override PartName="/ppt/slideLayouts/_rels/slideLayout263.xml.rels" ContentType="application/vnd.openxmlformats-package.relationships+xml"/>
  <Override PartName="/ppt/slideLayouts/_rels/slideLayout159.xml.rels" ContentType="application/vnd.openxmlformats-package.relationships+xml"/>
  <Override PartName="/ppt/slideLayouts/_rels/slideLayout12.xml.rels" ContentType="application/vnd.openxmlformats-package.relationships+xml"/>
  <Override PartName="/ppt/slideLayouts/_rels/slideLayout13.xml.rels" ContentType="application/vnd.openxmlformats-package.relationships+xml"/>
  <Override PartName="/ppt/slideLayouts/_rels/slideLayout60.xml.rels" ContentType="application/vnd.openxmlformats-package.relationships+xml"/>
  <Override PartName="/ppt/slideLayouts/_rels/slideLayout61.xml.rels" ContentType="application/vnd.openxmlformats-package.relationships+xml"/>
  <Override PartName="/ppt/slideLayouts/_rels/slideLayout210.xml.rels" ContentType="application/vnd.openxmlformats-package.relationships+xml"/>
  <Override PartName="/ppt/slideLayouts/_rels/slideLayout106.xml.rels" ContentType="application/vnd.openxmlformats-package.relationships+xml"/>
  <Override PartName="/ppt/slideLayouts/_rels/slideLayout211.xml.rels" ContentType="application/vnd.openxmlformats-package.relationships+xml"/>
  <Override PartName="/ppt/slideLayouts/_rels/slideLayout190.xml.rels" ContentType="application/vnd.openxmlformats-package.relationships+xml"/>
  <Override PartName="/ppt/slideLayouts/_rels/slideLayout107.xml.rels" ContentType="application/vnd.openxmlformats-package.relationships+xml"/>
  <Override PartName="/ppt/slideLayouts/_rels/slideLayout212.xml.rels" ContentType="application/vnd.openxmlformats-package.relationships+xml"/>
  <Override PartName="/ppt/slideLayouts/_rels/slideLayout191.xml.rels" ContentType="application/vnd.openxmlformats-package.relationships+xml"/>
  <Override PartName="/ppt/slideLayouts/_rels/slideLayout108.xml.rels" ContentType="application/vnd.openxmlformats-package.relationships+xml"/>
  <Override PartName="/ppt/slideLayouts/_rels/slideLayout409.xml.rels" ContentType="application/vnd.openxmlformats-package.relationships+xml"/>
  <Override PartName="/ppt/slideLayouts/_rels/slideLayout388.xml.rels" ContentType="application/vnd.openxmlformats-package.relationships+xml"/>
  <Override PartName="/ppt/slideLayouts/_rels/slideLayout220.xml.rels" ContentType="application/vnd.openxmlformats-package.relationships+xml"/>
  <Override PartName="/ppt/slideLayouts/_rels/slideLayout221.xml.rels" ContentType="application/vnd.openxmlformats-package.relationships+xml"/>
  <Override PartName="/ppt/slideLayouts/_rels/slideLayout222.xml.rels" ContentType="application/vnd.openxmlformats-package.relationships+xml"/>
  <Override PartName="/ppt/slideLayouts/_rels/slideLayout230.xml.rels" ContentType="application/vnd.openxmlformats-package.relationships+xml"/>
  <Override PartName="/ppt/slideLayouts/_rels/slideLayout225.xml.rels" ContentType="application/vnd.openxmlformats-package.relationships+xml"/>
  <Override PartName="/ppt/slideLayouts/_rels/slideLayout75.xml.rels" ContentType="application/vnd.openxmlformats-package.relationships+xml"/>
  <Override PartName="/ppt/slideLayouts/_rels/slideLayout80.xml.rels" ContentType="application/vnd.openxmlformats-package.relationships+xml"/>
  <Override PartName="/ppt/slideLayouts/_rels/slideLayout231.xml.rels" ContentType="application/vnd.openxmlformats-package.relationships+xml"/>
  <Override PartName="/ppt/slideLayouts/_rels/slideLayout232.xml.rels" ContentType="application/vnd.openxmlformats-package.relationships+xml"/>
  <Override PartName="/ppt/slideLayouts/_rels/slideLayout250.xml.rels" ContentType="application/vnd.openxmlformats-package.relationships+xml"/>
  <Override PartName="/ppt/slideLayouts/_rels/slideLayout146.xml.rels" ContentType="application/vnd.openxmlformats-package.relationships+xml"/>
  <Override PartName="/ppt/slideLayouts/_rels/slideLayout103.xml.rels" ContentType="application/vnd.openxmlformats-package.relationships+xml"/>
  <Override PartName="/ppt/slideLayouts/_rels/slideLayout1.xml.rels" ContentType="application/vnd.openxmlformats-package.relationships+xml"/>
  <Override PartName="/ppt/slideLayouts/_rels/slideLayout110.xml.rels" ContentType="application/vnd.openxmlformats-package.relationships+xml"/>
  <Override PartName="/ppt/slideLayouts/_rels/slideLayout105.xml.rels" ContentType="application/vnd.openxmlformats-package.relationships+xml"/>
  <Override PartName="/ppt/slideLayouts/_rels/slideLayout258.xml.rels" ContentType="application/vnd.openxmlformats-package.relationships+xml"/>
  <Override PartName="/ppt/slideLayouts/_rels/slideLayout413.xml.rels" ContentType="application/vnd.openxmlformats-package.relationships+xml"/>
  <Override PartName="/ppt/slideLayouts/_rels/slideLayout309.xml.rels" ContentType="application/vnd.openxmlformats-package.relationships+xml"/>
  <Override PartName="/ppt/slideLayouts/_rels/slideLayout392.xml.rels" ContentType="application/vnd.openxmlformats-package.relationships+xml"/>
  <Override PartName="/ppt/slideLayouts/_rels/slideLayout104.xml.rels" ContentType="application/vnd.openxmlformats-package.relationships+xml"/>
  <Override PartName="/ppt/slideLayouts/_rels/slideLayout2.xml.rels" ContentType="application/vnd.openxmlformats-package.relationships+xml"/>
  <Override PartName="/ppt/slideLayouts/_rels/slideLayout111.xml.rels" ContentType="application/vnd.openxmlformats-package.relationships+xml"/>
  <Override PartName="/ppt/slideLayouts/_rels/slideLayout259.xml.rels" ContentType="application/vnd.openxmlformats-package.relationships+xml"/>
  <Override PartName="/ppt/slideLayouts/_rels/slideLayout264.xml.rels" ContentType="application/vnd.openxmlformats-package.relationships+xml"/>
  <Override PartName="/ppt/slideLayouts/_rels/slideLayout414.xml.rels" ContentType="application/vnd.openxmlformats-package.relationships+xml"/>
  <Override PartName="/ppt/slideLayouts/_rels/slideLayout289.xml.rels" ContentType="application/vnd.openxmlformats-package.relationships+xml"/>
  <Override PartName="/ppt/slideLayouts/_rels/slideLayout393.xml.rels" ContentType="application/vnd.openxmlformats-package.relationships+xml"/>
  <Override PartName="/ppt/slideLayouts/_rels/slideLayout408.xml.rels" ContentType="application/vnd.openxmlformats-package.relationships+xml"/>
  <Override PartName="/ppt/slideLayouts/_rels/slideLayout387.xml.rels" ContentType="application/vnd.openxmlformats-package.relationships+xml"/>
  <Override PartName="/ppt/slideLayouts/_rels/slideLayout3.xml.rels" ContentType="application/vnd.openxmlformats-package.relationships+xml"/>
  <Override PartName="/ppt/slideLayouts/_rels/slideLayout112.xml.rels" ContentType="application/vnd.openxmlformats-package.relationships+xml"/>
  <Override PartName="/ppt/slideLayouts/_rels/slideLayout415.xml.rels" ContentType="application/vnd.openxmlformats-package.relationships+xml"/>
  <Override PartName="/ppt/slideLayouts/_rels/slideLayout420.xml.rels" ContentType="application/vnd.openxmlformats-package.relationships+xml"/>
  <Override PartName="/ppt/slideLayouts/_rels/slideLayout394.xml.rels" ContentType="application/vnd.openxmlformats-package.relationships+xml"/>
  <Override PartName="/ppt/slideLayouts/_rels/slideLayout29.xml.rels" ContentType="application/vnd.openxmlformats-package.relationships+xml"/>
  <Override PartName="/ppt/slideLayouts/_rels/slideLayout100.xml.rels" ContentType="application/vnd.openxmlformats-package.relationships+xml"/>
  <Override PartName="/ppt/slideLayouts/_rels/slideLayout101.xml.rels" ContentType="application/vnd.openxmlformats-package.relationships+xml"/>
  <Override PartName="/ppt/slideLayouts/_rels/slideLayout364.xml.rels" ContentType="application/vnd.openxmlformats-package.relationships+xml"/>
  <Override PartName="/ppt/slideLayouts/_rels/slideLayout375.xml.rels" ContentType="application/vnd.openxmlformats-package.relationships+xml"/>
  <Override PartName="/ppt/slideLayouts/_rels/slideLayout173.xml.rels" ContentType="application/vnd.openxmlformats-package.relationships+xml"/>
  <Override PartName="/ppt/slideLayouts/_rels/slideLayout168.xml.rels" ContentType="application/vnd.openxmlformats-package.relationships+xml"/>
  <Override PartName="/ppt/slideLayouts/_rels/slideLayout376.xml.rels" ContentType="application/vnd.openxmlformats-package.relationships+xml"/>
  <Override PartName="/ppt/slideLayouts/_rels/slideLayout233.xml.rels" ContentType="application/vnd.openxmlformats-package.relationships+xml"/>
  <Override PartName="/ppt/slideLayouts/_rels/slideLayout380.xml.rels" ContentType="application/vnd.openxmlformats-package.relationships+xml"/>
  <Override PartName="/ppt/slideLayouts/_rels/slideLayout401.xml.rels" ContentType="application/vnd.openxmlformats-package.relationships+xml"/>
  <Override PartName="/ppt/slideLayouts/_rels/slideLayout70.xml.rels" ContentType="application/vnd.openxmlformats-package.relationships+xml"/>
  <Override PartName="/ppt/slideLayouts/_rels/slideLayout186.xml.rels" ContentType="application/vnd.openxmlformats-package.relationships+xml"/>
  <Override PartName="/ppt/slideLayouts/_rels/slideLayout174.xml.rels" ContentType="application/vnd.openxmlformats-package.relationships+xml"/>
  <Override PartName="/ppt/slideLayouts/_rels/slideLayout96.xml.rels" ContentType="application/vnd.openxmlformats-package.relationships+xml"/>
  <Override PartName="/ppt/slideLayouts/_rels/slideLayout355.xml.rels" ContentType="application/vnd.openxmlformats-package.relationships+xml"/>
  <Override PartName="/ppt/slideLayouts/_rels/slideLayout360.xml.rels" ContentType="application/vnd.openxmlformats-package.relationships+xml"/>
  <Override PartName="/ppt/slideLayouts/_rels/slideLayout377.xml.rels" ContentType="application/vnd.openxmlformats-package.relationships+xml"/>
  <Override PartName="/ppt/slideLayouts/_rels/slideLayout234.xml.rels" ContentType="application/vnd.openxmlformats-package.relationships+xml"/>
  <Override PartName="/ppt/slideLayouts/_rels/slideLayout381.xml.rels" ContentType="application/vnd.openxmlformats-package.relationships+xml"/>
  <Override PartName="/ppt/slideLayouts/_rels/slideLayout277.xml.rels" ContentType="application/vnd.openxmlformats-package.relationships+xml"/>
  <Override PartName="/ppt/slideLayouts/_rels/slideLayout402.xml.rels" ContentType="application/vnd.openxmlformats-package.relationships+xml"/>
  <Override PartName="/ppt/slideLayouts/_rels/slideLayout366.xml.rels" ContentType="application/vnd.openxmlformats-package.relationships+xml"/>
  <Override PartName="/ppt/slideLayouts/_rels/slideLayout371.xml.rels" ContentType="application/vnd.openxmlformats-package.relationships+xml"/>
  <Override PartName="/ppt/slideLayouts/_rels/slideLayout373.xml.rels" ContentType="application/vnd.openxmlformats-package.relationships+xml"/>
  <Override PartName="/ppt/slideLayouts/_rels/slideLayout368.xml.rels" ContentType="application/vnd.openxmlformats-package.relationships+xml"/>
  <Override PartName="/ppt/slideLayouts/_rels/slideLayout127.xml.rels" ContentType="application/vnd.openxmlformats-package.relationships+xml"/>
  <Override PartName="/ppt/slideLayouts/_rels/slideLayout132.xml.rels" ContentType="application/vnd.openxmlformats-package.relationships+xml"/>
  <Override PartName="/ppt/slideLayouts/_rels/slideLayout23.xml.rels" ContentType="application/vnd.openxmlformats-package.relationships+xml"/>
  <Override PartName="/ppt/slideLayouts/_rels/slideLayout171.xml.rels" ContentType="application/vnd.openxmlformats-package.relationships+xml"/>
  <Override PartName="/ppt/slideLayouts/_rels/slideLayout166.xml.rels" ContentType="application/vnd.openxmlformats-package.relationships+xml"/>
  <Override PartName="/ppt/slideLayouts/_rels/slideLayout382.xml.rels" ContentType="application/vnd.openxmlformats-package.relationships+xml"/>
  <Override PartName="/ppt/slideLayouts/_rels/slideLayout278.xml.rels" ContentType="application/vnd.openxmlformats-package.relationships+xml"/>
  <Override PartName="/ppt/slideLayouts/_rels/slideLayout403.xml.rels" ContentType="application/vnd.openxmlformats-package.relationships+xml"/>
  <Override PartName="/ppt/slideLayouts/_rels/slideLayout180.xml.rels" ContentType="application/vnd.openxmlformats-package.relationships+xml"/>
  <Override PartName="/ppt/slideLayouts/_rels/slideLayout27.xml.rels" ContentType="application/vnd.openxmlformats-package.relationships+xml"/>
  <Override PartName="/ppt/slideLayouts/_rels/slideLayout192.xml.rels" ContentType="application/vnd.openxmlformats-package.relationships+xml"/>
  <Override PartName="/ppt/slideLayouts/_rels/slideLayout213.xml.rels" ContentType="application/vnd.openxmlformats-package.relationships+xml"/>
  <Override PartName="/ppt/slideLayouts/_rels/slideLayout109.xml.rels" ContentType="application/vnd.openxmlformats-package.relationships+xml"/>
  <Override PartName="/ppt/slideLayouts/_rels/slideLayout184.xml.rels" ContentType="application/vnd.openxmlformats-package.relationships+xml"/>
  <Override PartName="/ppt/slideLayouts/_rels/slideLayout179.xml.rels" ContentType="application/vnd.openxmlformats-package.relationships+xml"/>
  <Override PartName="/ppt/slideLayouts/_rels/slideLayout205.xml.rels" ContentType="application/vnd.openxmlformats-package.relationships+xml"/>
  <Override PartName="/ppt/slideLayouts/_rels/slideLayout287.xml.rels" ContentType="application/vnd.openxmlformats-package.relationships+xml"/>
  <Override PartName="/ppt/slideLayouts/_rels/slideLayout308.xml.rels" ContentType="application/vnd.openxmlformats-package.relationships+xml"/>
  <Override PartName="/ppt/slideLayouts/_rels/slideLayout313.xml.rels" ContentType="application/vnd.openxmlformats-package.relationships+xml"/>
  <Override PartName="/ppt/slideLayouts/_rels/slideLayout292.xml.rels" ContentType="application/vnd.openxmlformats-package.relationships+xml"/>
  <Override PartName="/ppt/slideLayouts/_rels/slideLayout122.xml.rels" ContentType="application/vnd.openxmlformats-package.relationships+xml"/>
  <Override PartName="/ppt/slideLayouts/_rels/slideLayout117.xml.rels" ContentType="application/vnd.openxmlformats-package.relationships+xml"/>
  <Override PartName="/ppt/slideLayouts/_rels/slideLayout71.xml.rels" ContentType="application/vnd.openxmlformats-package.relationships+xml"/>
  <Override PartName="/ppt/slideLayouts/_rels/slideLayout187.xml.rels" ContentType="application/vnd.openxmlformats-package.relationships+xml"/>
  <Override PartName="/ppt/slideLayouts/_rels/slideLayout175.xml.rels" ContentType="application/vnd.openxmlformats-package.relationships+xml"/>
  <Override PartName="/ppt/slideLayouts/_rels/slideLayout201.xml.rels" ContentType="application/vnd.openxmlformats-package.relationships+xml"/>
  <Override PartName="/ppt/slideLayouts/_rels/slideLayout450.xml.rels" ContentType="application/vnd.openxmlformats-package.relationships+xml"/>
  <Override PartName="/ppt/slideLayouts/_rels/slideLayout389.xml.rels" ContentType="application/vnd.openxmlformats-package.relationships+xml"/>
  <Override PartName="/ppt/slideLayouts/_rels/slideLayout441.xml.rels" ContentType="application/vnd.openxmlformats-package.relationships+xml"/>
  <Override PartName="/ppt/slideLayouts/_rels/slideLayout436.xml.rels" ContentType="application/vnd.openxmlformats-package.relationships+xml"/>
  <Override PartName="/ppt/slideLayouts/_rels/slideLayout16.xml.rels" ContentType="application/vnd.openxmlformats-package.relationships+xml"/>
  <Override PartName="/ppt/slideLayouts/_rels/slideLayout267.xml.rels" ContentType="application/vnd.openxmlformats-package.relationships+xml"/>
  <Override PartName="/ppt/slideLayouts/_rels/slideLayout422.xml.rels" ContentType="application/vnd.openxmlformats-package.relationships+xml"/>
  <Override PartName="/ppt/slideLayouts/_rels/slideLayout451.xml.rels" ContentType="application/vnd.openxmlformats-package.relationships+xml"/>
  <Override PartName="/ppt/slideLayouts/_rels/slideLayout347.xml.rels" ContentType="application/vnd.openxmlformats-package.relationships+xml"/>
  <Override PartName="/ppt/slideLayouts/_rels/slideLayout335.xml.rels" ContentType="application/vnd.openxmlformats-package.relationships+xml"/>
  <Override PartName="/ppt/slideLayouts/_rels/slideLayout442.xml.rels" ContentType="application/vnd.openxmlformats-package.relationships+xml"/>
  <Override PartName="/ppt/slideLayouts/_rels/slideLayout437.xml.rels" ContentType="application/vnd.openxmlformats-package.relationships+xml"/>
  <Override PartName="/ppt/slideLayouts/_rels/slideLayout49.xml.rels" ContentType="application/vnd.openxmlformats-package.relationships+xml"/>
  <Override PartName="/ppt/slideLayouts/_rels/slideLayout54.xml.rels" ContentType="application/vnd.openxmlformats-package.relationships+xml"/>
  <Override PartName="/ppt/slideLayouts/_rels/slideLayout352.xml.rels" ContentType="application/vnd.openxmlformats-package.relationships+xml"/>
  <Override PartName="/ppt/slideLayouts/_rels/slideLayout365.xml.rels" ContentType="application/vnd.openxmlformats-package.relationships+xml"/>
  <Override PartName="/ppt/slideLayouts/_rels/slideLayout69.xml.rels" ContentType="application/vnd.openxmlformats-package.relationships+xml"/>
  <Override PartName="/ppt/slideLayouts/_rels/slideLayout372.xml.rels" ContentType="application/vnd.openxmlformats-package.relationships+xml"/>
  <Override PartName="/ppt/slideLayouts/_rels/slideLayout367.xml.rels" ContentType="application/vnd.openxmlformats-package.relationships+xml"/>
  <Override PartName="/ppt/slideLayouts/_rels/slideLayout126.xml.rels" ContentType="application/vnd.openxmlformats-package.relationships+xml"/>
  <Override PartName="/ppt/slideLayouts/_rels/slideLayout131.xml.rels" ContentType="application/vnd.openxmlformats-package.relationships+xml"/>
  <Override PartName="/ppt/slideLayouts/_rels/slideLayout22.xml.rels" ContentType="application/vnd.openxmlformats-package.relationships+xml"/>
  <Override PartName="/ppt/slideLayouts/_rels/slideLayout170.xml.rels" ContentType="application/vnd.openxmlformats-package.relationships+xml"/>
  <Override PartName="/ppt/slideLayouts/_rels/slideLayout165.xml.rels" ContentType="application/vnd.openxmlformats-package.relationships+xml"/>
  <Override PartName="/ppt/slideLayouts/_rels/slideLayout244.xml.rels" ContentType="application/vnd.openxmlformats-package.relationships+xml"/>
  <Override PartName="/ppt/slideLayouts/_rels/slideLayout88.xml.rels" ContentType="application/vnd.openxmlformats-package.relationships+xml"/>
  <Override PartName="/ppt/slideLayouts/_rels/slideLayout93.xml.rels" ContentType="application/vnd.openxmlformats-package.relationships+xml"/>
  <Override PartName="/ppt/slideLayouts/_rels/slideLayout391.xml.rels" ContentType="application/vnd.openxmlformats-package.relationships+xml"/>
  <Override PartName="/ppt/slideLayouts/_rels/slideLayout412.xml.rels" ContentType="application/vnd.openxmlformats-package.relationships+xml"/>
  <Override PartName="/ppt/slideLayouts/_rels/slideLayout301.xml.rels" ContentType="application/vnd.openxmlformats-package.relationships+xml"/>
  <Override PartName="/ppt/slideLayouts/_rels/slideLayout275.xml.rels" ContentType="application/vnd.openxmlformats-package.relationships+xml"/>
  <Override PartName="/ppt/slideLayouts/_rels/slideLayout280.xml.rels" ContentType="application/vnd.openxmlformats-package.relationships+xml"/>
  <Override PartName="/ppt/slideLayouts/_rels/slideLayout396.xml.rels" ContentType="application/vnd.openxmlformats-package.relationships+xml"/>
  <Override PartName="/ppt/slideLayouts/_rels/slideLayout90.xml.rels" ContentType="application/vnd.openxmlformats-package.relationships+xml"/>
  <Override PartName="/ppt/slideLayouts/_rels/slideLayout85.xml.rels" ContentType="application/vnd.openxmlformats-package.relationships+xml"/>
  <Override PartName="/ppt/slideLayouts/_rels/slideLayout202.xml.rels" ContentType="application/vnd.openxmlformats-package.relationships+xml"/>
  <Override PartName="/ppt/slideLayouts/_rels/slideLayout176.xml.rels" ContentType="application/vnd.openxmlformats-package.relationships+xml"/>
  <Override PartName="/ppt/slideLayouts/_rels/slideLayout181.xml.rels" ContentType="application/vnd.openxmlformats-package.relationships+xml"/>
  <Override PartName="/ppt/slideLayouts/_rels/slideLayout194.xml.rels" ContentType="application/vnd.openxmlformats-package.relationships+xml"/>
  <Override PartName="/ppt/slideLayouts/_rels/slideLayout189.xml.rels" ContentType="application/vnd.openxmlformats-package.relationships+xml"/>
  <Override PartName="/ppt/slideLayouts/_rels/slideLayout215.xml.rels" ContentType="application/vnd.openxmlformats-package.relationships+xml"/>
  <Override PartName="/ppt/slideLayouts/_rels/slideLayout305.xml.rels" ContentType="application/vnd.openxmlformats-package.relationships+xml"/>
  <Override PartName="/ppt/slideLayouts/_rels/slideLayout310.xml.rels" ContentType="application/vnd.openxmlformats-package.relationships+xml"/>
  <Override PartName="/ppt/slideLayouts/_rels/slideLayout284.xml.rels" ContentType="application/vnd.openxmlformats-package.relationships+xml"/>
  <Override PartName="/ppt/slideLayouts/_rels/slideLayout297.xml.rels" ContentType="application/vnd.openxmlformats-package.relationships+xml"/>
  <Override PartName="/ppt/slideLayouts/_rels/slideLayout318.xml.rels" ContentType="application/vnd.openxmlformats-package.relationships+xml"/>
  <Override PartName="/ppt/slideLayouts/_rels/slideLayout323.xml.rels" ContentType="application/vnd.openxmlformats-package.relationships+xml"/>
  <Override PartName="/ppt/slideLayouts/_rels/slideLayout452.xml.rels" ContentType="application/vnd.openxmlformats-package.relationships+xml"/>
  <Override PartName="/ppt/slideLayouts/_rels/slideLayout348.xml.rels" ContentType="application/vnd.openxmlformats-package.relationships+xml"/>
  <Override PartName="/ppt/slideLayouts/_rels/slideLayout48.xml.rels" ContentType="application/vnd.openxmlformats-package.relationships+xml"/>
  <Override PartName="/ppt/slideLayouts/_rels/slideLayout53.xml.rels" ContentType="application/vnd.openxmlformats-package.relationships+xml"/>
  <Override PartName="/ppt/slideLayouts/_rels/slideLayout307.xml.rels" ContentType="application/vnd.openxmlformats-package.relationships+xml"/>
  <Override PartName="/ppt/slideLayouts/_rels/slideLayout312.xml.rels" ContentType="application/vnd.openxmlformats-package.relationships+xml"/>
  <Override PartName="/ppt/slideLayouts/_rels/slideLayout286.xml.rels" ContentType="application/vnd.openxmlformats-package.relationships+xml"/>
  <Override PartName="/ppt/slideLayouts/_rels/slideLayout291.xml.rels" ContentType="application/vnd.openxmlformats-package.relationships+xml"/>
  <Override PartName="/ppt/slideLayouts/_rels/slideLayout351.xml.rels" ContentType="application/vnd.openxmlformats-package.relationships+xml"/>
  <Override PartName="/ppt/slideLayouts/_rels/slideLayout346.xml.rels" ContentType="application/vnd.openxmlformats-package.relationships+xml"/>
  <Override PartName="/ppt/slideLayouts/_rels/slideLayout299.xml.rels" ContentType="application/vnd.openxmlformats-package.relationships+xml"/>
  <Override PartName="/ppt/slideLayouts/_rels/slideLayout325.xml.rels" ContentType="application/vnd.openxmlformats-package.relationships+xml"/>
  <Override PartName="/ppt/slideLayouts/_rels/slideLayout77.xml.rels" ContentType="application/vnd.openxmlformats-package.relationships+xml"/>
  <Override PartName="/ppt/slideLayouts/_rels/slideLayout336.xml.rels" ContentType="application/vnd.openxmlformats-package.relationships+xml"/>
  <Override PartName="/ppt/slideLayouts/_rels/slideLayout440.xml.rels" ContentType="application/vnd.openxmlformats-package.relationships+xml"/>
  <Override PartName="/ppt/slideLayouts/_rels/slideLayout404.xml.rels" ContentType="application/vnd.openxmlformats-package.relationships+xml"/>
  <Override PartName="/ppt/slideLayouts/_rels/slideLayout378.xml.rels" ContentType="application/vnd.openxmlformats-package.relationships+xml"/>
  <Override PartName="/ppt/slideLayouts/_rels/slideLayout374.xml.rels" ContentType="application/vnd.openxmlformats-package.relationships+xml"/>
  <Override PartName="/ppt/slideLayouts/_rels/slideLayout369.xml.rels" ContentType="application/vnd.openxmlformats-package.relationships+xml"/>
  <Override PartName="/ppt/slideLayouts/_rels/slideLayout24.xml.rels" ContentType="application/vnd.openxmlformats-package.relationships+xml"/>
  <Override PartName="/ppt/slideLayouts/_rels/slideLayout172.xml.rels" ContentType="application/vnd.openxmlformats-package.relationships+xml"/>
  <Override PartName="/ppt/slideLayouts/_rels/slideLayout167.xml.rels" ContentType="application/vnd.openxmlformats-package.relationships+xml"/>
  <Override PartName="/ppt/slideLayouts/_rels/slideLayout383.xml.rels" ContentType="application/vnd.openxmlformats-package.relationships+xml"/>
  <Override PartName="/ppt/slideLayouts/_rels/slideLayout279.xml.rels" ContentType="application/vnd.openxmlformats-package.relationships+xml"/>
  <Override PartName="/ppt/slideLayouts/_rels/slideLayout14.xml.rels" ContentType="application/vnd.openxmlformats-package.relationships+xml"/>
  <Override PartName="/ppt/slideLayouts/_rels/slideLayout411.xml.rels" ContentType="application/vnd.openxmlformats-package.relationships+xml"/>
  <Override PartName="/ppt/slideLayouts/_rels/slideLayout390.xml.rels" ContentType="application/vnd.openxmlformats-package.relationships+xml"/>
  <Override PartName="/ppt/slideLayouts/_rels/slideLayout432.xml.rels" ContentType="application/vnd.openxmlformats-package.relationships+xml"/>
  <Override PartName="/ppt/slideLayouts/_rels/slideLayout427.xml.rels" ContentType="application/vnd.openxmlformats-package.relationships+xml"/>
  <Override PartName="/ppt/slideLayouts/_rels/slideLayout114.xml.rels" ContentType="application/vnd.openxmlformats-package.relationships+xml"/>
  <Override PartName="/ppt/slideLayouts/_rels/slideLayout10.xml.rels" ContentType="application/vnd.openxmlformats-package.relationships+xml"/>
  <Override PartName="/ppt/slideLayouts/_rels/slideLayout39.xml.rels" ContentType="application/vnd.openxmlformats-package.relationships+xml"/>
  <Override PartName="/ppt/slideLayouts/_rels/slideLayout445.xml.rels" ContentType="application/vnd.openxmlformats-package.relationships+xml"/>
  <Override PartName="/ppt/slideLayouts/_rels/slideLayout97.xml.rels" ContentType="application/vnd.openxmlformats-package.relationships+xml"/>
  <Override PartName="/ppt/slideLayouts/_rels/slideLayout145.xml.rels" ContentType="application/vnd.openxmlformats-package.relationships+xml"/>
  <Override PartName="/ppt/slideLayouts/_rels/slideLayout253.xml.rels" ContentType="application/vnd.openxmlformats-package.relationships+xml"/>
  <Override PartName="/ppt/slideLayouts/_rels/slideLayout248.xml.rels" ContentType="application/vnd.openxmlformats-package.relationships+xml"/>
  <Override PartName="/ppt/slideLayouts/_rels/slideLayout72.xml.rels" ContentType="application/vnd.openxmlformats-package.relationships+xml"/>
  <Override PartName="/ppt/slideLayouts/_rels/slideLayout73.xml.rels" ContentType="application/vnd.openxmlformats-package.relationships+xml"/>
  <Override PartName="/ppt/slideLayouts/_rels/slideLayout74.xml.rels" ContentType="application/vnd.openxmlformats-package.relationships+xml"/>
  <Override PartName="/ppt/slideLayouts/_rels/slideLayout15.xml.rels" ContentType="application/vnd.openxmlformats-package.relationships+xml"/>
  <Override PartName="/ppt/slideLayouts/_rels/slideLayout395.xml.rels" ContentType="application/vnd.openxmlformats-package.relationships+xml"/>
  <Override PartName="/ppt/slideLayouts/_rels/slideLayout421.xml.rels" ContentType="application/vnd.openxmlformats-package.relationships+xml"/>
  <Override PartName="/ppt/slideLayouts/_rels/slideLayout50.xml.rels" ContentType="application/vnd.openxmlformats-package.relationships+xml"/>
  <Override PartName="/ppt/slideLayouts/_rels/slideLayout154.xml.rels" ContentType="application/vnd.openxmlformats-package.relationships+xml"/>
  <Override PartName="/ppt/slideLayouts/_rels/slideLayout51.xml.rels" ContentType="application/vnd.openxmlformats-package.relationships+xml"/>
  <Override PartName="/ppt/slideLayouts/_rels/slideLayout303.xml.rels" ContentType="application/vnd.openxmlformats-package.relationships+xml"/>
  <Override PartName="/ppt/slideLayouts/_rels/slideLayout44.xml.rels" ContentType="application/vnd.openxmlformats-package.relationships+xml"/>
  <Override PartName="/ppt/slideLayouts/_rels/slideLayout148.xml.rels" ContentType="application/vnd.openxmlformats-package.relationships+xml"/>
  <Override PartName="/ppt/slideLayouts/_rels/slideLayout265.xml.rels" ContentType="application/vnd.openxmlformats-package.relationships+xml"/>
  <Override PartName="/ppt/slideLayouts/_rels/slideLayout102.xml.rels" ContentType="application/vnd.openxmlformats-package.relationships+xml"/>
  <Override PartName="/ppt/slideLayouts/_rels/slideLayout45.xml.rels" ContentType="application/vnd.openxmlformats-package.relationships+xml"/>
  <Override PartName="/ppt/slideLayouts/_rels/slideLayout304.xml.rels" ContentType="application/vnd.openxmlformats-package.relationships+xml"/>
  <Override PartName="/ppt/slideLayouts/_rels/slideLayout283.xml.rels" ContentType="application/vnd.openxmlformats-package.relationships+xml"/>
  <Override PartName="/ppt/slideLayouts/_rels/slideLayout32.xml.rels" ContentType="application/vnd.openxmlformats-package.relationships+xml"/>
  <Override PartName="/ppt/slideLayouts/_rels/slideLayout129.xml.rels" ContentType="application/vnd.openxmlformats-package.relationships+xml"/>
  <Override PartName="/ppt/slideLayouts/_rels/slideLayout134.xml.rels" ContentType="application/vnd.openxmlformats-package.relationships+xml"/>
  <Override PartName="/ppt/slideLayouts/_rels/slideLayout276.xml.rels" ContentType="application/vnd.openxmlformats-package.relationships+xml"/>
  <Override PartName="/ppt/slideLayouts/_rels/slideLayout281.xml.rels" ContentType="application/vnd.openxmlformats-package.relationships+xml"/>
  <Override PartName="/ppt/slideLayouts/_rels/slideLayout270.xml.rels" ContentType="application/vnd.openxmlformats-package.relationships+xml"/>
  <Override PartName="/ppt/slideLayouts/_rels/slideLayout271.xml.rels" ContentType="application/vnd.openxmlformats-package.relationships+xml"/>
  <Override PartName="/ppt/slideLayouts/_rels/slideLayout124.xml.rels" ContentType="application/vnd.openxmlformats-package.relationships+xml"/>
  <Override PartName="/ppt/slideLayouts/_rels/slideLayout136.xml.rels" ContentType="application/vnd.openxmlformats-package.relationships+xml"/>
  <Override PartName="/ppt/slideLayouts/_rels/slideLayout20.xml.rels" ContentType="application/vnd.openxmlformats-package.relationships+xml"/>
  <Override PartName="/ppt/slideLayouts/_rels/slideLayout41.xml.rels" ContentType="application/vnd.openxmlformats-package.relationships+xml"/>
  <Override PartName="/ppt/slideLayouts/_rels/slideLayout36.xml.rels" ContentType="application/vnd.openxmlformats-package.relationships+xml"/>
  <Override PartName="/ppt/slideLayouts/_rels/slideLayout438.xml.rels" ContentType="application/vnd.openxmlformats-package.relationships+xml"/>
  <Override PartName="/ppt/slideLayouts/_rels/slideLayout443.xml.rels" ContentType="application/vnd.openxmlformats-package.relationships+xml"/>
  <Override PartName="/ppt/slideLayouts/_rels/slideLayout272.xml.rels" ContentType="application/vnd.openxmlformats-package.relationships+xml"/>
  <Override PartName="/ppt/slideLayouts/_rels/slideLayout84.xml.rels" ContentType="application/vnd.openxmlformats-package.relationships+xml"/>
  <Override PartName="/ppt/slideLayouts/_rels/slideLayout135.xml.rels" ContentType="application/vnd.openxmlformats-package.relationships+xml"/>
  <Override PartName="/ppt/slideLayouts/_rels/slideLayout282.xml.rels" ContentType="application/vnd.openxmlformats-package.relationships+xml"/>
  <Override PartName="/ppt/slideLayouts/_rels/slideLayout439.xml.rels" ContentType="application/vnd.openxmlformats-package.relationships+xml"/>
  <Override PartName="/ppt/slideLayouts/_rels/slideLayout444.xml.rels" ContentType="application/vnd.openxmlformats-package.relationships+xml"/>
  <Override PartName="/ppt/slideLayouts/_rels/slideLayout434.xml.rels" ContentType="application/vnd.openxmlformats-package.relationships+xml"/>
  <Override PartName="/ppt/slideLayouts/_rels/slideLayout28.xml.rels" ContentType="application/vnd.openxmlformats-package.relationships+xml"/>
  <Override PartName="/ppt/slideLayouts/_rels/slideLayout273.xml.rels" ContentType="application/vnd.openxmlformats-package.relationships+xml"/>
  <Override PartName="/ppt/slideLayouts/_rels/slideLayout169.xml.rels" ContentType="application/vnd.openxmlformats-package.relationships+xml"/>
  <Override PartName="/ppt/slideLayouts/_rels/slideLayout65.xml.rels" ContentType="application/vnd.openxmlformats-package.relationships+xml"/>
  <Override PartName="/ppt/slideLayouts/_rels/slideLayout138.xml.rels" ContentType="application/vnd.openxmlformats-package.relationships+xml"/>
  <Override PartName="/ppt/slideLayouts/_rels/slideLayout34.xml.rels" ContentType="application/vnd.openxmlformats-package.relationships+xml"/>
  <Override PartName="/ppt/slideLayouts/_rels/slideLayout144.xml.rels" ContentType="application/vnd.openxmlformats-package.relationships+xml"/>
  <Override PartName="/ppt/slideLayouts/_rels/slideLayout139.xml.rels" ContentType="application/vnd.openxmlformats-package.relationships+xml"/>
  <Override PartName="/ppt/slideLayouts/_rels/slideLayout40.xml.rels" ContentType="application/vnd.openxmlformats-package.relationships+xml"/>
  <Override PartName="/ppt/slideLayouts/_rels/slideLayout35.xml.rels" ContentType="application/vnd.openxmlformats-package.relationships+xml"/>
  <Override PartName="/ppt/slideLayouts/_rels/slideLayout128.xml.rels" ContentType="application/vnd.openxmlformats-package.relationships+xml"/>
  <Override PartName="/ppt/slideLayouts/_rels/slideLayout133.xml.rels" ContentType="application/vnd.openxmlformats-package.relationships+xml"/>
  <Override PartName="/ppt/slideLayouts/_rels/slideLayout447.xml.rels" ContentType="application/vnd.openxmlformats-package.relationships+xml"/>
  <Override PartName="/ppt/slideLayouts/_rels/slideLayout448.xml.rels" ContentType="application/vnd.openxmlformats-package.relationships+xml"/>
  <Override PartName="/ppt/slideLayouts/_rels/slideLayout142.xml.rels" ContentType="application/vnd.openxmlformats-package.relationships+xml"/>
  <Override PartName="/ppt/slideLayouts/_rels/slideLayout332.xml.rels" ContentType="application/vnd.openxmlformats-package.relationships+xml"/>
  <Override PartName="/ppt/slideLayouts/_rels/slideLayout228.xml.rels" ContentType="application/vnd.openxmlformats-package.relationships+xml"/>
  <Override PartName="/ppt/slideLayouts/_rels/slideLayout56.xml.rels" ContentType="application/vnd.openxmlformats-package.relationships+xml"/>
  <Override PartName="/ppt/slideLayouts/_rels/slideLayout315.xml.rels" ContentType="application/vnd.openxmlformats-package.relationships+xml"/>
  <Override PartName="/ppt/slideLayouts/_rels/slideLayout342.xml.rels" ContentType="application/vnd.openxmlformats-package.relationships+xml"/>
  <Override PartName="/ppt/slideLayouts/_rels/slideLayout196.xml.rels" ContentType="application/vnd.openxmlformats-package.relationships+xml"/>
  <Override PartName="/ppt/slideLayouts/_rels/slideLayout217.xml.rels" ContentType="application/vnd.openxmlformats-package.relationships+xml"/>
  <Override PartName="/ppt/slideLayouts/_rels/slideLayout256.xml.rels" ContentType="application/vnd.openxmlformats-package.relationships+xml"/>
  <Override PartName="/ppt/slideLayouts/_rels/slideLayout55.xml.rels" ContentType="application/vnd.openxmlformats-package.relationships+xml"/>
  <Override PartName="/ppt/slideLayouts/_rels/slideLayout218.xml.rels" ContentType="application/vnd.openxmlformats-package.relationships+xml"/>
  <Override PartName="/ppt/slideLayouts/_rels/slideLayout197.xml.rels" ContentType="application/vnd.openxmlformats-package.relationships+xml"/>
  <Override PartName="/ppt/slideLayouts/_rels/slideLayout149.xml.rels" ContentType="application/vnd.openxmlformats-package.relationships+xml"/>
  <Override PartName="/ppt/slideLayouts/_rels/slideLayout33.xml.rels" ContentType="application/vnd.openxmlformats-package.relationships+xml"/>
  <Override PartName="/ppt/slideLayouts/_rels/slideLayout62.xml.rels" ContentType="application/vnd.openxmlformats-package.relationships+xml"/>
  <Override PartName="/ppt/slideLayouts/_rels/slideLayout63.xml.rels" ContentType="application/vnd.openxmlformats-package.relationships+xml"/>
  <Override PartName="/ppt/slideLayouts/_rels/slideLayout257.xml.rels" ContentType="application/vnd.openxmlformats-package.relationships+xml"/>
  <Override PartName="/ppt/slideLayouts/_rels/slideLayout140.xml.rels" ContentType="application/vnd.openxmlformats-package.relationships+xml"/>
  <Override PartName="/ppt/slideLayouts/_rels/slideLayout119.xml.rels" ContentType="application/vnd.openxmlformats-package.relationships+xml"/>
  <Override PartName="/ppt/slideLayouts/_rels/slideLayout223.xml.rels" ContentType="application/vnd.openxmlformats-package.relationships+xml"/>
  <Override PartName="/ppt/slideLayouts/_rels/slideLayout266.xml.rels" ContentType="application/vnd.openxmlformats-package.relationships+xml"/>
  <Override PartName="/ppt/slideLayouts/_rels/slideLayout370.xml.rels" ContentType="application/vnd.openxmlformats-package.relationships+xml"/>
  <Override PartName="/ppt/slideLayouts/_rels/slideLayout340.xml.rels" ContentType="application/vnd.openxmlformats-package.relationships+xml"/>
  <Override PartName="/ppt/slideLayouts/_rels/slideLayout83.xml.rels" ContentType="application/vnd.openxmlformats-package.relationships+xml"/>
  <Override PartName="/ppt/slideLayouts/_rels/slideLayout199.xml.rels" ContentType="application/vnd.openxmlformats-package.relationships+xml"/>
  <Override PartName="/ppt/slideLayouts/_rels/slideLayout207.xml.rels" ContentType="application/vnd.openxmlformats-package.relationships+xml"/>
  <Override PartName="/ppt/slideLayouts/_rels/slideLayout246.xml.rels" ContentType="application/vnd.openxmlformats-package.relationships+xml"/>
  <Override PartName="/ppt/slideLayouts/_rels/slideLayout251.xml.rels" ContentType="application/vnd.openxmlformats-package.relationships+xml"/>
  <Override PartName="/ppt/slideLayouts/_rels/slideLayout354.xml.rels" ContentType="application/vnd.openxmlformats-package.relationships+xml"/>
  <Override PartName="/ppt/slideLayouts/_rels/slideLayout95.xml.rels" ContentType="application/vnd.openxmlformats-package.relationships+xml"/>
  <Override PartName="/ppt/slideLayouts/_rels/slideLayout314.xml.rels" ContentType="application/vnd.openxmlformats-package.relationships+xml"/>
  <Override PartName="/ppt/slideLayouts/_rels/slideLayout288.xml.rels" ContentType="application/vnd.openxmlformats-package.relationships+xml"/>
  <Override PartName="/ppt/slideLayouts/_rels/slideLayout293.xml.rels" ContentType="application/vnd.openxmlformats-package.relationships+xml"/>
  <Override PartName="/ppt/slideLayouts/_rels/slideLayout37.xml.rels" ContentType="application/vnd.openxmlformats-package.relationships+xml"/>
  <Override PartName="/ppt/slideLayouts/_rels/slideLayout42.xml.rels" ContentType="application/vnd.openxmlformats-package.relationships+xml"/>
  <Override PartName="/ppt/slideLayouts/_rels/slideLayout200.xml.rels" ContentType="application/vnd.openxmlformats-package.relationships+xml"/>
  <Override PartName="/ppt/slideLayouts/_rels/slideLayout8.xml.rels" ContentType="application/vnd.openxmlformats-package.relationships+xml"/>
  <Override PartName="/ppt/slideLayouts/_rels/slideLayout9.xml.rels" ContentType="application/vnd.openxmlformats-package.relationships+xml"/>
  <Override PartName="/ppt/slideLayouts/_rels/slideLayout455.xml.rels" ContentType="application/vnd.openxmlformats-package.relationships+xml"/>
  <Override PartName="/ppt/slideLayouts/_rels/slideLayout255.xml.rels" ContentType="application/vnd.openxmlformats-package.relationships+xml"/>
  <Override PartName="/ppt/slideLayouts/_rels/slideLayout410.xml.rels" ContentType="application/vnd.openxmlformats-package.relationships+xml"/>
  <Override PartName="/ppt/slideLayouts/_rels/slideLayout99.xml.rels" ContentType="application/vnd.openxmlformats-package.relationships+xml"/>
  <Override PartName="/ppt/slideLayouts/_rels/slideLayout7.xml.rels" ContentType="application/vnd.openxmlformats-package.relationships+xml"/>
  <Override PartName="/ppt/slideLayouts/_rels/slideLayout150.xml.rels" ContentType="application/vnd.openxmlformats-package.relationships+xml"/>
  <Override PartName="/ppt/slideLayouts/_rels/slideLayout435.xml.rels" ContentType="application/vnd.openxmlformats-package.relationships+xml"/>
  <Override PartName="/ppt/slideLayouts/_rels/slideLayout143.xml.rels" ContentType="application/vnd.openxmlformats-package.relationships+xml"/>
  <Override PartName="/ppt/slideLayouts/_rels/slideLayout333.xml.rels" ContentType="application/vnd.openxmlformats-package.relationships+xml"/>
  <Override PartName="/ppt/slideLayouts/_rels/slideLayout229.xml.rels" ContentType="application/vnd.openxmlformats-package.relationships+xml"/>
  <Override PartName="/ppt/slideLayouts/_rels/slideLayout81.xml.rels" ContentType="application/vnd.openxmlformats-package.relationships+xml"/>
  <Override PartName="/ppt/slideLayouts/_rels/slideLayout76.xml.rels" ContentType="application/vnd.openxmlformats-package.relationships+xml"/>
  <Override PartName="/ppt/slideLayouts/_rels/slideLayout224.xml.rels" ContentType="application/vnd.openxmlformats-package.relationships+xml"/>
  <Override PartName="/ppt/slideLayouts/_rels/slideLayout82.xml.rels" ContentType="application/vnd.openxmlformats-package.relationships+xml"/>
  <Override PartName="/ppt/slideLayouts/_rels/slideLayout341.xml.rels" ContentType="application/vnd.openxmlformats-package.relationships+xml"/>
  <Override PartName="/ppt/slideLayouts/_rels/slideLayout208.xml.rels" ContentType="application/vnd.openxmlformats-package.relationships+xml"/>
  <Override PartName="/ppt/slideLayouts/_rels/slideLayout247.xml.rels" ContentType="application/vnd.openxmlformats-package.relationships+xml"/>
  <Override PartName="/ppt/slideLayouts/_rels/slideLayout252.xml.rels" ContentType="application/vnd.openxmlformats-package.relationships+xml"/>
  <Override PartName="/ppt/slideLayouts/_rels/slideLayout66.xml.rels" ContentType="application/vnd.openxmlformats-package.relationships+xml"/>
  <Override PartName="/ppt/slideLayouts/_rels/slideLayout294.xml.rels" ContentType="application/vnd.openxmlformats-package.relationships+xml"/>
  <Override PartName="/ppt/slideLayouts/_rels/slideLayout147.xml.rels" ContentType="application/vnd.openxmlformats-package.relationships+xml"/>
  <Override PartName="/ppt/slideLayouts/_rels/slideLayout38.xml.rels" ContentType="application/vnd.openxmlformats-package.relationships+xml"/>
  <Override PartName="/ppt/slideLayouts/_rels/slideLayout43.xml.rels" ContentType="application/vnd.openxmlformats-package.relationships+xml"/>
  <Override PartName="/ppt/slideLayouts/_rels/slideLayout219.xml.rels" ContentType="application/vnd.openxmlformats-package.relationships+xml"/>
  <Override PartName="/ppt/slideLayouts/_rels/slideLayout198.xml.rels" ContentType="application/vnd.openxmlformats-package.relationships+xml"/>
  <Override PartName="/ppt/slideLayouts/_rels/slideLayout353.xml.rels" ContentType="application/vnd.openxmlformats-package.relationships+xml"/>
  <Override PartName="/ppt/slideLayouts/_rels/slideLayout185.xml.rels" ContentType="application/vnd.openxmlformats-package.relationships+xml"/>
  <Override PartName="/ppt/slideLayouts/_rels/slideLayout206.xml.rels" ContentType="application/vnd.openxmlformats-package.relationships+xml"/>
  <Override PartName="/ppt/slideLayouts/_rels/slideLayout6.xml.rels" ContentType="application/vnd.openxmlformats-package.relationships+xml"/>
  <Override PartName="/ppt/slideLayouts/_rels/slideLayout164.xml.rels" ContentType="application/vnd.openxmlformats-package.relationships+xml"/>
  <Override PartName="/ppt/slideLayouts/_rels/slideLayout163.xml.rels" ContentType="application/vnd.openxmlformats-package.relationships+xml"/>
  <Override PartName="/ppt/slideLayouts/_rels/slideLayout449.xml.rels" ContentType="application/vnd.openxmlformats-package.relationships+xml"/>
  <Override PartName="/ppt/slideLayouts/_rels/slideLayout454.xml.rels" ContentType="application/vnd.openxmlformats-package.relationships+xml"/>
  <Override PartName="/ppt/slideLayouts/_rels/slideLayout162.xml.rels" ContentType="application/vnd.openxmlformats-package.relationships+xml"/>
  <Override PartName="/ppt/slideLayouts/_rels/slideLayout123.xml.rels" ContentType="application/vnd.openxmlformats-package.relationships+xml"/>
  <Override PartName="/ppt/slideLayouts/_rels/slideLayout118.xml.rels" ContentType="application/vnd.openxmlformats-package.relationships+xml"/>
  <Override PartName="/ppt/slideLayouts/_rels/slideLayout245.xml.rels" ContentType="application/vnd.openxmlformats-package.relationships+xml"/>
  <Override PartName="/ppt/slideLayouts/_rels/slideLayout400.xml.rels" ContentType="application/vnd.openxmlformats-package.relationships+xml"/>
  <Override PartName="/ppt/slideLayouts/_rels/slideLayout94.xml.rels" ContentType="application/vnd.openxmlformats-package.relationships+xml"/>
  <Override PartName="/ppt/slideLayouts/_rels/slideLayout89.xml.rels" ContentType="application/vnd.openxmlformats-package.relationships+xml"/>
  <Override PartName="/ppt/slideLayouts/_rels/slideLayout328.xml.rels" ContentType="application/vnd.openxmlformats-package.relationships+xml"/>
  <Override PartName="/ppt/slideLayouts/_rels/slideLayout46.xml.rels" ContentType="application/vnd.openxmlformats-package.relationships+xml"/>
  <Override PartName="/ppt/slideLayouts/_rels/slideLayout161.xml.rels" ContentType="application/vnd.openxmlformats-package.relationships+xml"/>
  <Override PartName="/ppt/slideLayouts/_rels/slideLayout209.xml.rels" ContentType="application/vnd.openxmlformats-package.relationships+xml"/>
  <Override PartName="/ppt/slideLayouts/_rels/slideLayout188.xml.rels" ContentType="application/vnd.openxmlformats-package.relationships+xml"/>
  <Override PartName="/ppt/slideLayouts/_rels/slideLayout214.xml.rels" ContentType="application/vnd.openxmlformats-package.relationships+xml"/>
  <Override PartName="/ppt/slideLayouts/_rels/slideLayout356.xml.rels" ContentType="application/vnd.openxmlformats-package.relationships+xml"/>
  <Override PartName="/ppt/slideLayouts/_rels/slideLayout361.xml.rels" ContentType="application/vnd.openxmlformats-package.relationships+xml"/>
  <Override PartName="/ppt/slideLayouts/_rels/slideLayout58.xml.rels" ContentType="application/vnd.openxmlformats-package.relationships+xml"/>
  <Override PartName="/ppt/slideLayouts/_rels/slideLayout226.xml.rels" ContentType="application/vnd.openxmlformats-package.relationships+xml"/>
  <Override PartName="/ppt/slideLayouts/_rels/slideLayout330.xml.rels" ContentType="application/vnd.openxmlformats-package.relationships+xml"/>
  <Override PartName="/ppt/slideLayouts/_rels/slideLayout446.xml.rels" ContentType="application/vnd.openxmlformats-package.relationships+xml"/>
  <Override PartName="/ppt/slideLayouts/_rels/slideLayout329.xml.rels" ContentType="application/vnd.openxmlformats-package.relationships+xml"/>
  <Override PartName="/ppt/slideLayouts/_rels/slideLayout334.xml.rels" ContentType="application/vnd.openxmlformats-package.relationships+xml"/>
  <Override PartName="/ppt/slideLayouts/_rels/slideLayout130.xml.rels" ContentType="application/vnd.openxmlformats-package.relationships+xml"/>
  <Override PartName="/ppt/slideLayouts/_rels/slideLayout141.xml.rels" ContentType="application/vnd.openxmlformats-package.relationships+xml"/>
  <Override PartName="/ppt/slideLayouts/_rels/slideLayout331.xml.rels" ContentType="application/vnd.openxmlformats-package.relationships+xml"/>
  <Override PartName="/ppt/slideLayouts/_rels/slideLayout227.xml.rels" ContentType="application/vnd.openxmlformats-package.relationships+xml"/>
  <Override PartName="/ppt/slideLayouts/_rels/slideLayout5.xml.rels" ContentType="application/vnd.openxmlformats-package.relationships+xml"/>
  <Override PartName="/ppt/slideLayouts/_rels/slideLayout417.xml.rels" ContentType="application/vnd.openxmlformats-package.relationships+xml"/>
  <Override PartName="/ppt/slideLayouts/_rels/slideLayout155.xml.rels" ContentType="application/vnd.openxmlformats-package.relationships+xml"/>
  <Override PartName="/ppt/slideLayouts/_rels/slideLayout160.xml.rels" ContentType="application/vnd.openxmlformats-package.relationships+xml"/>
  <Override PartName="/ppt/slideLayouts/_rels/slideLayout121.xml.rels" ContentType="application/vnd.openxmlformats-package.relationships+xml"/>
  <Override PartName="/ppt/slideLayouts/_rels/slideLayout116.xml.rels" ContentType="application/vnd.openxmlformats-package.relationships+xml"/>
  <Override PartName="/ppt/slideLayouts/_rels/slideLayout249.xml.rels" ContentType="application/vnd.openxmlformats-package.relationships+xml"/>
  <Override PartName="/ppt/slideLayouts/_rels/slideLayout254.xml.rels" ContentType="application/vnd.openxmlformats-package.relationships+xml"/>
  <Override PartName="/ppt/slideLayouts/_rels/slideLayout98.xml.rels" ContentType="application/vnd.openxmlformats-package.relationships+xml"/>
  <Override PartName="/ppt/slideLayouts/_rels/slideLayout456.xml.rels" ContentType="application/vnd.openxmlformats-package.relationships+xml"/>
  <Override PartName="/ppt/slideLayouts/_rels/slideLayout153.xml.rels" ContentType="application/vnd.openxmlformats-package.relationships+xml"/>
  <Override PartName="/ppt/slideLayouts/_rels/slideLayout152.xml.rels" ContentType="application/vnd.openxmlformats-package.relationships+xml"/>
  <Override PartName="/ppt/slideLayouts/_rels/slideLayout151.xml.rels" ContentType="application/vnd.openxmlformats-package.relationships+xml"/>
  <Override PartName="/ppt/slideLayouts/_rels/slideLayout92.xml.rels" ContentType="application/vnd.openxmlformats-package.relationships+xml"/>
  <Override PartName="/ppt/slideLayouts/_rels/slideLayout87.xml.rels" ContentType="application/vnd.openxmlformats-package.relationships+xml"/>
  <Override PartName="/ppt/slideLayouts/_rels/slideLayout238.xml.rels" ContentType="application/vnd.openxmlformats-package.relationships+xml"/>
  <Override PartName="/ppt/slideLayouts/_rels/slideLayout243.xml.rels" ContentType="application/vnd.openxmlformats-package.relationships+xml"/>
  <Override PartName="/ppt/slideLayouts/_rels/slideLayout120.xml.rels" ContentType="application/vnd.openxmlformats-package.relationships+xml"/>
  <Override PartName="/ppt/slideLayouts/_rels/slideLayout115.xml.rels" ContentType="application/vnd.openxmlformats-package.relationships+xml"/>
  <Override PartName="/ppt/slideLayouts/_rels/slideLayout423.xml.rels" ContentType="application/vnd.openxmlformats-package.relationships+xml"/>
  <Override PartName="/ppt/slideLayouts/_rels/slideLayout268.xml.rels" ContentType="application/vnd.openxmlformats-package.relationships+xml"/>
  <Override PartName="/ppt/slideLayouts/_rels/slideLayout17.xml.rels" ContentType="application/vnd.openxmlformats-package.relationships+xml"/>
  <Override PartName="/ppt/slideLayouts/_rels/slideLayout424.xml.rels" ContentType="application/vnd.openxmlformats-package.relationships+xml"/>
  <Override PartName="/ppt/slideLayouts/_rels/slideLayout269.xml.rels" ContentType="application/vnd.openxmlformats-package.relationships+xml"/>
  <Override PartName="/ppt/slideLayouts/_rels/slideLayout18.xml.rels" ContentType="application/vnd.openxmlformats-package.relationships+xml"/>
  <Override PartName="/ppt/slideLayouts/_rels/slideLayout19.xml.rels" ContentType="application/vnd.openxmlformats-package.relationships+xml"/>
  <Override PartName="/ppt/slideLayouts/_rels/slideLayout296.xml.rels" ContentType="application/vnd.openxmlformats-package.relationships+xml"/>
  <Override PartName="/ppt/slideLayouts/_rels/slideLayout317.xml.rels" ContentType="application/vnd.openxmlformats-package.relationships+xml"/>
  <Override PartName="/ppt/slideLayouts/_rels/slideLayout322.xml.rels" ContentType="application/vnd.openxmlformats-package.relationships+xml"/>
  <Override PartName="/ppt/slideLayouts/_rels/slideLayout156.xml.rels" ContentType="application/vnd.openxmlformats-package.relationships+xml"/>
  <Override PartName="/ppt/slideLayouts/_rels/slideLayout260.xml.rels" ContentType="application/vnd.openxmlformats-package.relationships+xml"/>
  <Override PartName="/ppt/slideLayouts/_rels/slideLayout113.xml.rels" ContentType="application/vnd.openxmlformats-package.relationships+xml"/>
  <Override PartName="/ppt/slideLayouts/_rels/slideLayout261.xml.rels" ContentType="application/vnd.openxmlformats-package.relationships+xml"/>
  <Override PartName="/ppt/slideLayouts/_rels/slideLayout157.xml.rels" ContentType="application/vnd.openxmlformats-package.relationships+xml"/>
  <Override PartName="/ppt/slideLayouts/_rels/slideLayout295.xml.rels" ContentType="application/vnd.openxmlformats-package.relationships+xml"/>
  <Override PartName="/ppt/slideLayouts/_rels/slideLayout321.xml.rels" ContentType="application/vnd.openxmlformats-package.relationships+xml"/>
  <Override PartName="/ppt/slideLayouts/_rels/slideLayout316.xml.rels" ContentType="application/vnd.openxmlformats-package.relationships+xml"/>
  <Override PartName="/ppt/slideLayouts/_rels/slideLayout57.xml.rels" ContentType="application/vnd.openxmlformats-package.relationships+xml"/>
  <Override PartName="/ppt/slideLayouts/_rels/slideLayout327.xml.rels" ContentType="application/vnd.openxmlformats-package.relationships+xml"/>
  <Override PartName="/ppt/slideLayouts/_rels/slideLayout68.xml.rels" ContentType="application/vnd.openxmlformats-package.relationships+xml"/>
  <Override PartName="/ppt/slideLayouts/_rels/slideLayout357.xml.rels" ContentType="application/vnd.openxmlformats-package.relationships+xml"/>
  <Override PartName="/ppt/slideLayouts/_rels/slideLayout362.xml.rels" ContentType="application/vnd.openxmlformats-package.relationships+xml"/>
  <Override PartName="/ppt/slideLayouts/_rels/slideLayout59.xml.rels" ContentType="application/vnd.openxmlformats-package.relationships+xml"/>
  <Override PartName="/ppt/slideLayouts/_rels/slideLayout64.xml.rels" ContentType="application/vnd.openxmlformats-package.relationships+xml"/>
  <Override PartName="/ppt/slideLayouts/_rels/slideLayout358.xml.rels" ContentType="application/vnd.openxmlformats-package.relationships+xml"/>
  <Override PartName="/ppt/slideLayouts/_rels/slideLayout363.xml.rels" ContentType="application/vnd.openxmlformats-package.relationships+xml"/>
  <Override PartName="/ppt/slideLayouts/_rels/slideLayout337.xml.rels" ContentType="application/vnd.openxmlformats-package.relationships+xml"/>
  <Override PartName="/ppt/slideLayouts/_rels/slideLayout78.xml.rels" ContentType="application/vnd.openxmlformats-package.relationships+xml"/>
  <Override PartName="/ppt/slideLayouts/_rels/slideLayout338.xml.rels" ContentType="application/vnd.openxmlformats-package.relationships+xml"/>
  <Override PartName="/ppt/slideLayouts/_rels/slideLayout79.xml.rels" ContentType="application/vnd.openxmlformats-package.relationships+xml"/>
  <Override PartName="/ppt/slideLayouts/_rels/slideLayout339.xml.rels" ContentType="application/vnd.openxmlformats-package.relationships+xml"/>
  <Override PartName="/ppt/slideLayouts/_rels/slideLayout343.xml.rels" ContentType="application/vnd.openxmlformats-package.relationships+xml"/>
  <Override PartName="/ppt/slideLayouts/_rels/slideLayout239.xml.rels" ContentType="application/vnd.openxmlformats-package.relationships+xml"/>
  <Override PartName="/ppt/slideLayouts/_rels/slideLayout240.xml.rels" ContentType="application/vnd.openxmlformats-package.relationships+xml"/>
  <Override PartName="/ppt/slideLayouts/_rels/slideLayout235.xml.rels" ContentType="application/vnd.openxmlformats-package.relationships+xml"/>
  <Override PartName="/ppt/slideLayouts/_rels/slideLayout344.xml.rels" ContentType="application/vnd.openxmlformats-package.relationships+xml"/>
  <Override PartName="/ppt/slideLayouts/_rels/slideLayout236.xml.rels" ContentType="application/vnd.openxmlformats-package.relationships+xml"/>
  <Override PartName="/ppt/slideLayouts/_rels/slideLayout241.xml.rels" ContentType="application/vnd.openxmlformats-package.relationships+xml"/>
  <Override PartName="/ppt/slideLayouts/_rels/slideLayout237.xml.rels" ContentType="application/vnd.openxmlformats-package.relationships+xml"/>
  <Override PartName="/ppt/slideLayouts/_rels/slideLayout242.xml.rels" ContentType="application/vnd.openxmlformats-package.relationships+xml"/>
  <Override PartName="/ppt/slideLayouts/_rels/slideLayout418.xml.rels" ContentType="application/vnd.openxmlformats-package.relationships+xml"/>
  <Override PartName="/ppt/slideLayouts/_rels/slideLayout397.xml.rels" ContentType="application/vnd.openxmlformats-package.relationships+xml"/>
  <Override PartName="/ppt/slideLayouts/_rels/slideLayout419.xml.rels" ContentType="application/vnd.openxmlformats-package.relationships+xml"/>
  <Override PartName="/ppt/slideLayouts/_rels/slideLayout398.xml.rels" ContentType="application/vnd.openxmlformats-package.relationships+xml"/>
  <Override PartName="/ppt/slideLayouts/_rels/slideLayout345.xml.rels" ContentType="application/vnd.openxmlformats-package.relationships+xml"/>
  <Override PartName="/ppt/slideLayouts/_rels/slideLayout350.xml.rels" ContentType="application/vnd.openxmlformats-package.relationships+xml"/>
  <Override PartName="/ppt/slideLayouts/_rels/slideLayout324.xml.rels" ContentType="application/vnd.openxmlformats-package.relationships+xml"/>
  <Override PartName="/ppt/slideLayouts/_rels/slideLayout319.xml.rels" ContentType="application/vnd.openxmlformats-package.relationships+xml"/>
  <Override PartName="/ppt/slideLayouts/_rels/slideLayout298.xml.rels" ContentType="application/vnd.openxmlformats-package.relationships+xml"/>
  <Override PartName="/ppt/slideLayouts/_rels/slideLayout285.xml.rels" ContentType="application/vnd.openxmlformats-package.relationships+xml"/>
  <Override PartName="/ppt/slideLayouts/_rels/slideLayout290.xml.rels" ContentType="application/vnd.openxmlformats-package.relationships+xml"/>
  <Override PartName="/ppt/slideLayouts/_rels/slideLayout311.xml.rels" ContentType="application/vnd.openxmlformats-package.relationships+xml"/>
  <Override PartName="/ppt/slideLayouts/_rels/slideLayout306.xml.rels" ContentType="application/vnd.openxmlformats-package.relationships+xml"/>
  <Override PartName="/ppt/slideLayouts/_rels/slideLayout86.xml.rels" ContentType="application/vnd.openxmlformats-package.relationships+xml"/>
  <Override PartName="/ppt/slideLayouts/_rels/slideLayout91.xml.rels" ContentType="application/vnd.openxmlformats-package.relationships+xml"/>
  <Override PartName="/ppt/slideLayouts/_rels/slideLayout52.xml.rels" ContentType="application/vnd.openxmlformats-package.relationships+xml"/>
  <Override PartName="/ppt/slideLayouts/_rels/slideLayout47.xml.rels" ContentType="application/vnd.openxmlformats-package.relationships+xml"/>
  <Override PartName="/ppt/slideLayouts/_rels/slideLayout177.xml.rels" ContentType="application/vnd.openxmlformats-package.relationships+xml"/>
  <Override PartName="/ppt/slideLayouts/_rels/slideLayout182.xml.rels" ContentType="application/vnd.openxmlformats-package.relationships+xml"/>
  <Override PartName="/ppt/slideLayouts/_rels/slideLayout203.xml.rels" ContentType="application/vnd.openxmlformats-package.relationships+xml"/>
  <Override PartName="/ppt/slideLayouts/_rels/slideLayout216.xml.rels" ContentType="application/vnd.openxmlformats-package.relationships+xml"/>
  <Override PartName="/ppt/slideLayouts/_rels/slideLayout195.xml.rels" ContentType="application/vnd.openxmlformats-package.relationships+xml"/>
  <Override PartName="/ppt/slideLayouts/_rels/slideLayout320.xml.rels" ContentType="application/vnd.openxmlformats-package.relationships+xml"/>
  <Override PartName="/ppt/slideLayouts/_rels/slideLayout399.xml.rels" ContentType="application/vnd.openxmlformats-package.relationships+xml"/>
  <Override PartName="/ppt/slideLayouts/_rels/slideLayout386.xml.rels" ContentType="application/vnd.openxmlformats-package.relationships+xml"/>
  <Override PartName="/ppt/slideLayouts/_rels/slideLayout407.xml.rels" ContentType="application/vnd.openxmlformats-package.relationships+xml"/>
  <Override PartName="/ppt/slideLayouts/_rels/slideLayout406.xml.rels" ContentType="application/vnd.openxmlformats-package.relationships+xml"/>
  <Override PartName="/ppt/slideLayouts/_rels/slideLayout385.xml.rels" ContentType="application/vnd.openxmlformats-package.relationships+xml"/>
  <Override PartName="/ppt/slideLayouts/_rels/slideLayout428.xml.rels" ContentType="application/vnd.openxmlformats-package.relationships+xml"/>
  <Override PartName="/ppt/slideLayouts/_rels/slideLayout433.xml.rels" ContentType="application/vnd.openxmlformats-package.relationships+xml"/>
  <Override PartName="/ppt/slideLayouts/_rels/slideLayout425.xml.rels" ContentType="application/vnd.openxmlformats-package.relationships+xml"/>
  <Override PartName="/ppt/slideLayouts/_rels/slideLayout430.xml.rels" ContentType="application/vnd.openxmlformats-package.relationships+xml"/>
  <Override PartName="/ppt/slideLayouts/_rels/slideLayout326.xml.rels" ContentType="application/vnd.openxmlformats-package.relationships+xml"/>
  <Override PartName="/ppt/slideLayouts/_rels/slideLayout67.xml.rels" ContentType="application/vnd.openxmlformats-package.relationships+xml"/>
  <Override PartName="/ppt/slideLayouts/_rels/slideLayout405.xml.rels" ContentType="application/vnd.openxmlformats-package.relationships+xml"/>
  <Override PartName="/ppt/slideLayouts/_rels/slideLayout384.xml.rels" ContentType="application/vnd.openxmlformats-package.relationships+xml"/>
  <Override PartName="/ppt/slideLayouts/_rels/slideLayout379.xml.rels" ContentType="application/vnd.openxmlformats-package.relationships+xml"/>
  <Override PartName="/ppt/slideLayouts/_rels/slideLayout426.xml.rels" ContentType="application/vnd.openxmlformats-package.relationships+xml"/>
  <Override PartName="/ppt/slideLayouts/_rels/slideLayout431.xml.rels" ContentType="application/vnd.openxmlformats-package.relationships+xml"/>
  <Override PartName="/ppt/slideLayouts/_rels/slideLayout300.xml.rels" ContentType="application/vnd.openxmlformats-package.relationships+xml"/>
  <Override PartName="/ppt/slideLayouts/_rels/slideLayout274.xml.rels" ContentType="application/vnd.openxmlformats-package.relationships+xml"/>
  <Override PartName="/ppt/slideLayouts/slideLayout369.xml" ContentType="application/vnd.openxmlformats-officedocument.presentationml.slideLayout+xml"/>
  <Override PartName="/ppt/slideLayouts/slideLayout175.xml" ContentType="application/vnd.openxmlformats-officedocument.presentationml.slideLayout+xml"/>
  <Override PartName="/ppt/slideLayouts/slideLayout368.xml" ContentType="application/vnd.openxmlformats-officedocument.presentationml.slideLayout+xml"/>
  <Override PartName="/ppt/slideLayouts/slideLayout174.xml" ContentType="application/vnd.openxmlformats-officedocument.presentationml.slideLayout+xml"/>
  <Override PartName="/ppt/slideLayouts/slideLayout367.xml" ContentType="application/vnd.openxmlformats-officedocument.presentationml.slideLayout+xml"/>
  <Override PartName="/ppt/slideLayouts/slideLayout317.xml" ContentType="application/vnd.openxmlformats-officedocument.presentationml.slideLayout+xml"/>
  <Override PartName="/ppt/slideLayouts/slideLayout279.xml" ContentType="application/vnd.openxmlformats-officedocument.presentationml.slideLayout+xml"/>
  <Override PartName="/ppt/slideLayouts/slideLayout339.xml" ContentType="application/vnd.openxmlformats-officedocument.presentationml.slideLayout+xml"/>
  <Override PartName="/ppt/slideLayouts/slideLayout173.xml" ContentType="application/vnd.openxmlformats-officedocument.presentationml.slideLayout+xml"/>
  <Override PartName="/ppt/slideLayouts/slideLayout366.xml" ContentType="application/vnd.openxmlformats-officedocument.presentationml.slideLayout+xml"/>
  <Override PartName="/ppt/slideLayouts/slideLayout316.xml" ContentType="application/vnd.openxmlformats-officedocument.presentationml.slideLayout+xml"/>
  <Override PartName="/ppt/slideLayouts/slideLayout278.xml" ContentType="application/vnd.openxmlformats-officedocument.presentationml.slideLayout+xml"/>
  <Override PartName="/ppt/slideLayouts/slideLayout372.xml" ContentType="application/vnd.openxmlformats-officedocument.presentationml.slideLayout+xml"/>
  <Override PartName="/ppt/slideLayouts/slideLayout338.xml" ContentType="application/vnd.openxmlformats-officedocument.presentationml.slideLayout+xml"/>
  <Override PartName="/ppt/slideLayouts/slideLayout172.xml" ContentType="application/vnd.openxmlformats-officedocument.presentationml.slideLayout+xml"/>
  <Override PartName="/ppt/slideLayouts/slideLayout365.xml" ContentType="application/vnd.openxmlformats-officedocument.presentationml.slideLayout+xml"/>
  <Override PartName="/ppt/slideLayouts/slideLayout315.xml" ContentType="application/vnd.openxmlformats-officedocument.presentationml.slideLayout+xml"/>
  <Override PartName="/ppt/slideLayouts/slideLayout277.xml" ContentType="application/vnd.openxmlformats-officedocument.presentationml.slideLayout+xml"/>
  <Override PartName="/ppt/slideLayouts/slideLayout371.xml" ContentType="application/vnd.openxmlformats-officedocument.presentationml.slideLayout+xml"/>
  <Override PartName="/ppt/slideLayouts/slideLayout337.xml" ContentType="application/vnd.openxmlformats-officedocument.presentationml.slideLayout+xml"/>
  <Override PartName="/ppt/slideLayouts/slideLayout299.xml" ContentType="application/vnd.openxmlformats-officedocument.presentationml.slideLayout+xml"/>
  <Override PartName="/ppt/slideLayouts/slideLayout171.xml" ContentType="application/vnd.openxmlformats-officedocument.presentationml.slideLayout+xml"/>
  <Override PartName="/ppt/slideLayouts/slideLayout364.xml" ContentType="application/vnd.openxmlformats-officedocument.presentationml.slideLayout+xml"/>
  <Override PartName="/ppt/slideLayouts/slideLayout370.xml" ContentType="application/vnd.openxmlformats-officedocument.presentationml.slideLayout+xml"/>
  <Override PartName="/ppt/slideLayouts/slideLayout100.xml" ContentType="application/vnd.openxmlformats-officedocument.presentationml.slideLayout+xml"/>
  <Override PartName="/ppt/slideLayouts/slideLayout403.xml" ContentType="application/vnd.openxmlformats-officedocument.presentationml.slideLayout+xml"/>
  <Override PartName="/ppt/slideLayouts/slideLayout210.xml" ContentType="application/vnd.openxmlformats-officedocument.presentationml.slideLayout+xml"/>
  <Override PartName="/ppt/slideLayouts/slideLayout99.xml" ContentType="application/vnd.openxmlformats-officedocument.presentationml.slideLayout+xml"/>
  <Override PartName="/ppt/slideLayouts/slideLayout309.xml" ContentType="application/vnd.openxmlformats-officedocument.presentationml.slideLayout+xml"/>
  <Override PartName="/ppt/slideLayouts/slideLayout98.xml" ContentType="application/vnd.openxmlformats-officedocument.presentationml.slideLayout+xml"/>
  <Override PartName="/ppt/slideLayouts/slideLayout308.xml" ContentType="application/vnd.openxmlformats-officedocument.presentationml.slideLayout+xml"/>
  <Override PartName="/ppt/slideLayouts/slideLayout97.xml" ContentType="application/vnd.openxmlformats-officedocument.presentationml.slideLayout+xml"/>
  <Override PartName="/ppt/slideLayouts/slideLayout29.xml" ContentType="application/vnd.openxmlformats-officedocument.presentationml.slideLayout+xml"/>
  <Override PartName="/ppt/slideLayouts/slideLayout112.xml" ContentType="application/vnd.openxmlformats-officedocument.presentationml.slideLayout+xml"/>
  <Override PartName="/ppt/slideLayouts/slideLayout3.xml" ContentType="application/vnd.openxmlformats-officedocument.presentationml.slideLayout+xml"/>
  <Override PartName="/ppt/slideLayouts/slideLayout415.xml" ContentType="application/vnd.openxmlformats-officedocument.presentationml.slideLayout+xml"/>
  <Override PartName="/ppt/slideLayouts/slideLayout77.xml" ContentType="application/vnd.openxmlformats-officedocument.presentationml.slideLayout+xml"/>
  <Override PartName="/ppt/slideLayouts/slideLayout222.xml" ContentType="application/vnd.openxmlformats-officedocument.presentationml.slideLayout+xml"/>
  <Override PartName="/ppt/slideLayouts/slideLayout105.xml" ContentType="application/vnd.openxmlformats-officedocument.presentationml.slideLayout+xml"/>
  <Override PartName="/ppt/slideLayouts/slideLayout242.xml" ContentType="application/vnd.openxmlformats-officedocument.presentationml.slideLayout+xml"/>
  <Override PartName="/ppt/slideLayouts/slideLayout408.xml" ContentType="application/vnd.openxmlformats-officedocument.presentationml.slideLayout+xml"/>
  <Override PartName="/ppt/slideLayouts/slideLayout307.xml" ContentType="application/vnd.openxmlformats-officedocument.presentationml.slideLayout+xml"/>
  <Override PartName="/ppt/slideLayouts/slideLayout269.xml" ContentType="application/vnd.openxmlformats-officedocument.presentationml.slideLayout+xml"/>
  <Override PartName="/ppt/slideLayouts/slideLayout96.xml" ContentType="application/vnd.openxmlformats-officedocument.presentationml.slideLayout+xml"/>
  <Override PartName="/ppt/slideLayouts/slideLayout28.xml" ContentType="application/vnd.openxmlformats-officedocument.presentationml.slideLayout+xml"/>
  <Override PartName="/ppt/slideLayouts/slideLayout111.xml" ContentType="application/vnd.openxmlformats-officedocument.presentationml.slideLayout+xml"/>
  <Override PartName="/ppt/slideLayouts/slideLayout2.xml" ContentType="application/vnd.openxmlformats-officedocument.presentationml.slideLayout+xml"/>
  <Override PartName="/ppt/slideLayouts/slideLayout414.xml" ContentType="application/vnd.openxmlformats-officedocument.presentationml.slideLayout+xml"/>
  <Override PartName="/ppt/slideLayouts/slideLayout221.xml" ContentType="application/vnd.openxmlformats-officedocument.presentationml.slideLayout+xml"/>
  <Override PartName="/ppt/slideLayouts/slideLayout104.xml" ContentType="application/vnd.openxmlformats-officedocument.presentationml.slideLayout+xml"/>
  <Override PartName="/ppt/slideLayouts/slideLayout241.xml" ContentType="application/vnd.openxmlformats-officedocument.presentationml.slideLayout+xml"/>
  <Override PartName="/ppt/slideLayouts/slideLayout407.xml" ContentType="application/vnd.openxmlformats-officedocument.presentationml.slideLayout+xml"/>
  <Override PartName="/ppt/slideLayouts/slideLayout69.xml" ContentType="application/vnd.openxmlformats-officedocument.presentationml.slideLayout+xml"/>
  <Override PartName="/ppt/slideLayouts/slideLayout306.xml" ContentType="application/vnd.openxmlformats-officedocument.presentationml.slideLayout+xml"/>
  <Override PartName="/ppt/slideLayouts/slideLayout268.xml" ContentType="application/vnd.openxmlformats-officedocument.presentationml.slideLayout+xml"/>
  <Override PartName="/ppt/slideLayouts/slideLayout95.xml" ContentType="application/vnd.openxmlformats-officedocument.presentationml.slideLayout+xml"/>
  <Override PartName="/ppt/slideLayouts/slideLayout27.xml" ContentType="application/vnd.openxmlformats-officedocument.presentationml.slideLayout+xml"/>
  <Override PartName="/ppt/slideLayouts/slideLayout110.xml" ContentType="application/vnd.openxmlformats-officedocument.presentationml.slideLayout+xml"/>
  <Override PartName="/ppt/slideLayouts/slideLayout1.xml" ContentType="application/vnd.openxmlformats-officedocument.presentationml.slideLayout+xml"/>
  <Override PartName="/ppt/slideLayouts/slideLayout413.xml" ContentType="application/vnd.openxmlformats-officedocument.presentationml.slideLayout+xml"/>
  <Override PartName="/ppt/slideLayouts/slideLayout220.xml" ContentType="application/vnd.openxmlformats-officedocument.presentationml.slideLayout+xml"/>
  <Override PartName="/ppt/slideLayouts/slideLayout103.xml" ContentType="application/vnd.openxmlformats-officedocument.presentationml.slideLayout+xml"/>
  <Override PartName="/ppt/slideLayouts/slideLayout240.xml" ContentType="application/vnd.openxmlformats-officedocument.presentationml.slideLayout+xml"/>
  <Override PartName="/ppt/slideLayouts/slideLayout406.xml" ContentType="application/vnd.openxmlformats-officedocument.presentationml.slideLayout+xml"/>
  <Override PartName="/ppt/slideLayouts/slideLayout68.xml" ContentType="application/vnd.openxmlformats-officedocument.presentationml.slideLayout+xml"/>
  <Override PartName="/ppt/slideLayouts/slideLayout86.xml" ContentType="application/vnd.openxmlformats-officedocument.presentationml.slideLayout+xml"/>
  <Override PartName="/ppt/slideLayouts/slideLayout259.xml" ContentType="application/vnd.openxmlformats-officedocument.presentationml.slideLayout+xml"/>
  <Override PartName="/ppt/slideLayouts/slideLayout85.xml" ContentType="application/vnd.openxmlformats-officedocument.presentationml.slideLayout+xml"/>
  <Override PartName="/ppt/slideLayouts/slideLayout258.xml" ContentType="application/vnd.openxmlformats-officedocument.presentationml.slideLayout+xml"/>
  <Override PartName="/ppt/slideLayouts/slideLayout79.xml" ContentType="application/vnd.openxmlformats-officedocument.presentationml.slideLayout+xml"/>
  <Override PartName="/ppt/slideLayouts/slideLayout78.xml" ContentType="application/vnd.openxmlformats-officedocument.presentationml.slideLayout+xml"/>
  <Override PartName="/ppt/slideLayouts/slideLayout107.xml" ContentType="application/vnd.openxmlformats-officedocument.presentationml.slideLayout+xml"/>
  <Override PartName="/ppt/slideLayouts/slideLayout244.xml" ContentType="application/vnd.openxmlformats-officedocument.presentationml.slideLayout+xml"/>
  <Override PartName="/ppt/slideLayouts/slideLayout71.xml" ContentType="application/vnd.openxmlformats-officedocument.presentationml.slideLayout+xml"/>
  <Override PartName="/ppt/slideLayouts/slideLayout106.xml" ContentType="application/vnd.openxmlformats-officedocument.presentationml.slideLayout+xml"/>
  <Override PartName="/ppt/slideLayouts/slideLayout243.xml" ContentType="application/vnd.openxmlformats-officedocument.presentationml.slideLayout+xml"/>
  <Override PartName="/ppt/slideLayouts/slideLayout409.xml" ContentType="application/vnd.openxmlformats-officedocument.presentationml.slideLayout+xml"/>
  <Override PartName="/ppt/slideLayouts/slideLayout70.xml" ContentType="application/vnd.openxmlformats-officedocument.presentationml.slideLayout+xml"/>
  <Override PartName="/ppt/slideLayouts/slideLayout234.xml" ContentType="application/vnd.openxmlformats-officedocument.presentationml.slideLayout+xml"/>
  <Override PartName="/ppt/slideLayouts/slideLayout61.xml" ContentType="application/vnd.openxmlformats-officedocument.presentationml.slideLayout+xml"/>
  <Override PartName="/ppt/slideLayouts/slideLayout233.xml" ContentType="application/vnd.openxmlformats-officedocument.presentationml.slideLayout+xml"/>
  <Override PartName="/ppt/slideLayouts/slideLayout60.xml" ContentType="application/vnd.openxmlformats-officedocument.presentationml.slideLayout+xml"/>
  <Override PartName="/ppt/slideLayouts/slideLayout305.xml" ContentType="application/vnd.openxmlformats-officedocument.presentationml.slideLayout+xml"/>
  <Override PartName="/ppt/slideLayouts/slideLayout94.xml" ContentType="application/vnd.openxmlformats-officedocument.presentationml.slideLayout+xml"/>
  <Override PartName="/ppt/slideLayouts/slideLayout267.xml" ContentType="application/vnd.openxmlformats-officedocument.presentationml.slideLayout+xml"/>
  <Override PartName="/ppt/slideLayouts/slideLayout13.xml" ContentType="application/vnd.openxmlformats-officedocument.presentationml.slideLayout+xml"/>
  <Override PartName="/ppt/slideLayouts/slideLayout12.xml" ContentType="application/vnd.openxmlformats-officedocument.presentationml.slideLayout+xml"/>
  <Override PartName="/ppt/slideLayouts/slideLayout187.xml" ContentType="application/vnd.openxmlformats-officedocument.presentationml.slideLayout+xml"/>
  <Override PartName="/ppt/slideLayouts/slideLayout21.xml" ContentType="application/vnd.openxmlformats-officedocument.presentationml.slideLayout+xml"/>
  <Override PartName="/ppt/slideLayouts/slideLayout58.xml" ContentType="application/vnd.openxmlformats-officedocument.presentationml.slideLayout+xml"/>
  <Override PartName="/ppt/slideLayouts/slideLayout300.xml" ContentType="application/vnd.openxmlformats-officedocument.presentationml.slideLayout+xml"/>
  <Override PartName="/ppt/slideLayouts/slideLayout125.xml" ContentType="application/vnd.openxmlformats-officedocument.presentationml.slideLayout+xml"/>
  <Override PartName="/ppt/slideLayouts/slideLayout428.xml" ContentType="application/vnd.openxmlformats-officedocument.presentationml.slideLayout+xml"/>
  <Override PartName="/ppt/slideLayouts/slideLayout262.xml" ContentType="application/vnd.openxmlformats-officedocument.presentationml.slideLayout+xml"/>
  <Override PartName="/ppt/slideLayouts/slideLayout49.xml" ContentType="application/vnd.openxmlformats-officedocument.presentationml.slideLayout+xml"/>
  <Override PartName="/ppt/slideLayouts/slideLayout193.xml" ContentType="application/vnd.openxmlformats-officedocument.presentationml.slideLayout+xml"/>
  <Override PartName="/ppt/slideLayouts/slideLayout359.xml" ContentType="application/vnd.openxmlformats-officedocument.presentationml.slideLayout+xml"/>
  <Override PartName="/ppt/slideLayouts/slideLayout20.xml" ContentType="application/vnd.openxmlformats-officedocument.presentationml.slideLayout+xml"/>
  <Override PartName="/ppt/slideLayouts/slideLayout57.xml" ContentType="application/vnd.openxmlformats-officedocument.presentationml.slideLayout+xml"/>
  <Override PartName="/ppt/slideLayouts/slideLayout202.xml" ContentType="application/vnd.openxmlformats-officedocument.presentationml.slideLayout+xml"/>
  <Override PartName="/ppt/slideLayouts/slideLayout22.xml" ContentType="application/vnd.openxmlformats-officedocument.presentationml.slideLayout+xml"/>
  <Override PartName="/ppt/slideLayouts/slideLayout126.xml" ContentType="application/vnd.openxmlformats-officedocument.presentationml.slideLayout+xml"/>
  <Override PartName="/ppt/slideLayouts/slideLayout301.xml" ContentType="application/vnd.openxmlformats-officedocument.presentationml.slideLayout+xml"/>
  <Override PartName="/ppt/slideLayouts/slideLayout90.xml" ContentType="application/vnd.openxmlformats-officedocument.presentationml.slideLayout+xml"/>
  <Override PartName="/ppt/slideLayouts/slideLayout429.xml" ContentType="application/vnd.openxmlformats-officedocument.presentationml.slideLayout+xml"/>
  <Override PartName="/ppt/slideLayouts/slideLayout263.xml" ContentType="application/vnd.openxmlformats-officedocument.presentationml.slideLayout+xml"/>
  <Override PartName="/ppt/slideLayouts/slideLayout59.xml" ContentType="application/vnd.openxmlformats-officedocument.presentationml.slideLayout+xml"/>
  <Override PartName="/ppt/slideLayouts/slideLayout23.xml" ContentType="application/vnd.openxmlformats-officedocument.presentationml.slideLayout+xml"/>
  <Override PartName="/ppt/slideLayouts/slideLayout127.xml" ContentType="application/vnd.openxmlformats-officedocument.presentationml.slideLayout+xml"/>
  <Override PartName="/ppt/slideLayouts/slideLayout302.xml" ContentType="application/vnd.openxmlformats-officedocument.presentationml.slideLayout+xml"/>
  <Override PartName="/ppt/slideLayouts/slideLayout91.xml" ContentType="application/vnd.openxmlformats-officedocument.presentationml.slideLayout+xml"/>
  <Override PartName="/ppt/slideLayouts/slideLayout264.xml" ContentType="application/vnd.openxmlformats-officedocument.presentationml.slideLayout+xml"/>
  <Override PartName="/ppt/slideLayouts/slideLayout183.xml" ContentType="application/vnd.openxmlformats-officedocument.presentationml.slideLayout+xml"/>
  <Override PartName="/ppt/slideLayouts/slideLayout349.xml" ContentType="application/vnd.openxmlformats-officedocument.presentationml.slideLayout+xml"/>
  <Override PartName="/ppt/slideLayouts/slideLayout10.xml" ContentType="application/vnd.openxmlformats-officedocument.presentationml.slideLayout+xml"/>
  <Override PartName="/ppt/slideLayouts/slideLayout75.xml" ContentType="application/vnd.openxmlformats-officedocument.presentationml.slideLayout+xml"/>
  <Override PartName="/ppt/slideLayouts/slideLayout248.xml" ContentType="application/vnd.openxmlformats-officedocument.presentationml.slideLayout+xml"/>
  <Override PartName="/ppt/slideLayouts/slideLayout11.xml" ContentType="application/vnd.openxmlformats-officedocument.presentationml.slideLayout+xml"/>
  <Override PartName="/ppt/slideLayouts/slideLayout203.xml" ContentType="application/vnd.openxmlformats-officedocument.presentationml.slideLayout+xml"/>
  <Override PartName="/ppt/slideLayouts/slideLayout30.xml" ContentType="application/vnd.openxmlformats-officedocument.presentationml.slideLayout+xml"/>
  <Override PartName="/ppt/slideLayouts/slideLayout204.xml" ContentType="application/vnd.openxmlformats-officedocument.presentationml.slideLayout+xml"/>
  <Override PartName="/ppt/slideLayouts/slideLayout31.xml" ContentType="application/vnd.openxmlformats-officedocument.presentationml.slideLayout+xml"/>
  <Override PartName="/ppt/slideLayouts/slideLayout37.xml" ContentType="application/vnd.openxmlformats-officedocument.presentationml.slideLayout+xml"/>
  <Override PartName="/ppt/slideLayouts/slideLayout113.xml" ContentType="application/vnd.openxmlformats-officedocument.presentationml.slideLayout+xml"/>
  <Override PartName="/ppt/slideLayouts/slideLayout4.xml" ContentType="application/vnd.openxmlformats-officedocument.presentationml.slideLayout+xml"/>
  <Override PartName="/ppt/slideLayouts/slideLayout416.xml" ContentType="application/vnd.openxmlformats-officedocument.presentationml.slideLayout+xml"/>
  <Override PartName="/ppt/slideLayouts/slideLayout250.xml" ContentType="application/vnd.openxmlformats-officedocument.presentationml.slideLayout+xml"/>
  <Override PartName="/ppt/slideLayouts/slideLayout38.xml" ContentType="application/vnd.openxmlformats-officedocument.presentationml.slideLayout+xml"/>
  <Override PartName="/ppt/media/image23.png" ContentType="image/png"/>
  <Override PartName="/ppt/media/image22.png" ContentType="image/png"/>
  <Override PartName="/ppt/media/image21.png" ContentType="image/png"/>
  <Override PartName="/ppt/media/image19.png" ContentType="image/png"/>
  <Override PartName="/ppt/media/image20.png" ContentType="image/png"/>
  <Override PartName="/ppt/media/image18.png" ContentType="image/png"/>
  <Override PartName="/ppt/media/image17.png" ContentType="image/png"/>
  <Override PartName="/ppt/media/image16.png" ContentType="image/png"/>
  <Override PartName="/ppt/media/image15.png" ContentType="image/png"/>
  <Override PartName="/ppt/media/image14.png" ContentType="image/png"/>
  <Override PartName="/ppt/media/image24.png" ContentType="image/png"/>
  <Override PartName="/ppt/media/image1.png" ContentType="image/png"/>
  <Override PartName="/ppt/media/image31.png" ContentType="image/png"/>
  <Override PartName="/ppt/media/image25.png" ContentType="image/png"/>
  <Override PartName="/ppt/media/image2.png" ContentType="image/png"/>
  <Override PartName="/ppt/media/image32.png" ContentType="image/png"/>
  <Override PartName="/ppt/media/image26.png" ContentType="image/png"/>
  <Override PartName="/ppt/media/image3.png" ContentType="image/png"/>
  <Override PartName="/ppt/media/image33.png" ContentType="image/png"/>
  <Override PartName="/ppt/media/image27.png" ContentType="image/png"/>
  <Override PartName="/ppt/media/image41.png" ContentType="image/png"/>
  <Override PartName="/ppt/media/image13.png" ContentType="image/png"/>
  <Override PartName="/ppt/media/image35.png" ContentType="image/png"/>
  <Override PartName="/ppt/media/image50.png" ContentType="image/png"/>
  <Override PartName="/ppt/media/image5.jpeg" ContentType="image/jpeg"/>
  <Override PartName="/ppt/media/image40.png" ContentType="image/png"/>
  <Override PartName="/ppt/media/image30.png" ContentType="image/png"/>
  <Override PartName="/ppt/media/image38.png" ContentType="image/png"/>
  <Override PartName="/ppt/media/image8.jpeg" ContentType="image/jpeg"/>
  <Override PartName="/ppt/media/image28.png" ContentType="image/png"/>
  <Override PartName="/ppt/media/image42.png" ContentType="image/png"/>
  <Override PartName="/ppt/media/image43.png" ContentType="image/png"/>
  <Override PartName="/ppt/media/image44.png" ContentType="image/png"/>
  <Override PartName="/ppt/media/image45.png" ContentType="image/png"/>
  <Override PartName="/ppt/media/image47.png" ContentType="image/png"/>
  <Override PartName="/ppt/media/image10.png" ContentType="image/png"/>
  <Override PartName="/ppt/media/image46.png" ContentType="image/png"/>
  <Override PartName="/ppt/media/image48.png" ContentType="image/png"/>
  <Override PartName="/ppt/media/image11.png" ContentType="image/png"/>
  <Override PartName="/ppt/media/image39.png" ContentType="image/png"/>
  <Override PartName="/ppt/media/image9.png" ContentType="image/png"/>
  <Override PartName="/ppt/media/image4.png" ContentType="image/png"/>
  <Override PartName="/ppt/media/image34.png" ContentType="image/png"/>
  <Override PartName="/ppt/media/image12.png" ContentType="image/png"/>
  <Override PartName="/ppt/media/image49.png" ContentType="image/png"/>
  <Override PartName="/ppt/media/image37.png" ContentType="image/png"/>
  <Override PartName="/ppt/media/image7.png" ContentType="image/png"/>
  <Override PartName="/ppt/media/image36.png" ContentType="image/png"/>
  <Override PartName="/ppt/media/image6.png" ContentType="image/png"/>
  <Override PartName="/ppt/media/image29.png" ContentType="image/png"/>
  <Override PartName="/ppt/slides/slide29.xml" ContentType="application/vnd.openxmlformats-officedocument.presentationml.slide+xml"/>
  <Override PartName="/ppt/slides/slide28.xml" ContentType="application/vnd.openxmlformats-officedocument.presentationml.slide+xml"/>
  <Override PartName="/ppt/slides/slide27.xml" ContentType="application/vnd.openxmlformats-officedocument.presentationml.slide+xml"/>
  <Override PartName="/ppt/slides/slide26.xml" ContentType="application/vnd.openxmlformats-officedocument.presentationml.slide+xml"/>
  <Override PartName="/ppt/slides/slide25.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22.xml" ContentType="application/vnd.openxmlformats-officedocument.presentationml.slide+xml"/>
  <Override PartName="/ppt/slides/slide21.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18.xml" ContentType="application/vnd.openxmlformats-officedocument.presentationml.slide+xml"/>
  <Override PartName="/ppt/slides/slide17.xml" ContentType="application/vnd.openxmlformats-officedocument.presentationml.slide+xml"/>
  <Override PartName="/ppt/slides/slide16.xml" ContentType="application/vnd.openxmlformats-officedocument.presentationml.slide+xml"/>
  <Override PartName="/ppt/slides/slide15.xml" ContentType="application/vnd.openxmlformats-officedocument.presentationml.slide+xml"/>
  <Override PartName="/ppt/slides/slide14.xml" ContentType="application/vnd.openxmlformats-officedocument.presentationml.slide+xml"/>
  <Override PartName="/ppt/slides/slide1.xml" ContentType="application/vnd.openxmlformats-officedocument.presentationml.slide+xml"/>
  <Override PartName="/ppt/slides/slide2.xml" ContentType="application/vnd.openxmlformats-officedocument.presentationml.slide+xml"/>
  <Override PartName="/ppt/slides/_rels/slide4.xml.rels" ContentType="application/vnd.openxmlformats-package.relationships+xml"/>
  <Override PartName="/ppt/slides/_rels/slide47.xml.rels" ContentType="application/vnd.openxmlformats-package.relationships+xml"/>
  <Override PartName="/ppt/slides/_rels/slide5.xml.rels" ContentType="application/vnd.openxmlformats-package.relationships+xml"/>
  <Override PartName="/ppt/slides/_rels/slide40.xml.rels" ContentType="application/vnd.openxmlformats-package.relationships+xml"/>
  <Override PartName="/ppt/slides/_rels/slide33.xml.rels" ContentType="application/vnd.openxmlformats-package.relationships+xml"/>
  <Override PartName="/ppt/slides/_rels/slide6.xml.rels" ContentType="application/vnd.openxmlformats-package.relationships+xml"/>
  <Override PartName="/ppt/slides/_rels/slide41.xml.rels" ContentType="application/vnd.openxmlformats-package.relationships+xml"/>
  <Override PartName="/ppt/slides/_rels/slide34.xml.rels" ContentType="application/vnd.openxmlformats-package.relationships+xml"/>
  <Override PartName="/ppt/slides/_rels/slide7.xml.rels" ContentType="application/vnd.openxmlformats-package.relationships+xml"/>
  <Override PartName="/ppt/slides/_rels/slide42.xml.rels" ContentType="application/vnd.openxmlformats-package.relationships+xml"/>
  <Override PartName="/ppt/slides/_rels/slide35.xml.rels" ContentType="application/vnd.openxmlformats-package.relationships+xml"/>
  <Override PartName="/ppt/slides/_rels/slide1.xml.rels" ContentType="application/vnd.openxmlformats-package.relationships+xml"/>
  <Override PartName="/ppt/slides/_rels/slide20.xml.rels" ContentType="application/vnd.openxmlformats-package.relationships+xml"/>
  <Override PartName="/ppt/slides/_rels/slide10.xml.rels" ContentType="application/vnd.openxmlformats-package.relationships+xml"/>
  <Override PartName="/ppt/slides/_rels/slide32.xml.rels" ContentType="application/vnd.openxmlformats-package.relationships+xml"/>
  <Override PartName="/ppt/slides/_rels/slide16.xml.rels" ContentType="application/vnd.openxmlformats-package.relationships+xml"/>
  <Override PartName="/ppt/slides/_rels/slide25.xml.rels" ContentType="application/vnd.openxmlformats-package.relationships+xml"/>
  <Override PartName="/ppt/slides/_rels/slide46.xml.rels" ContentType="application/vnd.openxmlformats-package.relationships+xml"/>
  <Override PartName="/ppt/slides/_rels/slide30.xml.rels" ContentType="application/vnd.openxmlformats-package.relationships+xml"/>
  <Override PartName="/ppt/slides/_rels/slide45.xml.rels" ContentType="application/vnd.openxmlformats-package.relationships+xml"/>
  <Override PartName="/ppt/slides/_rels/slide14.xml.rels" ContentType="application/vnd.openxmlformats-package.relationships+xml"/>
  <Override PartName="/ppt/slides/_rels/slide29.xml.rels" ContentType="application/vnd.openxmlformats-package.relationships+xml"/>
  <Override PartName="/ppt/slides/_rels/slide23.xml.rels" ContentType="application/vnd.openxmlformats-package.relationships+xml"/>
  <Override PartName="/ppt/slides/_rels/slide38.xml.rels" ContentType="application/vnd.openxmlformats-package.relationships+xml"/>
  <Override PartName="/ppt/slides/_rels/slide15.xml.rels" ContentType="application/vnd.openxmlformats-package.relationships+xml"/>
  <Override PartName="/ppt/slides/_rels/slide31.xml.rels" ContentType="application/vnd.openxmlformats-package.relationships+xml"/>
  <Override PartName="/ppt/slides/_rels/slide24.xml.rels" ContentType="application/vnd.openxmlformats-package.relationships+xml"/>
  <Override PartName="/ppt/slides/_rels/slide39.xml.rels" ContentType="application/vnd.openxmlformats-package.relationships+xml"/>
  <Override PartName="/ppt/slides/_rels/slide13.xml.rels" ContentType="application/vnd.openxmlformats-package.relationships+xml"/>
  <Override PartName="/ppt/slides/_rels/slide19.xml.rels" ContentType="application/vnd.openxmlformats-package.relationships+xml"/>
  <Override PartName="/ppt/slides/_rels/slide18.xml.rels" ContentType="application/vnd.openxmlformats-package.relationships+xml"/>
  <Override PartName="/ppt/slides/_rels/slide12.xml.rels" ContentType="application/vnd.openxmlformats-package.relationships+xml"/>
  <Override PartName="/ppt/slides/_rels/slide28.xml.rels" ContentType="application/vnd.openxmlformats-package.relationships+xml"/>
  <Override PartName="/ppt/slides/_rels/slide44.xml.rels" ContentType="application/vnd.openxmlformats-package.relationships+xml"/>
  <Override PartName="/ppt/slides/_rels/slide22.xml.rels" ContentType="application/vnd.openxmlformats-package.relationships+xml"/>
  <Override PartName="/ppt/slides/_rels/slide37.xml.rels" ContentType="application/vnd.openxmlformats-package.relationships+xml"/>
  <Override PartName="/ppt/slides/_rels/slide3.xml.rels" ContentType="application/vnd.openxmlformats-package.relationships+xml"/>
  <Override PartName="/ppt/slides/_rels/slide9.xml.rels" ContentType="application/vnd.openxmlformats-package.relationships+xml"/>
  <Override PartName="/ppt/slides/_rels/slide26.xml.rels" ContentType="application/vnd.openxmlformats-package.relationships+xml"/>
  <Override PartName="/ppt/slides/_rels/slide11.xml.rels" ContentType="application/vnd.openxmlformats-package.relationships+xml"/>
  <Override PartName="/ppt/slides/_rels/slide17.xml.rels" ContentType="application/vnd.openxmlformats-package.relationships+xml"/>
  <Override PartName="/ppt/slides/_rels/slide8.xml.rels" ContentType="application/vnd.openxmlformats-package.relationships+xml"/>
  <Override PartName="/ppt/slides/_rels/slide21.xml.rels" ContentType="application/vnd.openxmlformats-package.relationships+xml"/>
  <Override PartName="/ppt/slides/_rels/slide36.xml.rels" ContentType="application/vnd.openxmlformats-package.relationships+xml"/>
  <Override PartName="/ppt/slides/_rels/slide27.xml.rels" ContentType="application/vnd.openxmlformats-package.relationships+xml"/>
  <Override PartName="/ppt/slides/_rels/slide43.xml.rels" ContentType="application/vnd.openxmlformats-package.relationships+xml"/>
  <Override PartName="/ppt/slides/_rels/slide2.xml.rels" ContentType="application/vnd.openxmlformats-package.relationships+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13.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3.xml" ContentType="application/vnd.openxmlformats-officedocument.presentationml.slide+xml"/>
  <Override PartName="/ppt/slides/slide33.xml" ContentType="application/vnd.openxmlformats-officedocument.presentationml.slide+xml"/>
  <Override PartName="/ppt/slides/slide45.xml" ContentType="application/vnd.openxmlformats-officedocument.presentationml.slide+xml"/>
  <Override PartName="/ppt/slides/slide34.xml" ContentType="application/vnd.openxmlformats-officedocument.presentationml.slide+xml"/>
  <Override PartName="/ppt/slides/slide46.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0.xml" ContentType="application/vnd.openxmlformats-officedocument.presentationml.slide+xml"/>
  <Override PartName="/ppt/slides/slide47.xml" ContentType="application/vnd.openxmlformats-officedocument.presentationml.slide+xml"/>
  <Override PartName="/ppt/slides/slide9.xml" ContentType="application/vnd.openxmlformats-officedocument.presentationml.slide+xml"/>
  <Override PartName="/ppt/slides/slide44.xml" ContentType="application/vnd.openxmlformats-officedocument.presentationml.slide+xml"/>
  <Override PartName="/ppt/slides/slide41.xml" ContentType="application/vnd.openxmlformats-officedocument.presentationml.slide+xml"/>
  <Override PartName="/ppt/slides/slide6.xml" ContentType="application/vnd.openxmlformats-officedocument.presentationml.slide+xml"/>
  <Override PartName="/ppt/slides/slide8.xml" ContentType="application/vnd.openxmlformats-officedocument.presentationml.slide+xml"/>
  <Override PartName="/ppt/slides/slide43.xml" ContentType="application/vnd.openxmlformats-officedocument.presentationml.slide+xml"/>
  <Override PartName="/ppt/slides/slide40.xml" ContentType="application/vnd.openxmlformats-officedocument.presentationml.slide+xml"/>
  <Override PartName="/ppt/slides/slide5.xml" ContentType="application/vnd.openxmlformats-officedocument.presentationml.slide+xml"/>
  <Override PartName="/ppt/slides/slide7.xml" ContentType="application/vnd.openxmlformats-officedocument.presentationml.slide+xml"/>
  <Override PartName="/ppt/slides/slide42.xml" ContentType="application/vnd.openxmlformats-officedocument.presentationml.slide+xml"/>
  <Override PartName="/ppt/slides/slide4.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 id="2147483700" r:id="rId6"/>
    <p:sldMasterId id="2147483713" r:id="rId7"/>
    <p:sldMasterId id="2147483726" r:id="rId8"/>
    <p:sldMasterId id="2147483739" r:id="rId9"/>
    <p:sldMasterId id="2147483752" r:id="rId10"/>
    <p:sldMasterId id="2147483765" r:id="rId11"/>
    <p:sldMasterId id="2147483778" r:id="rId12"/>
    <p:sldMasterId id="2147483791" r:id="rId13"/>
    <p:sldMasterId id="2147483804" r:id="rId14"/>
    <p:sldMasterId id="2147483817" r:id="rId15"/>
    <p:sldMasterId id="2147483830" r:id="rId16"/>
    <p:sldMasterId id="2147483843" r:id="rId17"/>
    <p:sldMasterId id="2147483856" r:id="rId18"/>
    <p:sldMasterId id="2147483869" r:id="rId19"/>
    <p:sldMasterId id="2147483882" r:id="rId20"/>
    <p:sldMasterId id="2147483895" r:id="rId21"/>
    <p:sldMasterId id="2147483908" r:id="rId22"/>
    <p:sldMasterId id="2147483921" r:id="rId23"/>
    <p:sldMasterId id="2147483934" r:id="rId24"/>
    <p:sldMasterId id="2147483947" r:id="rId25"/>
    <p:sldMasterId id="2147483960" r:id="rId26"/>
    <p:sldMasterId id="2147483973" r:id="rId27"/>
    <p:sldMasterId id="2147483986" r:id="rId28"/>
    <p:sldMasterId id="2147483999" r:id="rId29"/>
    <p:sldMasterId id="2147484012" r:id="rId30"/>
    <p:sldMasterId id="2147484025" r:id="rId31"/>
    <p:sldMasterId id="2147484038" r:id="rId32"/>
    <p:sldMasterId id="2147484051" r:id="rId33"/>
    <p:sldMasterId id="2147484064" r:id="rId34"/>
    <p:sldMasterId id="2147484077" r:id="rId35"/>
    <p:sldMasterId id="2147484090" r:id="rId36"/>
    <p:sldMasterId id="2147484103" r:id="rId37"/>
    <p:sldMasterId id="2147484116" r:id="rId38"/>
    <p:sldMasterId id="2147484129" r:id="rId39"/>
  </p:sldMasterIdLst>
  <p:sldIdLst>
    <p:sldId id="256" r:id="rId40"/>
    <p:sldId id="257" r:id="rId41"/>
    <p:sldId id="258" r:id="rId42"/>
    <p:sldId id="259" r:id="rId43"/>
    <p:sldId id="260" r:id="rId44"/>
    <p:sldId id="261" r:id="rId45"/>
    <p:sldId id="262" r:id="rId46"/>
    <p:sldId id="263" r:id="rId47"/>
    <p:sldId id="264" r:id="rId48"/>
    <p:sldId id="265" r:id="rId49"/>
    <p:sldId id="266" r:id="rId50"/>
    <p:sldId id="267" r:id="rId51"/>
    <p:sldId id="268" r:id="rId52"/>
    <p:sldId id="269" r:id="rId53"/>
    <p:sldId id="270" r:id="rId54"/>
    <p:sldId id="271" r:id="rId55"/>
    <p:sldId id="272" r:id="rId56"/>
    <p:sldId id="273" r:id="rId57"/>
    <p:sldId id="274" r:id="rId58"/>
    <p:sldId id="275" r:id="rId59"/>
    <p:sldId id="276" r:id="rId60"/>
    <p:sldId id="277" r:id="rId61"/>
    <p:sldId id="278" r:id="rId62"/>
    <p:sldId id="279" r:id="rId63"/>
    <p:sldId id="280" r:id="rId64"/>
    <p:sldId id="281" r:id="rId65"/>
    <p:sldId id="282" r:id="rId66"/>
    <p:sldId id="283" r:id="rId67"/>
    <p:sldId id="284" r:id="rId68"/>
    <p:sldId id="285" r:id="rId69"/>
    <p:sldId id="286" r:id="rId70"/>
    <p:sldId id="287" r:id="rId71"/>
    <p:sldId id="288" r:id="rId72"/>
    <p:sldId id="289" r:id="rId73"/>
    <p:sldId id="290" r:id="rId74"/>
    <p:sldId id="291" r:id="rId75"/>
    <p:sldId id="292" r:id="rId76"/>
    <p:sldId id="293" r:id="rId77"/>
    <p:sldId id="294" r:id="rId78"/>
    <p:sldId id="295" r:id="rId79"/>
    <p:sldId id="296" r:id="rId80"/>
    <p:sldId id="297" r:id="rId81"/>
    <p:sldId id="298" r:id="rId82"/>
    <p:sldId id="299" r:id="rId83"/>
    <p:sldId id="300" r:id="rId84"/>
    <p:sldId id="301" r:id="rId85"/>
    <p:sldId id="302" r:id="rId86"/>
  </p:sldIdLst>
  <p:sldSz cx="9144000" cy="5143500"/>
  <p:notesSz cx="7559675" cy="10691812"/>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slideMaster" Target="slideMasters/slideMaster8.xml"/><Relationship Id="rId10" Type="http://schemas.openxmlformats.org/officeDocument/2006/relationships/slideMaster" Target="slideMasters/slideMaster9.xml"/><Relationship Id="rId11" Type="http://schemas.openxmlformats.org/officeDocument/2006/relationships/slideMaster" Target="slideMasters/slideMaster10.xml"/><Relationship Id="rId12" Type="http://schemas.openxmlformats.org/officeDocument/2006/relationships/slideMaster" Target="slideMasters/slideMaster11.xml"/><Relationship Id="rId13" Type="http://schemas.openxmlformats.org/officeDocument/2006/relationships/slideMaster" Target="slideMasters/slideMaster12.xml"/><Relationship Id="rId14" Type="http://schemas.openxmlformats.org/officeDocument/2006/relationships/slideMaster" Target="slideMasters/slideMaster13.xml"/><Relationship Id="rId15" Type="http://schemas.openxmlformats.org/officeDocument/2006/relationships/slideMaster" Target="slideMasters/slideMaster14.xml"/><Relationship Id="rId16" Type="http://schemas.openxmlformats.org/officeDocument/2006/relationships/slideMaster" Target="slideMasters/slideMaster15.xml"/><Relationship Id="rId17" Type="http://schemas.openxmlformats.org/officeDocument/2006/relationships/slideMaster" Target="slideMasters/slideMaster16.xml"/><Relationship Id="rId18" Type="http://schemas.openxmlformats.org/officeDocument/2006/relationships/slideMaster" Target="slideMasters/slideMaster17.xml"/><Relationship Id="rId19" Type="http://schemas.openxmlformats.org/officeDocument/2006/relationships/slideMaster" Target="slideMasters/slideMaster18.xml"/><Relationship Id="rId20" Type="http://schemas.openxmlformats.org/officeDocument/2006/relationships/slideMaster" Target="slideMasters/slideMaster19.xml"/><Relationship Id="rId21" Type="http://schemas.openxmlformats.org/officeDocument/2006/relationships/slideMaster" Target="slideMasters/slideMaster20.xml"/><Relationship Id="rId22" Type="http://schemas.openxmlformats.org/officeDocument/2006/relationships/slideMaster" Target="slideMasters/slideMaster21.xml"/><Relationship Id="rId23" Type="http://schemas.openxmlformats.org/officeDocument/2006/relationships/slideMaster" Target="slideMasters/slideMaster22.xml"/><Relationship Id="rId24" Type="http://schemas.openxmlformats.org/officeDocument/2006/relationships/slideMaster" Target="slideMasters/slideMaster23.xml"/><Relationship Id="rId25" Type="http://schemas.openxmlformats.org/officeDocument/2006/relationships/slideMaster" Target="slideMasters/slideMaster24.xml"/><Relationship Id="rId26" Type="http://schemas.openxmlformats.org/officeDocument/2006/relationships/slideMaster" Target="slideMasters/slideMaster25.xml"/><Relationship Id="rId27" Type="http://schemas.openxmlformats.org/officeDocument/2006/relationships/slideMaster" Target="slideMasters/slideMaster26.xml"/><Relationship Id="rId28" Type="http://schemas.openxmlformats.org/officeDocument/2006/relationships/slideMaster" Target="slideMasters/slideMaster27.xml"/><Relationship Id="rId29" Type="http://schemas.openxmlformats.org/officeDocument/2006/relationships/slideMaster" Target="slideMasters/slideMaster28.xml"/><Relationship Id="rId30" Type="http://schemas.openxmlformats.org/officeDocument/2006/relationships/slideMaster" Target="slideMasters/slideMaster29.xml"/><Relationship Id="rId31" Type="http://schemas.openxmlformats.org/officeDocument/2006/relationships/slideMaster" Target="slideMasters/slideMaster30.xml"/><Relationship Id="rId32" Type="http://schemas.openxmlformats.org/officeDocument/2006/relationships/slideMaster" Target="slideMasters/slideMaster31.xml"/><Relationship Id="rId33" Type="http://schemas.openxmlformats.org/officeDocument/2006/relationships/slideMaster" Target="slideMasters/slideMaster32.xml"/><Relationship Id="rId34" Type="http://schemas.openxmlformats.org/officeDocument/2006/relationships/slideMaster" Target="slideMasters/slideMaster33.xml"/><Relationship Id="rId35" Type="http://schemas.openxmlformats.org/officeDocument/2006/relationships/slideMaster" Target="slideMasters/slideMaster34.xml"/><Relationship Id="rId36" Type="http://schemas.openxmlformats.org/officeDocument/2006/relationships/slideMaster" Target="slideMasters/slideMaster35.xml"/><Relationship Id="rId37" Type="http://schemas.openxmlformats.org/officeDocument/2006/relationships/slideMaster" Target="slideMasters/slideMaster36.xml"/><Relationship Id="rId38" Type="http://schemas.openxmlformats.org/officeDocument/2006/relationships/slideMaster" Target="slideMasters/slideMaster37.xml"/><Relationship Id="rId39" Type="http://schemas.openxmlformats.org/officeDocument/2006/relationships/slideMaster" Target="slideMasters/slideMaster38.xml"/><Relationship Id="rId40" Type="http://schemas.openxmlformats.org/officeDocument/2006/relationships/slide" Target="slides/slide1.xml"/><Relationship Id="rId41" Type="http://schemas.openxmlformats.org/officeDocument/2006/relationships/slide" Target="slides/slide2.xml"/><Relationship Id="rId42" Type="http://schemas.openxmlformats.org/officeDocument/2006/relationships/slide" Target="slides/slide3.xml"/><Relationship Id="rId43" Type="http://schemas.openxmlformats.org/officeDocument/2006/relationships/slide" Target="slides/slide4.xml"/><Relationship Id="rId44" Type="http://schemas.openxmlformats.org/officeDocument/2006/relationships/slide" Target="slides/slide5.xml"/><Relationship Id="rId45" Type="http://schemas.openxmlformats.org/officeDocument/2006/relationships/slide" Target="slides/slide6.xml"/><Relationship Id="rId46" Type="http://schemas.openxmlformats.org/officeDocument/2006/relationships/slide" Target="slides/slide7.xml"/><Relationship Id="rId47" Type="http://schemas.openxmlformats.org/officeDocument/2006/relationships/slide" Target="slides/slide8.xml"/><Relationship Id="rId48" Type="http://schemas.openxmlformats.org/officeDocument/2006/relationships/slide" Target="slides/slide9.xml"/><Relationship Id="rId49" Type="http://schemas.openxmlformats.org/officeDocument/2006/relationships/slide" Target="slides/slide10.xml"/><Relationship Id="rId50" Type="http://schemas.openxmlformats.org/officeDocument/2006/relationships/slide" Target="slides/slide11.xml"/><Relationship Id="rId51" Type="http://schemas.openxmlformats.org/officeDocument/2006/relationships/slide" Target="slides/slide12.xml"/><Relationship Id="rId52" Type="http://schemas.openxmlformats.org/officeDocument/2006/relationships/slide" Target="slides/slide13.xml"/><Relationship Id="rId53" Type="http://schemas.openxmlformats.org/officeDocument/2006/relationships/slide" Target="slides/slide14.xml"/><Relationship Id="rId54" Type="http://schemas.openxmlformats.org/officeDocument/2006/relationships/slide" Target="slides/slide15.xml"/><Relationship Id="rId55" Type="http://schemas.openxmlformats.org/officeDocument/2006/relationships/slide" Target="slides/slide16.xml"/><Relationship Id="rId56" Type="http://schemas.openxmlformats.org/officeDocument/2006/relationships/slide" Target="slides/slide17.xml"/><Relationship Id="rId57" Type="http://schemas.openxmlformats.org/officeDocument/2006/relationships/slide" Target="slides/slide18.xml"/><Relationship Id="rId58" Type="http://schemas.openxmlformats.org/officeDocument/2006/relationships/slide" Target="slides/slide19.xml"/><Relationship Id="rId59" Type="http://schemas.openxmlformats.org/officeDocument/2006/relationships/slide" Target="slides/slide20.xml"/><Relationship Id="rId60" Type="http://schemas.openxmlformats.org/officeDocument/2006/relationships/slide" Target="slides/slide21.xml"/><Relationship Id="rId61" Type="http://schemas.openxmlformats.org/officeDocument/2006/relationships/slide" Target="slides/slide22.xml"/><Relationship Id="rId62" Type="http://schemas.openxmlformats.org/officeDocument/2006/relationships/slide" Target="slides/slide23.xml"/><Relationship Id="rId63" Type="http://schemas.openxmlformats.org/officeDocument/2006/relationships/slide" Target="slides/slide24.xml"/><Relationship Id="rId64" Type="http://schemas.openxmlformats.org/officeDocument/2006/relationships/slide" Target="slides/slide25.xml"/><Relationship Id="rId65" Type="http://schemas.openxmlformats.org/officeDocument/2006/relationships/slide" Target="slides/slide26.xml"/><Relationship Id="rId66" Type="http://schemas.openxmlformats.org/officeDocument/2006/relationships/slide" Target="slides/slide27.xml"/><Relationship Id="rId67" Type="http://schemas.openxmlformats.org/officeDocument/2006/relationships/slide" Target="slides/slide28.xml"/><Relationship Id="rId68" Type="http://schemas.openxmlformats.org/officeDocument/2006/relationships/slide" Target="slides/slide29.xml"/><Relationship Id="rId69" Type="http://schemas.openxmlformats.org/officeDocument/2006/relationships/slide" Target="slides/slide30.xml"/><Relationship Id="rId70" Type="http://schemas.openxmlformats.org/officeDocument/2006/relationships/slide" Target="slides/slide31.xml"/><Relationship Id="rId71" Type="http://schemas.openxmlformats.org/officeDocument/2006/relationships/slide" Target="slides/slide32.xml"/><Relationship Id="rId72" Type="http://schemas.openxmlformats.org/officeDocument/2006/relationships/slide" Target="slides/slide33.xml"/><Relationship Id="rId73" Type="http://schemas.openxmlformats.org/officeDocument/2006/relationships/slide" Target="slides/slide34.xml"/><Relationship Id="rId74" Type="http://schemas.openxmlformats.org/officeDocument/2006/relationships/slide" Target="slides/slide35.xml"/><Relationship Id="rId75" Type="http://schemas.openxmlformats.org/officeDocument/2006/relationships/slide" Target="slides/slide36.xml"/><Relationship Id="rId76" Type="http://schemas.openxmlformats.org/officeDocument/2006/relationships/slide" Target="slides/slide37.xml"/><Relationship Id="rId77" Type="http://schemas.openxmlformats.org/officeDocument/2006/relationships/slide" Target="slides/slide38.xml"/><Relationship Id="rId78" Type="http://schemas.openxmlformats.org/officeDocument/2006/relationships/slide" Target="slides/slide39.xml"/><Relationship Id="rId79" Type="http://schemas.openxmlformats.org/officeDocument/2006/relationships/slide" Target="slides/slide40.xml"/><Relationship Id="rId80" Type="http://schemas.openxmlformats.org/officeDocument/2006/relationships/slide" Target="slides/slide41.xml"/><Relationship Id="rId81" Type="http://schemas.openxmlformats.org/officeDocument/2006/relationships/slide" Target="slides/slide42.xml"/><Relationship Id="rId82" Type="http://schemas.openxmlformats.org/officeDocument/2006/relationships/slide" Target="slides/slide43.xml"/><Relationship Id="rId83" Type="http://schemas.openxmlformats.org/officeDocument/2006/relationships/slide" Target="slides/slide44.xml"/><Relationship Id="rId84" Type="http://schemas.openxmlformats.org/officeDocument/2006/relationships/slide" Target="slides/slide45.xml"/><Relationship Id="rId85" Type="http://schemas.openxmlformats.org/officeDocument/2006/relationships/slide" Target="slides/slide46.xml"/><Relationship Id="rId86" Type="http://schemas.openxmlformats.org/officeDocument/2006/relationships/slide" Target="slides/slide47.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0.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1.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2.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3.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4.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5.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6.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7.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8.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9.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0.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1.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2.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3.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4.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5.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6.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7.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8.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9.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0.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21.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2.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3.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4.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5.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6.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7.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8.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9.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30.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31.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32.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33.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4.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5.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6.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7.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8.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9.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0.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1.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2.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3.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4.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5.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46.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47.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48.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49.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0.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1.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2.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3.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4.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5.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6.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7.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58.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59.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0.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1.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2.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3.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4.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5.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6.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7.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8.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9.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0.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1.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2.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3.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4.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5.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6.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7.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8.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9.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0.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81.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82.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83.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84.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85.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86.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87.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88.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89.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0.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91.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92.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93.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194.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195.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196.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197.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198.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199.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00.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201.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202.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203.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204.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205.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06.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07.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08.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09.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0.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11.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12.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13.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14.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15.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16.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17.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18.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19.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0.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21.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22.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23.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24.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25.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26.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27.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28.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29.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0.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31.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32.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33.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34.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35.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36.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37.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38.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39.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0.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41.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42.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43.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44.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45.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46.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47.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48.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49.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50.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51.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52.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53.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254.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255.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256.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257.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258.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259.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0.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261.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262.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263.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264.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265.xml.rels><?xml version="1.0" encoding="UTF-8"?>
<Relationships xmlns="http://schemas.openxmlformats.org/package/2006/relationships"><Relationship Id="rId1" Type="http://schemas.openxmlformats.org/officeDocument/2006/relationships/slideMaster" Target="../slideMasters/slideMaster23.xml"/>
</Relationships>
</file>

<file path=ppt/slideLayouts/_rels/slideLayout266.xml.rels><?xml version="1.0" encoding="UTF-8"?>
<Relationships xmlns="http://schemas.openxmlformats.org/package/2006/relationships"><Relationship Id="rId1" Type="http://schemas.openxmlformats.org/officeDocument/2006/relationships/slideMaster" Target="../slideMasters/slideMaster23.xml"/>
</Relationships>
</file>

<file path=ppt/slideLayouts/_rels/slideLayout267.xml.rels><?xml version="1.0" encoding="UTF-8"?>
<Relationships xmlns="http://schemas.openxmlformats.org/package/2006/relationships"><Relationship Id="rId1" Type="http://schemas.openxmlformats.org/officeDocument/2006/relationships/slideMaster" Target="../slideMasters/slideMaster23.xml"/>
</Relationships>
</file>

<file path=ppt/slideLayouts/_rels/slideLayout268.xml.rels><?xml version="1.0" encoding="UTF-8"?>
<Relationships xmlns="http://schemas.openxmlformats.org/package/2006/relationships"><Relationship Id="rId1" Type="http://schemas.openxmlformats.org/officeDocument/2006/relationships/slideMaster" Target="../slideMasters/slideMaster23.xml"/>
</Relationships>
</file>

<file path=ppt/slideLayouts/_rels/slideLayout269.xml.rels><?xml version="1.0" encoding="UTF-8"?>
<Relationships xmlns="http://schemas.openxmlformats.org/package/2006/relationships"><Relationship Id="rId1" Type="http://schemas.openxmlformats.org/officeDocument/2006/relationships/slideMaster" Target="../slideMasters/slideMaster2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0.xml.rels><?xml version="1.0" encoding="UTF-8"?>
<Relationships xmlns="http://schemas.openxmlformats.org/package/2006/relationships"><Relationship Id="rId1" Type="http://schemas.openxmlformats.org/officeDocument/2006/relationships/slideMaster" Target="../slideMasters/slideMaster23.xml"/>
</Relationships>
</file>

<file path=ppt/slideLayouts/_rels/slideLayout271.xml.rels><?xml version="1.0" encoding="UTF-8"?>
<Relationships xmlns="http://schemas.openxmlformats.org/package/2006/relationships"><Relationship Id="rId1" Type="http://schemas.openxmlformats.org/officeDocument/2006/relationships/slideMaster" Target="../slideMasters/slideMaster23.xml"/>
</Relationships>
</file>

<file path=ppt/slideLayouts/_rels/slideLayout272.xml.rels><?xml version="1.0" encoding="UTF-8"?>
<Relationships xmlns="http://schemas.openxmlformats.org/package/2006/relationships"><Relationship Id="rId1" Type="http://schemas.openxmlformats.org/officeDocument/2006/relationships/slideMaster" Target="../slideMasters/slideMaster23.xml"/>
</Relationships>
</file>

<file path=ppt/slideLayouts/_rels/slideLayout273.xml.rels><?xml version="1.0" encoding="UTF-8"?>
<Relationships xmlns="http://schemas.openxmlformats.org/package/2006/relationships"><Relationship Id="rId1" Type="http://schemas.openxmlformats.org/officeDocument/2006/relationships/slideMaster" Target="../slideMasters/slideMaster23.xml"/>
</Relationships>
</file>

<file path=ppt/slideLayouts/_rels/slideLayout274.xml.rels><?xml version="1.0" encoding="UTF-8"?>
<Relationships xmlns="http://schemas.openxmlformats.org/package/2006/relationships"><Relationship Id="rId1" Type="http://schemas.openxmlformats.org/officeDocument/2006/relationships/slideMaster" Target="../slideMasters/slideMaster23.xml"/>
</Relationships>
</file>

<file path=ppt/slideLayouts/_rels/slideLayout275.xml.rels><?xml version="1.0" encoding="UTF-8"?>
<Relationships xmlns="http://schemas.openxmlformats.org/package/2006/relationships"><Relationship Id="rId1" Type="http://schemas.openxmlformats.org/officeDocument/2006/relationships/slideMaster" Target="../slideMasters/slideMaster23.xml"/>
</Relationships>
</file>

<file path=ppt/slideLayouts/_rels/slideLayout276.xml.rels><?xml version="1.0" encoding="UTF-8"?>
<Relationships xmlns="http://schemas.openxmlformats.org/package/2006/relationships"><Relationship Id="rId1" Type="http://schemas.openxmlformats.org/officeDocument/2006/relationships/slideMaster" Target="../slideMasters/slideMaster23.xml"/>
</Relationships>
</file>

<file path=ppt/slideLayouts/_rels/slideLayout277.xml.rels><?xml version="1.0" encoding="UTF-8"?>
<Relationships xmlns="http://schemas.openxmlformats.org/package/2006/relationships"><Relationship Id="rId1" Type="http://schemas.openxmlformats.org/officeDocument/2006/relationships/slideMaster" Target="../slideMasters/slideMaster24.xml"/>
</Relationships>
</file>

<file path=ppt/slideLayouts/_rels/slideLayout278.xml.rels><?xml version="1.0" encoding="UTF-8"?>
<Relationships xmlns="http://schemas.openxmlformats.org/package/2006/relationships"><Relationship Id="rId1" Type="http://schemas.openxmlformats.org/officeDocument/2006/relationships/slideMaster" Target="../slideMasters/slideMaster24.xml"/>
</Relationships>
</file>

<file path=ppt/slideLayouts/_rels/slideLayout279.xml.rels><?xml version="1.0" encoding="UTF-8"?>
<Relationships xmlns="http://schemas.openxmlformats.org/package/2006/relationships"><Relationship Id="rId1" Type="http://schemas.openxmlformats.org/officeDocument/2006/relationships/slideMaster" Target="../slideMasters/slideMaster24.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0.xml.rels><?xml version="1.0" encoding="UTF-8"?>
<Relationships xmlns="http://schemas.openxmlformats.org/package/2006/relationships"><Relationship Id="rId1" Type="http://schemas.openxmlformats.org/officeDocument/2006/relationships/slideMaster" Target="../slideMasters/slideMaster24.xml"/>
</Relationships>
</file>

<file path=ppt/slideLayouts/_rels/slideLayout281.xml.rels><?xml version="1.0" encoding="UTF-8"?>
<Relationships xmlns="http://schemas.openxmlformats.org/package/2006/relationships"><Relationship Id="rId1" Type="http://schemas.openxmlformats.org/officeDocument/2006/relationships/slideMaster" Target="../slideMasters/slideMaster24.xml"/>
</Relationships>
</file>

<file path=ppt/slideLayouts/_rels/slideLayout282.xml.rels><?xml version="1.0" encoding="UTF-8"?>
<Relationships xmlns="http://schemas.openxmlformats.org/package/2006/relationships"><Relationship Id="rId1" Type="http://schemas.openxmlformats.org/officeDocument/2006/relationships/slideMaster" Target="../slideMasters/slideMaster24.xml"/>
</Relationships>
</file>

<file path=ppt/slideLayouts/_rels/slideLayout283.xml.rels><?xml version="1.0" encoding="UTF-8"?>
<Relationships xmlns="http://schemas.openxmlformats.org/package/2006/relationships"><Relationship Id="rId1" Type="http://schemas.openxmlformats.org/officeDocument/2006/relationships/slideMaster" Target="../slideMasters/slideMaster24.xml"/>
</Relationships>
</file>

<file path=ppt/slideLayouts/_rels/slideLayout284.xml.rels><?xml version="1.0" encoding="UTF-8"?>
<Relationships xmlns="http://schemas.openxmlformats.org/package/2006/relationships"><Relationship Id="rId1" Type="http://schemas.openxmlformats.org/officeDocument/2006/relationships/slideMaster" Target="../slideMasters/slideMaster24.xml"/>
</Relationships>
</file>

<file path=ppt/slideLayouts/_rels/slideLayout285.xml.rels><?xml version="1.0" encoding="UTF-8"?>
<Relationships xmlns="http://schemas.openxmlformats.org/package/2006/relationships"><Relationship Id="rId1" Type="http://schemas.openxmlformats.org/officeDocument/2006/relationships/slideMaster" Target="../slideMasters/slideMaster24.xml"/>
</Relationships>
</file>

<file path=ppt/slideLayouts/_rels/slideLayout286.xml.rels><?xml version="1.0" encoding="UTF-8"?>
<Relationships xmlns="http://schemas.openxmlformats.org/package/2006/relationships"><Relationship Id="rId1" Type="http://schemas.openxmlformats.org/officeDocument/2006/relationships/slideMaster" Target="../slideMasters/slideMaster24.xml"/>
</Relationships>
</file>

<file path=ppt/slideLayouts/_rels/slideLayout287.xml.rels><?xml version="1.0" encoding="UTF-8"?>
<Relationships xmlns="http://schemas.openxmlformats.org/package/2006/relationships"><Relationship Id="rId1" Type="http://schemas.openxmlformats.org/officeDocument/2006/relationships/slideMaster" Target="../slideMasters/slideMaster24.xml"/>
</Relationships>
</file>

<file path=ppt/slideLayouts/_rels/slideLayout288.xml.rels><?xml version="1.0" encoding="UTF-8"?>
<Relationships xmlns="http://schemas.openxmlformats.org/package/2006/relationships"><Relationship Id="rId1" Type="http://schemas.openxmlformats.org/officeDocument/2006/relationships/slideMaster" Target="../slideMasters/slideMaster24.xml"/>
</Relationships>
</file>

<file path=ppt/slideLayouts/_rels/slideLayout289.xml.rels><?xml version="1.0" encoding="UTF-8"?>
<Relationships xmlns="http://schemas.openxmlformats.org/package/2006/relationships"><Relationship Id="rId1" Type="http://schemas.openxmlformats.org/officeDocument/2006/relationships/slideMaster" Target="../slideMasters/slideMaster25.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0.xml.rels><?xml version="1.0" encoding="UTF-8"?>
<Relationships xmlns="http://schemas.openxmlformats.org/package/2006/relationships"><Relationship Id="rId1" Type="http://schemas.openxmlformats.org/officeDocument/2006/relationships/slideMaster" Target="../slideMasters/slideMaster25.xml"/>
</Relationships>
</file>

<file path=ppt/slideLayouts/_rels/slideLayout291.xml.rels><?xml version="1.0" encoding="UTF-8"?>
<Relationships xmlns="http://schemas.openxmlformats.org/package/2006/relationships"><Relationship Id="rId1" Type="http://schemas.openxmlformats.org/officeDocument/2006/relationships/slideMaster" Target="../slideMasters/slideMaster25.xml"/>
</Relationships>
</file>

<file path=ppt/slideLayouts/_rels/slideLayout292.xml.rels><?xml version="1.0" encoding="UTF-8"?>
<Relationships xmlns="http://schemas.openxmlformats.org/package/2006/relationships"><Relationship Id="rId1" Type="http://schemas.openxmlformats.org/officeDocument/2006/relationships/slideMaster" Target="../slideMasters/slideMaster25.xml"/>
</Relationships>
</file>

<file path=ppt/slideLayouts/_rels/slideLayout293.xml.rels><?xml version="1.0" encoding="UTF-8"?>
<Relationships xmlns="http://schemas.openxmlformats.org/package/2006/relationships"><Relationship Id="rId1" Type="http://schemas.openxmlformats.org/officeDocument/2006/relationships/slideMaster" Target="../slideMasters/slideMaster25.xml"/>
</Relationships>
</file>

<file path=ppt/slideLayouts/_rels/slideLayout294.xml.rels><?xml version="1.0" encoding="UTF-8"?>
<Relationships xmlns="http://schemas.openxmlformats.org/package/2006/relationships"><Relationship Id="rId1" Type="http://schemas.openxmlformats.org/officeDocument/2006/relationships/slideMaster" Target="../slideMasters/slideMaster25.xml"/>
</Relationships>
</file>

<file path=ppt/slideLayouts/_rels/slideLayout295.xml.rels><?xml version="1.0" encoding="UTF-8"?>
<Relationships xmlns="http://schemas.openxmlformats.org/package/2006/relationships"><Relationship Id="rId1" Type="http://schemas.openxmlformats.org/officeDocument/2006/relationships/slideMaster" Target="../slideMasters/slideMaster25.xml"/>
</Relationships>
</file>

<file path=ppt/slideLayouts/_rels/slideLayout296.xml.rels><?xml version="1.0" encoding="UTF-8"?>
<Relationships xmlns="http://schemas.openxmlformats.org/package/2006/relationships"><Relationship Id="rId1" Type="http://schemas.openxmlformats.org/officeDocument/2006/relationships/slideMaster" Target="../slideMasters/slideMaster25.xml"/>
</Relationships>
</file>

<file path=ppt/slideLayouts/_rels/slideLayout297.xml.rels><?xml version="1.0" encoding="UTF-8"?>
<Relationships xmlns="http://schemas.openxmlformats.org/package/2006/relationships"><Relationship Id="rId1" Type="http://schemas.openxmlformats.org/officeDocument/2006/relationships/slideMaster" Target="../slideMasters/slideMaster25.xml"/>
</Relationships>
</file>

<file path=ppt/slideLayouts/_rels/slideLayout298.xml.rels><?xml version="1.0" encoding="UTF-8"?>
<Relationships xmlns="http://schemas.openxmlformats.org/package/2006/relationships"><Relationship Id="rId1" Type="http://schemas.openxmlformats.org/officeDocument/2006/relationships/slideMaster" Target="../slideMasters/slideMaster25.xml"/>
</Relationships>
</file>

<file path=ppt/slideLayouts/_rels/slideLayout299.xml.rels><?xml version="1.0" encoding="UTF-8"?>
<Relationships xmlns="http://schemas.openxmlformats.org/package/2006/relationships"><Relationship Id="rId1" Type="http://schemas.openxmlformats.org/officeDocument/2006/relationships/slideMaster" Target="../slideMasters/slideMaster25.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00.xml.rels><?xml version="1.0" encoding="UTF-8"?>
<Relationships xmlns="http://schemas.openxmlformats.org/package/2006/relationships"><Relationship Id="rId1" Type="http://schemas.openxmlformats.org/officeDocument/2006/relationships/slideMaster" Target="../slideMasters/slideMaster25.xml"/>
</Relationships>
</file>

<file path=ppt/slideLayouts/_rels/slideLayout301.xml.rels><?xml version="1.0" encoding="UTF-8"?>
<Relationships xmlns="http://schemas.openxmlformats.org/package/2006/relationships"><Relationship Id="rId1" Type="http://schemas.openxmlformats.org/officeDocument/2006/relationships/slideMaster" Target="../slideMasters/slideMaster26.xml"/>
</Relationships>
</file>

<file path=ppt/slideLayouts/_rels/slideLayout302.xml.rels><?xml version="1.0" encoding="UTF-8"?>
<Relationships xmlns="http://schemas.openxmlformats.org/package/2006/relationships"><Relationship Id="rId1" Type="http://schemas.openxmlformats.org/officeDocument/2006/relationships/slideMaster" Target="../slideMasters/slideMaster26.xml"/>
</Relationships>
</file>

<file path=ppt/slideLayouts/_rels/slideLayout303.xml.rels><?xml version="1.0" encoding="UTF-8"?>
<Relationships xmlns="http://schemas.openxmlformats.org/package/2006/relationships"><Relationship Id="rId1" Type="http://schemas.openxmlformats.org/officeDocument/2006/relationships/slideMaster" Target="../slideMasters/slideMaster26.xml"/>
</Relationships>
</file>

<file path=ppt/slideLayouts/_rels/slideLayout304.xml.rels><?xml version="1.0" encoding="UTF-8"?>
<Relationships xmlns="http://schemas.openxmlformats.org/package/2006/relationships"><Relationship Id="rId1" Type="http://schemas.openxmlformats.org/officeDocument/2006/relationships/slideMaster" Target="../slideMasters/slideMaster26.xml"/>
</Relationships>
</file>

<file path=ppt/slideLayouts/_rels/slideLayout305.xml.rels><?xml version="1.0" encoding="UTF-8"?>
<Relationships xmlns="http://schemas.openxmlformats.org/package/2006/relationships"><Relationship Id="rId1" Type="http://schemas.openxmlformats.org/officeDocument/2006/relationships/slideMaster" Target="../slideMasters/slideMaster26.xml"/>
</Relationships>
</file>

<file path=ppt/slideLayouts/_rels/slideLayout306.xml.rels><?xml version="1.0" encoding="UTF-8"?>
<Relationships xmlns="http://schemas.openxmlformats.org/package/2006/relationships"><Relationship Id="rId1" Type="http://schemas.openxmlformats.org/officeDocument/2006/relationships/slideMaster" Target="../slideMasters/slideMaster26.xml"/>
</Relationships>
</file>

<file path=ppt/slideLayouts/_rels/slideLayout307.xml.rels><?xml version="1.0" encoding="UTF-8"?>
<Relationships xmlns="http://schemas.openxmlformats.org/package/2006/relationships"><Relationship Id="rId1" Type="http://schemas.openxmlformats.org/officeDocument/2006/relationships/slideMaster" Target="../slideMasters/slideMaster26.xml"/>
</Relationships>
</file>

<file path=ppt/slideLayouts/_rels/slideLayout308.xml.rels><?xml version="1.0" encoding="UTF-8"?>
<Relationships xmlns="http://schemas.openxmlformats.org/package/2006/relationships"><Relationship Id="rId1" Type="http://schemas.openxmlformats.org/officeDocument/2006/relationships/slideMaster" Target="../slideMasters/slideMaster26.xml"/>
</Relationships>
</file>

<file path=ppt/slideLayouts/_rels/slideLayout309.xml.rels><?xml version="1.0" encoding="UTF-8"?>
<Relationships xmlns="http://schemas.openxmlformats.org/package/2006/relationships"><Relationship Id="rId1" Type="http://schemas.openxmlformats.org/officeDocument/2006/relationships/slideMaster" Target="../slideMasters/slideMaster26.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0.xml.rels><?xml version="1.0" encoding="UTF-8"?>
<Relationships xmlns="http://schemas.openxmlformats.org/package/2006/relationships"><Relationship Id="rId1" Type="http://schemas.openxmlformats.org/officeDocument/2006/relationships/slideMaster" Target="../slideMasters/slideMaster26.xml"/>
</Relationships>
</file>

<file path=ppt/slideLayouts/_rels/slideLayout311.xml.rels><?xml version="1.0" encoding="UTF-8"?>
<Relationships xmlns="http://schemas.openxmlformats.org/package/2006/relationships"><Relationship Id="rId1" Type="http://schemas.openxmlformats.org/officeDocument/2006/relationships/slideMaster" Target="../slideMasters/slideMaster26.xml"/>
</Relationships>
</file>

<file path=ppt/slideLayouts/_rels/slideLayout312.xml.rels><?xml version="1.0" encoding="UTF-8"?>
<Relationships xmlns="http://schemas.openxmlformats.org/package/2006/relationships"><Relationship Id="rId1" Type="http://schemas.openxmlformats.org/officeDocument/2006/relationships/slideMaster" Target="../slideMasters/slideMaster26.xml"/>
</Relationships>
</file>

<file path=ppt/slideLayouts/_rels/slideLayout313.xml.rels><?xml version="1.0" encoding="UTF-8"?>
<Relationships xmlns="http://schemas.openxmlformats.org/package/2006/relationships"><Relationship Id="rId1" Type="http://schemas.openxmlformats.org/officeDocument/2006/relationships/slideMaster" Target="../slideMasters/slideMaster27.xml"/>
</Relationships>
</file>

<file path=ppt/slideLayouts/_rels/slideLayout314.xml.rels><?xml version="1.0" encoding="UTF-8"?>
<Relationships xmlns="http://schemas.openxmlformats.org/package/2006/relationships"><Relationship Id="rId1" Type="http://schemas.openxmlformats.org/officeDocument/2006/relationships/slideMaster" Target="../slideMasters/slideMaster27.xml"/>
</Relationships>
</file>

<file path=ppt/slideLayouts/_rels/slideLayout315.xml.rels><?xml version="1.0" encoding="UTF-8"?>
<Relationships xmlns="http://schemas.openxmlformats.org/package/2006/relationships"><Relationship Id="rId1" Type="http://schemas.openxmlformats.org/officeDocument/2006/relationships/slideMaster" Target="../slideMasters/slideMaster27.xml"/>
</Relationships>
</file>

<file path=ppt/slideLayouts/_rels/slideLayout316.xml.rels><?xml version="1.0" encoding="UTF-8"?>
<Relationships xmlns="http://schemas.openxmlformats.org/package/2006/relationships"><Relationship Id="rId1" Type="http://schemas.openxmlformats.org/officeDocument/2006/relationships/slideMaster" Target="../slideMasters/slideMaster27.xml"/>
</Relationships>
</file>

<file path=ppt/slideLayouts/_rels/slideLayout317.xml.rels><?xml version="1.0" encoding="UTF-8"?>
<Relationships xmlns="http://schemas.openxmlformats.org/package/2006/relationships"><Relationship Id="rId1" Type="http://schemas.openxmlformats.org/officeDocument/2006/relationships/slideMaster" Target="../slideMasters/slideMaster27.xml"/>
</Relationships>
</file>

<file path=ppt/slideLayouts/_rels/slideLayout318.xml.rels><?xml version="1.0" encoding="UTF-8"?>
<Relationships xmlns="http://schemas.openxmlformats.org/package/2006/relationships"><Relationship Id="rId1" Type="http://schemas.openxmlformats.org/officeDocument/2006/relationships/slideMaster" Target="../slideMasters/slideMaster27.xml"/>
</Relationships>
</file>

<file path=ppt/slideLayouts/_rels/slideLayout319.xml.rels><?xml version="1.0" encoding="UTF-8"?>
<Relationships xmlns="http://schemas.openxmlformats.org/package/2006/relationships"><Relationship Id="rId1" Type="http://schemas.openxmlformats.org/officeDocument/2006/relationships/slideMaster" Target="../slideMasters/slideMaster27.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0.xml.rels><?xml version="1.0" encoding="UTF-8"?>
<Relationships xmlns="http://schemas.openxmlformats.org/package/2006/relationships"><Relationship Id="rId1" Type="http://schemas.openxmlformats.org/officeDocument/2006/relationships/slideMaster" Target="../slideMasters/slideMaster27.xml"/>
</Relationships>
</file>

<file path=ppt/slideLayouts/_rels/slideLayout321.xml.rels><?xml version="1.0" encoding="UTF-8"?>
<Relationships xmlns="http://schemas.openxmlformats.org/package/2006/relationships"><Relationship Id="rId1" Type="http://schemas.openxmlformats.org/officeDocument/2006/relationships/slideMaster" Target="../slideMasters/slideMaster27.xml"/>
</Relationships>
</file>

<file path=ppt/slideLayouts/_rels/slideLayout322.xml.rels><?xml version="1.0" encoding="UTF-8"?>
<Relationships xmlns="http://schemas.openxmlformats.org/package/2006/relationships"><Relationship Id="rId1" Type="http://schemas.openxmlformats.org/officeDocument/2006/relationships/slideMaster" Target="../slideMasters/slideMaster27.xml"/>
</Relationships>
</file>

<file path=ppt/slideLayouts/_rels/slideLayout323.xml.rels><?xml version="1.0" encoding="UTF-8"?>
<Relationships xmlns="http://schemas.openxmlformats.org/package/2006/relationships"><Relationship Id="rId1" Type="http://schemas.openxmlformats.org/officeDocument/2006/relationships/slideMaster" Target="../slideMasters/slideMaster27.xml"/>
</Relationships>
</file>

<file path=ppt/slideLayouts/_rels/slideLayout324.xml.rels><?xml version="1.0" encoding="UTF-8"?>
<Relationships xmlns="http://schemas.openxmlformats.org/package/2006/relationships"><Relationship Id="rId1" Type="http://schemas.openxmlformats.org/officeDocument/2006/relationships/slideMaster" Target="../slideMasters/slideMaster27.xml"/>
</Relationships>
</file>

<file path=ppt/slideLayouts/_rels/slideLayout325.xml.rels><?xml version="1.0" encoding="UTF-8"?>
<Relationships xmlns="http://schemas.openxmlformats.org/package/2006/relationships"><Relationship Id="rId1" Type="http://schemas.openxmlformats.org/officeDocument/2006/relationships/slideMaster" Target="../slideMasters/slideMaster28.xml"/>
</Relationships>
</file>

<file path=ppt/slideLayouts/_rels/slideLayout326.xml.rels><?xml version="1.0" encoding="UTF-8"?>
<Relationships xmlns="http://schemas.openxmlformats.org/package/2006/relationships"><Relationship Id="rId1" Type="http://schemas.openxmlformats.org/officeDocument/2006/relationships/slideMaster" Target="../slideMasters/slideMaster28.xml"/>
</Relationships>
</file>

<file path=ppt/slideLayouts/_rels/slideLayout327.xml.rels><?xml version="1.0" encoding="UTF-8"?>
<Relationships xmlns="http://schemas.openxmlformats.org/package/2006/relationships"><Relationship Id="rId1" Type="http://schemas.openxmlformats.org/officeDocument/2006/relationships/slideMaster" Target="../slideMasters/slideMaster28.xml"/>
</Relationships>
</file>

<file path=ppt/slideLayouts/_rels/slideLayout328.xml.rels><?xml version="1.0" encoding="UTF-8"?>
<Relationships xmlns="http://schemas.openxmlformats.org/package/2006/relationships"><Relationship Id="rId1" Type="http://schemas.openxmlformats.org/officeDocument/2006/relationships/slideMaster" Target="../slideMasters/slideMaster28.xml"/>
</Relationships>
</file>

<file path=ppt/slideLayouts/_rels/slideLayout329.xml.rels><?xml version="1.0" encoding="UTF-8"?>
<Relationships xmlns="http://schemas.openxmlformats.org/package/2006/relationships"><Relationship Id="rId1" Type="http://schemas.openxmlformats.org/officeDocument/2006/relationships/slideMaster" Target="../slideMasters/slideMaster28.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0.xml.rels><?xml version="1.0" encoding="UTF-8"?>
<Relationships xmlns="http://schemas.openxmlformats.org/package/2006/relationships"><Relationship Id="rId1" Type="http://schemas.openxmlformats.org/officeDocument/2006/relationships/slideMaster" Target="../slideMasters/slideMaster28.xml"/>
</Relationships>
</file>

<file path=ppt/slideLayouts/_rels/slideLayout331.xml.rels><?xml version="1.0" encoding="UTF-8"?>
<Relationships xmlns="http://schemas.openxmlformats.org/package/2006/relationships"><Relationship Id="rId1" Type="http://schemas.openxmlformats.org/officeDocument/2006/relationships/slideMaster" Target="../slideMasters/slideMaster28.xml"/>
</Relationships>
</file>

<file path=ppt/slideLayouts/_rels/slideLayout332.xml.rels><?xml version="1.0" encoding="UTF-8"?>
<Relationships xmlns="http://schemas.openxmlformats.org/package/2006/relationships"><Relationship Id="rId1" Type="http://schemas.openxmlformats.org/officeDocument/2006/relationships/slideMaster" Target="../slideMasters/slideMaster28.xml"/>
</Relationships>
</file>

<file path=ppt/slideLayouts/_rels/slideLayout333.xml.rels><?xml version="1.0" encoding="UTF-8"?>
<Relationships xmlns="http://schemas.openxmlformats.org/package/2006/relationships"><Relationship Id="rId1" Type="http://schemas.openxmlformats.org/officeDocument/2006/relationships/slideMaster" Target="../slideMasters/slideMaster28.xml"/>
</Relationships>
</file>

<file path=ppt/slideLayouts/_rels/slideLayout334.xml.rels><?xml version="1.0" encoding="UTF-8"?>
<Relationships xmlns="http://schemas.openxmlformats.org/package/2006/relationships"><Relationship Id="rId1" Type="http://schemas.openxmlformats.org/officeDocument/2006/relationships/slideMaster" Target="../slideMasters/slideMaster28.xml"/>
</Relationships>
</file>

<file path=ppt/slideLayouts/_rels/slideLayout335.xml.rels><?xml version="1.0" encoding="UTF-8"?>
<Relationships xmlns="http://schemas.openxmlformats.org/package/2006/relationships"><Relationship Id="rId1" Type="http://schemas.openxmlformats.org/officeDocument/2006/relationships/slideMaster" Target="../slideMasters/slideMaster28.xml"/>
</Relationships>
</file>

<file path=ppt/slideLayouts/_rels/slideLayout336.xml.rels><?xml version="1.0" encoding="UTF-8"?>
<Relationships xmlns="http://schemas.openxmlformats.org/package/2006/relationships"><Relationship Id="rId1" Type="http://schemas.openxmlformats.org/officeDocument/2006/relationships/slideMaster" Target="../slideMasters/slideMaster28.xml"/>
</Relationships>
</file>

<file path=ppt/slideLayouts/_rels/slideLayout337.xml.rels><?xml version="1.0" encoding="UTF-8"?>
<Relationships xmlns="http://schemas.openxmlformats.org/package/2006/relationships"><Relationship Id="rId1" Type="http://schemas.openxmlformats.org/officeDocument/2006/relationships/slideMaster" Target="../slideMasters/slideMaster29.xml"/>
</Relationships>
</file>

<file path=ppt/slideLayouts/_rels/slideLayout338.xml.rels><?xml version="1.0" encoding="UTF-8"?>
<Relationships xmlns="http://schemas.openxmlformats.org/package/2006/relationships"><Relationship Id="rId1" Type="http://schemas.openxmlformats.org/officeDocument/2006/relationships/slideMaster" Target="../slideMasters/slideMaster29.xml"/>
</Relationships>
</file>

<file path=ppt/slideLayouts/_rels/slideLayout339.xml.rels><?xml version="1.0" encoding="UTF-8"?>
<Relationships xmlns="http://schemas.openxmlformats.org/package/2006/relationships"><Relationship Id="rId1" Type="http://schemas.openxmlformats.org/officeDocument/2006/relationships/slideMaster" Target="../slideMasters/slideMaster29.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0.xml.rels><?xml version="1.0" encoding="UTF-8"?>
<Relationships xmlns="http://schemas.openxmlformats.org/package/2006/relationships"><Relationship Id="rId1" Type="http://schemas.openxmlformats.org/officeDocument/2006/relationships/slideMaster" Target="../slideMasters/slideMaster29.xml"/>
</Relationships>
</file>

<file path=ppt/slideLayouts/_rels/slideLayout341.xml.rels><?xml version="1.0" encoding="UTF-8"?>
<Relationships xmlns="http://schemas.openxmlformats.org/package/2006/relationships"><Relationship Id="rId1" Type="http://schemas.openxmlformats.org/officeDocument/2006/relationships/slideMaster" Target="../slideMasters/slideMaster29.xml"/>
</Relationships>
</file>

<file path=ppt/slideLayouts/_rels/slideLayout342.xml.rels><?xml version="1.0" encoding="UTF-8"?>
<Relationships xmlns="http://schemas.openxmlformats.org/package/2006/relationships"><Relationship Id="rId1" Type="http://schemas.openxmlformats.org/officeDocument/2006/relationships/slideMaster" Target="../slideMasters/slideMaster29.xml"/>
</Relationships>
</file>

<file path=ppt/slideLayouts/_rels/slideLayout343.xml.rels><?xml version="1.0" encoding="UTF-8"?>
<Relationships xmlns="http://schemas.openxmlformats.org/package/2006/relationships"><Relationship Id="rId1" Type="http://schemas.openxmlformats.org/officeDocument/2006/relationships/slideMaster" Target="../slideMasters/slideMaster29.xml"/>
</Relationships>
</file>

<file path=ppt/slideLayouts/_rels/slideLayout344.xml.rels><?xml version="1.0" encoding="UTF-8"?>
<Relationships xmlns="http://schemas.openxmlformats.org/package/2006/relationships"><Relationship Id="rId1" Type="http://schemas.openxmlformats.org/officeDocument/2006/relationships/slideMaster" Target="../slideMasters/slideMaster29.xml"/>
</Relationships>
</file>

<file path=ppt/slideLayouts/_rels/slideLayout345.xml.rels><?xml version="1.0" encoding="UTF-8"?>
<Relationships xmlns="http://schemas.openxmlformats.org/package/2006/relationships"><Relationship Id="rId1" Type="http://schemas.openxmlformats.org/officeDocument/2006/relationships/slideMaster" Target="../slideMasters/slideMaster29.xml"/>
</Relationships>
</file>

<file path=ppt/slideLayouts/_rels/slideLayout346.xml.rels><?xml version="1.0" encoding="UTF-8"?>
<Relationships xmlns="http://schemas.openxmlformats.org/package/2006/relationships"><Relationship Id="rId1" Type="http://schemas.openxmlformats.org/officeDocument/2006/relationships/slideMaster" Target="../slideMasters/slideMaster29.xml"/>
</Relationships>
</file>

<file path=ppt/slideLayouts/_rels/slideLayout347.xml.rels><?xml version="1.0" encoding="UTF-8"?>
<Relationships xmlns="http://schemas.openxmlformats.org/package/2006/relationships"><Relationship Id="rId1" Type="http://schemas.openxmlformats.org/officeDocument/2006/relationships/slideMaster" Target="../slideMasters/slideMaster29.xml"/>
</Relationships>
</file>

<file path=ppt/slideLayouts/_rels/slideLayout348.xml.rels><?xml version="1.0" encoding="UTF-8"?>
<Relationships xmlns="http://schemas.openxmlformats.org/package/2006/relationships"><Relationship Id="rId1" Type="http://schemas.openxmlformats.org/officeDocument/2006/relationships/slideMaster" Target="../slideMasters/slideMaster29.xml"/>
</Relationships>
</file>

<file path=ppt/slideLayouts/_rels/slideLayout349.xml.rels><?xml version="1.0" encoding="UTF-8"?>
<Relationships xmlns="http://schemas.openxmlformats.org/package/2006/relationships"><Relationship Id="rId1" Type="http://schemas.openxmlformats.org/officeDocument/2006/relationships/slideMaster" Target="../slideMasters/slideMaster30.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0.xml.rels><?xml version="1.0" encoding="UTF-8"?>
<Relationships xmlns="http://schemas.openxmlformats.org/package/2006/relationships"><Relationship Id="rId1" Type="http://schemas.openxmlformats.org/officeDocument/2006/relationships/slideMaster" Target="../slideMasters/slideMaster30.xml"/>
</Relationships>
</file>

<file path=ppt/slideLayouts/_rels/slideLayout351.xml.rels><?xml version="1.0" encoding="UTF-8"?>
<Relationships xmlns="http://schemas.openxmlformats.org/package/2006/relationships"><Relationship Id="rId1" Type="http://schemas.openxmlformats.org/officeDocument/2006/relationships/slideMaster" Target="../slideMasters/slideMaster30.xml"/>
</Relationships>
</file>

<file path=ppt/slideLayouts/_rels/slideLayout352.xml.rels><?xml version="1.0" encoding="UTF-8"?>
<Relationships xmlns="http://schemas.openxmlformats.org/package/2006/relationships"><Relationship Id="rId1" Type="http://schemas.openxmlformats.org/officeDocument/2006/relationships/slideMaster" Target="../slideMasters/slideMaster30.xml"/>
</Relationships>
</file>

<file path=ppt/slideLayouts/_rels/slideLayout353.xml.rels><?xml version="1.0" encoding="UTF-8"?>
<Relationships xmlns="http://schemas.openxmlformats.org/package/2006/relationships"><Relationship Id="rId1" Type="http://schemas.openxmlformats.org/officeDocument/2006/relationships/slideMaster" Target="../slideMasters/slideMaster30.xml"/>
</Relationships>
</file>

<file path=ppt/slideLayouts/_rels/slideLayout354.xml.rels><?xml version="1.0" encoding="UTF-8"?>
<Relationships xmlns="http://schemas.openxmlformats.org/package/2006/relationships"><Relationship Id="rId1" Type="http://schemas.openxmlformats.org/officeDocument/2006/relationships/slideMaster" Target="../slideMasters/slideMaster30.xml"/>
</Relationships>
</file>

<file path=ppt/slideLayouts/_rels/slideLayout355.xml.rels><?xml version="1.0" encoding="UTF-8"?>
<Relationships xmlns="http://schemas.openxmlformats.org/package/2006/relationships"><Relationship Id="rId1" Type="http://schemas.openxmlformats.org/officeDocument/2006/relationships/slideMaster" Target="../slideMasters/slideMaster30.xml"/>
</Relationships>
</file>

<file path=ppt/slideLayouts/_rels/slideLayout356.xml.rels><?xml version="1.0" encoding="UTF-8"?>
<Relationships xmlns="http://schemas.openxmlformats.org/package/2006/relationships"><Relationship Id="rId1" Type="http://schemas.openxmlformats.org/officeDocument/2006/relationships/slideMaster" Target="../slideMasters/slideMaster30.xml"/>
</Relationships>
</file>

<file path=ppt/slideLayouts/_rels/slideLayout357.xml.rels><?xml version="1.0" encoding="UTF-8"?>
<Relationships xmlns="http://schemas.openxmlformats.org/package/2006/relationships"><Relationship Id="rId1" Type="http://schemas.openxmlformats.org/officeDocument/2006/relationships/slideMaster" Target="../slideMasters/slideMaster30.xml"/>
</Relationships>
</file>

<file path=ppt/slideLayouts/_rels/slideLayout358.xml.rels><?xml version="1.0" encoding="UTF-8"?>
<Relationships xmlns="http://schemas.openxmlformats.org/package/2006/relationships"><Relationship Id="rId1" Type="http://schemas.openxmlformats.org/officeDocument/2006/relationships/slideMaster" Target="../slideMasters/slideMaster30.xml"/>
</Relationships>
</file>

<file path=ppt/slideLayouts/_rels/slideLayout359.xml.rels><?xml version="1.0" encoding="UTF-8"?>
<Relationships xmlns="http://schemas.openxmlformats.org/package/2006/relationships"><Relationship Id="rId1" Type="http://schemas.openxmlformats.org/officeDocument/2006/relationships/slideMaster" Target="../slideMasters/slideMaster30.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0.xml.rels><?xml version="1.0" encoding="UTF-8"?>
<Relationships xmlns="http://schemas.openxmlformats.org/package/2006/relationships"><Relationship Id="rId1" Type="http://schemas.openxmlformats.org/officeDocument/2006/relationships/slideMaster" Target="../slideMasters/slideMaster30.xml"/>
</Relationships>
</file>

<file path=ppt/slideLayouts/_rels/slideLayout361.xml.rels><?xml version="1.0" encoding="UTF-8"?>
<Relationships xmlns="http://schemas.openxmlformats.org/package/2006/relationships"><Relationship Id="rId1" Type="http://schemas.openxmlformats.org/officeDocument/2006/relationships/slideMaster" Target="../slideMasters/slideMaster31.xml"/>
</Relationships>
</file>

<file path=ppt/slideLayouts/_rels/slideLayout362.xml.rels><?xml version="1.0" encoding="UTF-8"?>
<Relationships xmlns="http://schemas.openxmlformats.org/package/2006/relationships"><Relationship Id="rId1" Type="http://schemas.openxmlformats.org/officeDocument/2006/relationships/slideMaster" Target="../slideMasters/slideMaster31.xml"/>
</Relationships>
</file>

<file path=ppt/slideLayouts/_rels/slideLayout363.xml.rels><?xml version="1.0" encoding="UTF-8"?>
<Relationships xmlns="http://schemas.openxmlformats.org/package/2006/relationships"><Relationship Id="rId1" Type="http://schemas.openxmlformats.org/officeDocument/2006/relationships/slideMaster" Target="../slideMasters/slideMaster31.xml"/>
</Relationships>
</file>

<file path=ppt/slideLayouts/_rels/slideLayout364.xml.rels><?xml version="1.0" encoding="UTF-8"?>
<Relationships xmlns="http://schemas.openxmlformats.org/package/2006/relationships"><Relationship Id="rId1" Type="http://schemas.openxmlformats.org/officeDocument/2006/relationships/slideMaster" Target="../slideMasters/slideMaster31.xml"/>
</Relationships>
</file>

<file path=ppt/slideLayouts/_rels/slideLayout365.xml.rels><?xml version="1.0" encoding="UTF-8"?>
<Relationships xmlns="http://schemas.openxmlformats.org/package/2006/relationships"><Relationship Id="rId1" Type="http://schemas.openxmlformats.org/officeDocument/2006/relationships/slideMaster" Target="../slideMasters/slideMaster31.xml"/>
</Relationships>
</file>

<file path=ppt/slideLayouts/_rels/slideLayout366.xml.rels><?xml version="1.0" encoding="UTF-8"?>
<Relationships xmlns="http://schemas.openxmlformats.org/package/2006/relationships"><Relationship Id="rId1" Type="http://schemas.openxmlformats.org/officeDocument/2006/relationships/slideMaster" Target="../slideMasters/slideMaster31.xml"/>
</Relationships>
</file>

<file path=ppt/slideLayouts/_rels/slideLayout367.xml.rels><?xml version="1.0" encoding="UTF-8"?>
<Relationships xmlns="http://schemas.openxmlformats.org/package/2006/relationships"><Relationship Id="rId1" Type="http://schemas.openxmlformats.org/officeDocument/2006/relationships/slideMaster" Target="../slideMasters/slideMaster31.xml"/>
</Relationships>
</file>

<file path=ppt/slideLayouts/_rels/slideLayout368.xml.rels><?xml version="1.0" encoding="UTF-8"?>
<Relationships xmlns="http://schemas.openxmlformats.org/package/2006/relationships"><Relationship Id="rId1" Type="http://schemas.openxmlformats.org/officeDocument/2006/relationships/slideMaster" Target="../slideMasters/slideMaster31.xml"/>
</Relationships>
</file>

<file path=ppt/slideLayouts/_rels/slideLayout369.xml.rels><?xml version="1.0" encoding="UTF-8"?>
<Relationships xmlns="http://schemas.openxmlformats.org/package/2006/relationships"><Relationship Id="rId1" Type="http://schemas.openxmlformats.org/officeDocument/2006/relationships/slideMaster" Target="../slideMasters/slideMaster31.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70.xml.rels><?xml version="1.0" encoding="UTF-8"?>
<Relationships xmlns="http://schemas.openxmlformats.org/package/2006/relationships"><Relationship Id="rId1" Type="http://schemas.openxmlformats.org/officeDocument/2006/relationships/slideMaster" Target="../slideMasters/slideMaster31.xml"/>
</Relationships>
</file>

<file path=ppt/slideLayouts/_rels/slideLayout371.xml.rels><?xml version="1.0" encoding="UTF-8"?>
<Relationships xmlns="http://schemas.openxmlformats.org/package/2006/relationships"><Relationship Id="rId1" Type="http://schemas.openxmlformats.org/officeDocument/2006/relationships/slideMaster" Target="../slideMasters/slideMaster31.xml"/>
</Relationships>
</file>

<file path=ppt/slideLayouts/_rels/slideLayout372.xml.rels><?xml version="1.0" encoding="UTF-8"?>
<Relationships xmlns="http://schemas.openxmlformats.org/package/2006/relationships"><Relationship Id="rId1" Type="http://schemas.openxmlformats.org/officeDocument/2006/relationships/slideMaster" Target="../slideMasters/slideMaster31.xml"/>
</Relationships>
</file>

<file path=ppt/slideLayouts/_rels/slideLayout373.xml.rels><?xml version="1.0" encoding="UTF-8"?>
<Relationships xmlns="http://schemas.openxmlformats.org/package/2006/relationships"><Relationship Id="rId1" Type="http://schemas.openxmlformats.org/officeDocument/2006/relationships/slideMaster" Target="../slideMasters/slideMaster32.xml"/>
</Relationships>
</file>

<file path=ppt/slideLayouts/_rels/slideLayout374.xml.rels><?xml version="1.0" encoding="UTF-8"?>
<Relationships xmlns="http://schemas.openxmlformats.org/package/2006/relationships"><Relationship Id="rId1" Type="http://schemas.openxmlformats.org/officeDocument/2006/relationships/slideMaster" Target="../slideMasters/slideMaster32.xml"/>
</Relationships>
</file>

<file path=ppt/slideLayouts/_rels/slideLayout375.xml.rels><?xml version="1.0" encoding="UTF-8"?>
<Relationships xmlns="http://schemas.openxmlformats.org/package/2006/relationships"><Relationship Id="rId1" Type="http://schemas.openxmlformats.org/officeDocument/2006/relationships/slideMaster" Target="../slideMasters/slideMaster32.xml"/>
</Relationships>
</file>

<file path=ppt/slideLayouts/_rels/slideLayout376.xml.rels><?xml version="1.0" encoding="UTF-8"?>
<Relationships xmlns="http://schemas.openxmlformats.org/package/2006/relationships"><Relationship Id="rId1" Type="http://schemas.openxmlformats.org/officeDocument/2006/relationships/slideMaster" Target="../slideMasters/slideMaster32.xml"/>
</Relationships>
</file>

<file path=ppt/slideLayouts/_rels/slideLayout377.xml.rels><?xml version="1.0" encoding="UTF-8"?>
<Relationships xmlns="http://schemas.openxmlformats.org/package/2006/relationships"><Relationship Id="rId1" Type="http://schemas.openxmlformats.org/officeDocument/2006/relationships/slideMaster" Target="../slideMasters/slideMaster32.xml"/>
</Relationships>
</file>

<file path=ppt/slideLayouts/_rels/slideLayout378.xml.rels><?xml version="1.0" encoding="UTF-8"?>
<Relationships xmlns="http://schemas.openxmlformats.org/package/2006/relationships"><Relationship Id="rId1" Type="http://schemas.openxmlformats.org/officeDocument/2006/relationships/slideMaster" Target="../slideMasters/slideMaster32.xml"/>
</Relationships>
</file>

<file path=ppt/slideLayouts/_rels/slideLayout379.xml.rels><?xml version="1.0" encoding="UTF-8"?>
<Relationships xmlns="http://schemas.openxmlformats.org/package/2006/relationships"><Relationship Id="rId1" Type="http://schemas.openxmlformats.org/officeDocument/2006/relationships/slideMaster" Target="../slideMasters/slideMaster32.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0.xml.rels><?xml version="1.0" encoding="UTF-8"?>
<Relationships xmlns="http://schemas.openxmlformats.org/package/2006/relationships"><Relationship Id="rId1" Type="http://schemas.openxmlformats.org/officeDocument/2006/relationships/slideMaster" Target="../slideMasters/slideMaster32.xml"/>
</Relationships>
</file>

<file path=ppt/slideLayouts/_rels/slideLayout381.xml.rels><?xml version="1.0" encoding="UTF-8"?>
<Relationships xmlns="http://schemas.openxmlformats.org/package/2006/relationships"><Relationship Id="rId1" Type="http://schemas.openxmlformats.org/officeDocument/2006/relationships/slideMaster" Target="../slideMasters/slideMaster32.xml"/>
</Relationships>
</file>

<file path=ppt/slideLayouts/_rels/slideLayout382.xml.rels><?xml version="1.0" encoding="UTF-8"?>
<Relationships xmlns="http://schemas.openxmlformats.org/package/2006/relationships"><Relationship Id="rId1" Type="http://schemas.openxmlformats.org/officeDocument/2006/relationships/slideMaster" Target="../slideMasters/slideMaster32.xml"/>
</Relationships>
</file>

<file path=ppt/slideLayouts/_rels/slideLayout383.xml.rels><?xml version="1.0" encoding="UTF-8"?>
<Relationships xmlns="http://schemas.openxmlformats.org/package/2006/relationships"><Relationship Id="rId1" Type="http://schemas.openxmlformats.org/officeDocument/2006/relationships/slideMaster" Target="../slideMasters/slideMaster32.xml"/>
</Relationships>
</file>

<file path=ppt/slideLayouts/_rels/slideLayout384.xml.rels><?xml version="1.0" encoding="UTF-8"?>
<Relationships xmlns="http://schemas.openxmlformats.org/package/2006/relationships"><Relationship Id="rId1" Type="http://schemas.openxmlformats.org/officeDocument/2006/relationships/slideMaster" Target="../slideMasters/slideMaster32.xml"/>
</Relationships>
</file>

<file path=ppt/slideLayouts/_rels/slideLayout385.xml.rels><?xml version="1.0" encoding="UTF-8"?>
<Relationships xmlns="http://schemas.openxmlformats.org/package/2006/relationships"><Relationship Id="rId1" Type="http://schemas.openxmlformats.org/officeDocument/2006/relationships/slideMaster" Target="../slideMasters/slideMaster33.xml"/>
</Relationships>
</file>

<file path=ppt/slideLayouts/_rels/slideLayout386.xml.rels><?xml version="1.0" encoding="UTF-8"?>
<Relationships xmlns="http://schemas.openxmlformats.org/package/2006/relationships"><Relationship Id="rId1" Type="http://schemas.openxmlformats.org/officeDocument/2006/relationships/slideMaster" Target="../slideMasters/slideMaster33.xml"/>
</Relationships>
</file>

<file path=ppt/slideLayouts/_rels/slideLayout387.xml.rels><?xml version="1.0" encoding="UTF-8"?>
<Relationships xmlns="http://schemas.openxmlformats.org/package/2006/relationships"><Relationship Id="rId1" Type="http://schemas.openxmlformats.org/officeDocument/2006/relationships/slideMaster" Target="../slideMasters/slideMaster33.xml"/>
</Relationships>
</file>

<file path=ppt/slideLayouts/_rels/slideLayout388.xml.rels><?xml version="1.0" encoding="UTF-8"?>
<Relationships xmlns="http://schemas.openxmlformats.org/package/2006/relationships"><Relationship Id="rId1" Type="http://schemas.openxmlformats.org/officeDocument/2006/relationships/slideMaster" Target="../slideMasters/slideMaster33.xml"/>
</Relationships>
</file>

<file path=ppt/slideLayouts/_rels/slideLayout389.xml.rels><?xml version="1.0" encoding="UTF-8"?>
<Relationships xmlns="http://schemas.openxmlformats.org/package/2006/relationships"><Relationship Id="rId1" Type="http://schemas.openxmlformats.org/officeDocument/2006/relationships/slideMaster" Target="../slideMasters/slideMaster33.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0.xml.rels><?xml version="1.0" encoding="UTF-8"?>
<Relationships xmlns="http://schemas.openxmlformats.org/package/2006/relationships"><Relationship Id="rId1" Type="http://schemas.openxmlformats.org/officeDocument/2006/relationships/slideMaster" Target="../slideMasters/slideMaster33.xml"/>
</Relationships>
</file>

<file path=ppt/slideLayouts/_rels/slideLayout391.xml.rels><?xml version="1.0" encoding="UTF-8"?>
<Relationships xmlns="http://schemas.openxmlformats.org/package/2006/relationships"><Relationship Id="rId1" Type="http://schemas.openxmlformats.org/officeDocument/2006/relationships/slideMaster" Target="../slideMasters/slideMaster33.xml"/>
</Relationships>
</file>

<file path=ppt/slideLayouts/_rels/slideLayout392.xml.rels><?xml version="1.0" encoding="UTF-8"?>
<Relationships xmlns="http://schemas.openxmlformats.org/package/2006/relationships"><Relationship Id="rId1" Type="http://schemas.openxmlformats.org/officeDocument/2006/relationships/slideMaster" Target="../slideMasters/slideMaster33.xml"/>
</Relationships>
</file>

<file path=ppt/slideLayouts/_rels/slideLayout393.xml.rels><?xml version="1.0" encoding="UTF-8"?>
<Relationships xmlns="http://schemas.openxmlformats.org/package/2006/relationships"><Relationship Id="rId1" Type="http://schemas.openxmlformats.org/officeDocument/2006/relationships/slideMaster" Target="../slideMasters/slideMaster33.xml"/>
</Relationships>
</file>

<file path=ppt/slideLayouts/_rels/slideLayout394.xml.rels><?xml version="1.0" encoding="UTF-8"?>
<Relationships xmlns="http://schemas.openxmlformats.org/package/2006/relationships"><Relationship Id="rId1" Type="http://schemas.openxmlformats.org/officeDocument/2006/relationships/slideMaster" Target="../slideMasters/slideMaster33.xml"/>
</Relationships>
</file>

<file path=ppt/slideLayouts/_rels/slideLayout395.xml.rels><?xml version="1.0" encoding="UTF-8"?>
<Relationships xmlns="http://schemas.openxmlformats.org/package/2006/relationships"><Relationship Id="rId1" Type="http://schemas.openxmlformats.org/officeDocument/2006/relationships/slideMaster" Target="../slideMasters/slideMaster33.xml"/>
</Relationships>
</file>

<file path=ppt/slideLayouts/_rels/slideLayout396.xml.rels><?xml version="1.0" encoding="UTF-8"?>
<Relationships xmlns="http://schemas.openxmlformats.org/package/2006/relationships"><Relationship Id="rId1" Type="http://schemas.openxmlformats.org/officeDocument/2006/relationships/slideMaster" Target="../slideMasters/slideMaster33.xml"/>
</Relationships>
</file>

<file path=ppt/slideLayouts/_rels/slideLayout397.xml.rels><?xml version="1.0" encoding="UTF-8"?>
<Relationships xmlns="http://schemas.openxmlformats.org/package/2006/relationships"><Relationship Id="rId1" Type="http://schemas.openxmlformats.org/officeDocument/2006/relationships/slideMaster" Target="../slideMasters/slideMaster34.xml"/>
</Relationships>
</file>

<file path=ppt/slideLayouts/_rels/slideLayout398.xml.rels><?xml version="1.0" encoding="UTF-8"?>
<Relationships xmlns="http://schemas.openxmlformats.org/package/2006/relationships"><Relationship Id="rId1" Type="http://schemas.openxmlformats.org/officeDocument/2006/relationships/slideMaster" Target="../slideMasters/slideMaster34.xml"/>
</Relationships>
</file>

<file path=ppt/slideLayouts/_rels/slideLayout399.xml.rels><?xml version="1.0" encoding="UTF-8"?>
<Relationships xmlns="http://schemas.openxmlformats.org/package/2006/relationships"><Relationship Id="rId1" Type="http://schemas.openxmlformats.org/officeDocument/2006/relationships/slideMaster" Target="../slideMasters/slideMaster3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00.xml.rels><?xml version="1.0" encoding="UTF-8"?>
<Relationships xmlns="http://schemas.openxmlformats.org/package/2006/relationships"><Relationship Id="rId1" Type="http://schemas.openxmlformats.org/officeDocument/2006/relationships/slideMaster" Target="../slideMasters/slideMaster34.xml"/>
</Relationships>
</file>

<file path=ppt/slideLayouts/_rels/slideLayout401.xml.rels><?xml version="1.0" encoding="UTF-8"?>
<Relationships xmlns="http://schemas.openxmlformats.org/package/2006/relationships"><Relationship Id="rId1" Type="http://schemas.openxmlformats.org/officeDocument/2006/relationships/slideMaster" Target="../slideMasters/slideMaster34.xml"/>
</Relationships>
</file>

<file path=ppt/slideLayouts/_rels/slideLayout402.xml.rels><?xml version="1.0" encoding="UTF-8"?>
<Relationships xmlns="http://schemas.openxmlformats.org/package/2006/relationships"><Relationship Id="rId1" Type="http://schemas.openxmlformats.org/officeDocument/2006/relationships/slideMaster" Target="../slideMasters/slideMaster34.xml"/>
</Relationships>
</file>

<file path=ppt/slideLayouts/_rels/slideLayout403.xml.rels><?xml version="1.0" encoding="UTF-8"?>
<Relationships xmlns="http://schemas.openxmlformats.org/package/2006/relationships"><Relationship Id="rId1" Type="http://schemas.openxmlformats.org/officeDocument/2006/relationships/slideMaster" Target="../slideMasters/slideMaster34.xml"/>
</Relationships>
</file>

<file path=ppt/slideLayouts/_rels/slideLayout404.xml.rels><?xml version="1.0" encoding="UTF-8"?>
<Relationships xmlns="http://schemas.openxmlformats.org/package/2006/relationships"><Relationship Id="rId1" Type="http://schemas.openxmlformats.org/officeDocument/2006/relationships/slideMaster" Target="../slideMasters/slideMaster34.xml"/>
</Relationships>
</file>

<file path=ppt/slideLayouts/_rels/slideLayout405.xml.rels><?xml version="1.0" encoding="UTF-8"?>
<Relationships xmlns="http://schemas.openxmlformats.org/package/2006/relationships"><Relationship Id="rId1" Type="http://schemas.openxmlformats.org/officeDocument/2006/relationships/slideMaster" Target="../slideMasters/slideMaster34.xml"/>
</Relationships>
</file>

<file path=ppt/slideLayouts/_rels/slideLayout406.xml.rels><?xml version="1.0" encoding="UTF-8"?>
<Relationships xmlns="http://schemas.openxmlformats.org/package/2006/relationships"><Relationship Id="rId1" Type="http://schemas.openxmlformats.org/officeDocument/2006/relationships/slideMaster" Target="../slideMasters/slideMaster34.xml"/>
</Relationships>
</file>

<file path=ppt/slideLayouts/_rels/slideLayout407.xml.rels><?xml version="1.0" encoding="UTF-8"?>
<Relationships xmlns="http://schemas.openxmlformats.org/package/2006/relationships"><Relationship Id="rId1" Type="http://schemas.openxmlformats.org/officeDocument/2006/relationships/slideMaster" Target="../slideMasters/slideMaster34.xml"/>
</Relationships>
</file>

<file path=ppt/slideLayouts/_rels/slideLayout408.xml.rels><?xml version="1.0" encoding="UTF-8"?>
<Relationships xmlns="http://schemas.openxmlformats.org/package/2006/relationships"><Relationship Id="rId1" Type="http://schemas.openxmlformats.org/officeDocument/2006/relationships/slideMaster" Target="../slideMasters/slideMaster34.xml"/>
</Relationships>
</file>

<file path=ppt/slideLayouts/_rels/slideLayout409.xml.rels><?xml version="1.0" encoding="UTF-8"?>
<Relationships xmlns="http://schemas.openxmlformats.org/package/2006/relationships"><Relationship Id="rId1" Type="http://schemas.openxmlformats.org/officeDocument/2006/relationships/slideMaster" Target="../slideMasters/slideMaster35.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0.xml.rels><?xml version="1.0" encoding="UTF-8"?>
<Relationships xmlns="http://schemas.openxmlformats.org/package/2006/relationships"><Relationship Id="rId1" Type="http://schemas.openxmlformats.org/officeDocument/2006/relationships/slideMaster" Target="../slideMasters/slideMaster35.xml"/>
</Relationships>
</file>

<file path=ppt/slideLayouts/_rels/slideLayout411.xml.rels><?xml version="1.0" encoding="UTF-8"?>
<Relationships xmlns="http://schemas.openxmlformats.org/package/2006/relationships"><Relationship Id="rId1" Type="http://schemas.openxmlformats.org/officeDocument/2006/relationships/slideMaster" Target="../slideMasters/slideMaster35.xml"/>
</Relationships>
</file>

<file path=ppt/slideLayouts/_rels/slideLayout412.xml.rels><?xml version="1.0" encoding="UTF-8"?>
<Relationships xmlns="http://schemas.openxmlformats.org/package/2006/relationships"><Relationship Id="rId1" Type="http://schemas.openxmlformats.org/officeDocument/2006/relationships/slideMaster" Target="../slideMasters/slideMaster35.xml"/>
</Relationships>
</file>

<file path=ppt/slideLayouts/_rels/slideLayout413.xml.rels><?xml version="1.0" encoding="UTF-8"?>
<Relationships xmlns="http://schemas.openxmlformats.org/package/2006/relationships"><Relationship Id="rId1" Type="http://schemas.openxmlformats.org/officeDocument/2006/relationships/slideMaster" Target="../slideMasters/slideMaster35.xml"/>
</Relationships>
</file>

<file path=ppt/slideLayouts/_rels/slideLayout414.xml.rels><?xml version="1.0" encoding="UTF-8"?>
<Relationships xmlns="http://schemas.openxmlformats.org/package/2006/relationships"><Relationship Id="rId1" Type="http://schemas.openxmlformats.org/officeDocument/2006/relationships/slideMaster" Target="../slideMasters/slideMaster35.xml"/>
</Relationships>
</file>

<file path=ppt/slideLayouts/_rels/slideLayout415.xml.rels><?xml version="1.0" encoding="UTF-8"?>
<Relationships xmlns="http://schemas.openxmlformats.org/package/2006/relationships"><Relationship Id="rId1" Type="http://schemas.openxmlformats.org/officeDocument/2006/relationships/slideMaster" Target="../slideMasters/slideMaster35.xml"/>
</Relationships>
</file>

<file path=ppt/slideLayouts/_rels/slideLayout416.xml.rels><?xml version="1.0" encoding="UTF-8"?>
<Relationships xmlns="http://schemas.openxmlformats.org/package/2006/relationships"><Relationship Id="rId1" Type="http://schemas.openxmlformats.org/officeDocument/2006/relationships/slideMaster" Target="../slideMasters/slideMaster35.xml"/>
</Relationships>
</file>

<file path=ppt/slideLayouts/_rels/slideLayout417.xml.rels><?xml version="1.0" encoding="UTF-8"?>
<Relationships xmlns="http://schemas.openxmlformats.org/package/2006/relationships"><Relationship Id="rId1" Type="http://schemas.openxmlformats.org/officeDocument/2006/relationships/slideMaster" Target="../slideMasters/slideMaster35.xml"/>
</Relationships>
</file>

<file path=ppt/slideLayouts/_rels/slideLayout418.xml.rels><?xml version="1.0" encoding="UTF-8"?>
<Relationships xmlns="http://schemas.openxmlformats.org/package/2006/relationships"><Relationship Id="rId1" Type="http://schemas.openxmlformats.org/officeDocument/2006/relationships/slideMaster" Target="../slideMasters/slideMaster35.xml"/>
</Relationships>
</file>

<file path=ppt/slideLayouts/_rels/slideLayout419.xml.rels><?xml version="1.0" encoding="UTF-8"?>
<Relationships xmlns="http://schemas.openxmlformats.org/package/2006/relationships"><Relationship Id="rId1" Type="http://schemas.openxmlformats.org/officeDocument/2006/relationships/slideMaster" Target="../slideMasters/slideMaster35.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0.xml.rels><?xml version="1.0" encoding="UTF-8"?>
<Relationships xmlns="http://schemas.openxmlformats.org/package/2006/relationships"><Relationship Id="rId1" Type="http://schemas.openxmlformats.org/officeDocument/2006/relationships/slideMaster" Target="../slideMasters/slideMaster35.xml"/>
</Relationships>
</file>

<file path=ppt/slideLayouts/_rels/slideLayout421.xml.rels><?xml version="1.0" encoding="UTF-8"?>
<Relationships xmlns="http://schemas.openxmlformats.org/package/2006/relationships"><Relationship Id="rId1" Type="http://schemas.openxmlformats.org/officeDocument/2006/relationships/slideMaster" Target="../slideMasters/slideMaster36.xml"/>
</Relationships>
</file>

<file path=ppt/slideLayouts/_rels/slideLayout422.xml.rels><?xml version="1.0" encoding="UTF-8"?>
<Relationships xmlns="http://schemas.openxmlformats.org/package/2006/relationships"><Relationship Id="rId1" Type="http://schemas.openxmlformats.org/officeDocument/2006/relationships/slideMaster" Target="../slideMasters/slideMaster36.xml"/>
</Relationships>
</file>

<file path=ppt/slideLayouts/_rels/slideLayout423.xml.rels><?xml version="1.0" encoding="UTF-8"?>
<Relationships xmlns="http://schemas.openxmlformats.org/package/2006/relationships"><Relationship Id="rId1" Type="http://schemas.openxmlformats.org/officeDocument/2006/relationships/slideMaster" Target="../slideMasters/slideMaster36.xml"/>
</Relationships>
</file>

<file path=ppt/slideLayouts/_rels/slideLayout424.xml.rels><?xml version="1.0" encoding="UTF-8"?>
<Relationships xmlns="http://schemas.openxmlformats.org/package/2006/relationships"><Relationship Id="rId1" Type="http://schemas.openxmlformats.org/officeDocument/2006/relationships/slideMaster" Target="../slideMasters/slideMaster36.xml"/>
</Relationships>
</file>

<file path=ppt/slideLayouts/_rels/slideLayout425.xml.rels><?xml version="1.0" encoding="UTF-8"?>
<Relationships xmlns="http://schemas.openxmlformats.org/package/2006/relationships"><Relationship Id="rId1" Type="http://schemas.openxmlformats.org/officeDocument/2006/relationships/slideMaster" Target="../slideMasters/slideMaster36.xml"/>
</Relationships>
</file>

<file path=ppt/slideLayouts/_rels/slideLayout426.xml.rels><?xml version="1.0" encoding="UTF-8"?>
<Relationships xmlns="http://schemas.openxmlformats.org/package/2006/relationships"><Relationship Id="rId1" Type="http://schemas.openxmlformats.org/officeDocument/2006/relationships/slideMaster" Target="../slideMasters/slideMaster36.xml"/>
</Relationships>
</file>

<file path=ppt/slideLayouts/_rels/slideLayout427.xml.rels><?xml version="1.0" encoding="UTF-8"?>
<Relationships xmlns="http://schemas.openxmlformats.org/package/2006/relationships"><Relationship Id="rId1" Type="http://schemas.openxmlformats.org/officeDocument/2006/relationships/slideMaster" Target="../slideMasters/slideMaster36.xml"/>
</Relationships>
</file>

<file path=ppt/slideLayouts/_rels/slideLayout428.xml.rels><?xml version="1.0" encoding="UTF-8"?>
<Relationships xmlns="http://schemas.openxmlformats.org/package/2006/relationships"><Relationship Id="rId1" Type="http://schemas.openxmlformats.org/officeDocument/2006/relationships/slideMaster" Target="../slideMasters/slideMaster36.xml"/>
</Relationships>
</file>

<file path=ppt/slideLayouts/_rels/slideLayout429.xml.rels><?xml version="1.0" encoding="UTF-8"?>
<Relationships xmlns="http://schemas.openxmlformats.org/package/2006/relationships"><Relationship Id="rId1" Type="http://schemas.openxmlformats.org/officeDocument/2006/relationships/slideMaster" Target="../slideMasters/slideMaster36.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0.xml.rels><?xml version="1.0" encoding="UTF-8"?>
<Relationships xmlns="http://schemas.openxmlformats.org/package/2006/relationships"><Relationship Id="rId1" Type="http://schemas.openxmlformats.org/officeDocument/2006/relationships/slideMaster" Target="../slideMasters/slideMaster36.xml"/>
</Relationships>
</file>

<file path=ppt/slideLayouts/_rels/slideLayout431.xml.rels><?xml version="1.0" encoding="UTF-8"?>
<Relationships xmlns="http://schemas.openxmlformats.org/package/2006/relationships"><Relationship Id="rId1" Type="http://schemas.openxmlformats.org/officeDocument/2006/relationships/slideMaster" Target="../slideMasters/slideMaster36.xml"/>
</Relationships>
</file>

<file path=ppt/slideLayouts/_rels/slideLayout432.xml.rels><?xml version="1.0" encoding="UTF-8"?>
<Relationships xmlns="http://schemas.openxmlformats.org/package/2006/relationships"><Relationship Id="rId1" Type="http://schemas.openxmlformats.org/officeDocument/2006/relationships/slideMaster" Target="../slideMasters/slideMaster36.xml"/>
</Relationships>
</file>

<file path=ppt/slideLayouts/_rels/slideLayout433.xml.rels><?xml version="1.0" encoding="UTF-8"?>
<Relationships xmlns="http://schemas.openxmlformats.org/package/2006/relationships"><Relationship Id="rId1" Type="http://schemas.openxmlformats.org/officeDocument/2006/relationships/slideMaster" Target="../slideMasters/slideMaster37.xml"/>
</Relationships>
</file>

<file path=ppt/slideLayouts/_rels/slideLayout434.xml.rels><?xml version="1.0" encoding="UTF-8"?>
<Relationships xmlns="http://schemas.openxmlformats.org/package/2006/relationships"><Relationship Id="rId1" Type="http://schemas.openxmlformats.org/officeDocument/2006/relationships/slideMaster" Target="../slideMasters/slideMaster37.xml"/>
</Relationships>
</file>

<file path=ppt/slideLayouts/_rels/slideLayout435.xml.rels><?xml version="1.0" encoding="UTF-8"?>
<Relationships xmlns="http://schemas.openxmlformats.org/package/2006/relationships"><Relationship Id="rId1" Type="http://schemas.openxmlformats.org/officeDocument/2006/relationships/slideMaster" Target="../slideMasters/slideMaster37.xml"/>
</Relationships>
</file>

<file path=ppt/slideLayouts/_rels/slideLayout436.xml.rels><?xml version="1.0" encoding="UTF-8"?>
<Relationships xmlns="http://schemas.openxmlformats.org/package/2006/relationships"><Relationship Id="rId1" Type="http://schemas.openxmlformats.org/officeDocument/2006/relationships/slideMaster" Target="../slideMasters/slideMaster37.xml"/>
</Relationships>
</file>

<file path=ppt/slideLayouts/_rels/slideLayout437.xml.rels><?xml version="1.0" encoding="UTF-8"?>
<Relationships xmlns="http://schemas.openxmlformats.org/package/2006/relationships"><Relationship Id="rId1" Type="http://schemas.openxmlformats.org/officeDocument/2006/relationships/slideMaster" Target="../slideMasters/slideMaster37.xml"/>
</Relationships>
</file>

<file path=ppt/slideLayouts/_rels/slideLayout438.xml.rels><?xml version="1.0" encoding="UTF-8"?>
<Relationships xmlns="http://schemas.openxmlformats.org/package/2006/relationships"><Relationship Id="rId1" Type="http://schemas.openxmlformats.org/officeDocument/2006/relationships/slideMaster" Target="../slideMasters/slideMaster37.xml"/>
</Relationships>
</file>

<file path=ppt/slideLayouts/_rels/slideLayout439.xml.rels><?xml version="1.0" encoding="UTF-8"?>
<Relationships xmlns="http://schemas.openxmlformats.org/package/2006/relationships"><Relationship Id="rId1" Type="http://schemas.openxmlformats.org/officeDocument/2006/relationships/slideMaster" Target="../slideMasters/slideMaster37.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0.xml.rels><?xml version="1.0" encoding="UTF-8"?>
<Relationships xmlns="http://schemas.openxmlformats.org/package/2006/relationships"><Relationship Id="rId1" Type="http://schemas.openxmlformats.org/officeDocument/2006/relationships/slideMaster" Target="../slideMasters/slideMaster37.xml"/>
</Relationships>
</file>

<file path=ppt/slideLayouts/_rels/slideLayout441.xml.rels><?xml version="1.0" encoding="UTF-8"?>
<Relationships xmlns="http://schemas.openxmlformats.org/package/2006/relationships"><Relationship Id="rId1" Type="http://schemas.openxmlformats.org/officeDocument/2006/relationships/slideMaster" Target="../slideMasters/slideMaster37.xml"/>
</Relationships>
</file>

<file path=ppt/slideLayouts/_rels/slideLayout442.xml.rels><?xml version="1.0" encoding="UTF-8"?>
<Relationships xmlns="http://schemas.openxmlformats.org/package/2006/relationships"><Relationship Id="rId1" Type="http://schemas.openxmlformats.org/officeDocument/2006/relationships/slideMaster" Target="../slideMasters/slideMaster37.xml"/>
</Relationships>
</file>

<file path=ppt/slideLayouts/_rels/slideLayout443.xml.rels><?xml version="1.0" encoding="UTF-8"?>
<Relationships xmlns="http://schemas.openxmlformats.org/package/2006/relationships"><Relationship Id="rId1" Type="http://schemas.openxmlformats.org/officeDocument/2006/relationships/slideMaster" Target="../slideMasters/slideMaster37.xml"/>
</Relationships>
</file>

<file path=ppt/slideLayouts/_rels/slideLayout444.xml.rels><?xml version="1.0" encoding="UTF-8"?>
<Relationships xmlns="http://schemas.openxmlformats.org/package/2006/relationships"><Relationship Id="rId1" Type="http://schemas.openxmlformats.org/officeDocument/2006/relationships/slideMaster" Target="../slideMasters/slideMaster37.xml"/>
</Relationships>
</file>

<file path=ppt/slideLayouts/_rels/slideLayout445.xml.rels><?xml version="1.0" encoding="UTF-8"?>
<Relationships xmlns="http://schemas.openxmlformats.org/package/2006/relationships"><Relationship Id="rId1" Type="http://schemas.openxmlformats.org/officeDocument/2006/relationships/slideMaster" Target="../slideMasters/slideMaster38.xml"/>
</Relationships>
</file>

<file path=ppt/slideLayouts/_rels/slideLayout446.xml.rels><?xml version="1.0" encoding="UTF-8"?>
<Relationships xmlns="http://schemas.openxmlformats.org/package/2006/relationships"><Relationship Id="rId1" Type="http://schemas.openxmlformats.org/officeDocument/2006/relationships/slideMaster" Target="../slideMasters/slideMaster38.xml"/>
</Relationships>
</file>

<file path=ppt/slideLayouts/_rels/slideLayout447.xml.rels><?xml version="1.0" encoding="UTF-8"?>
<Relationships xmlns="http://schemas.openxmlformats.org/package/2006/relationships"><Relationship Id="rId1" Type="http://schemas.openxmlformats.org/officeDocument/2006/relationships/slideMaster" Target="../slideMasters/slideMaster38.xml"/>
</Relationships>
</file>

<file path=ppt/slideLayouts/_rels/slideLayout448.xml.rels><?xml version="1.0" encoding="UTF-8"?>
<Relationships xmlns="http://schemas.openxmlformats.org/package/2006/relationships"><Relationship Id="rId1" Type="http://schemas.openxmlformats.org/officeDocument/2006/relationships/slideMaster" Target="../slideMasters/slideMaster38.xml"/>
</Relationships>
</file>

<file path=ppt/slideLayouts/_rels/slideLayout449.xml.rels><?xml version="1.0" encoding="UTF-8"?>
<Relationships xmlns="http://schemas.openxmlformats.org/package/2006/relationships"><Relationship Id="rId1" Type="http://schemas.openxmlformats.org/officeDocument/2006/relationships/slideMaster" Target="../slideMasters/slideMaster38.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0.xml.rels><?xml version="1.0" encoding="UTF-8"?>
<Relationships xmlns="http://schemas.openxmlformats.org/package/2006/relationships"><Relationship Id="rId1" Type="http://schemas.openxmlformats.org/officeDocument/2006/relationships/slideMaster" Target="../slideMasters/slideMaster38.xml"/>
</Relationships>
</file>

<file path=ppt/slideLayouts/_rels/slideLayout451.xml.rels><?xml version="1.0" encoding="UTF-8"?>
<Relationships xmlns="http://schemas.openxmlformats.org/package/2006/relationships"><Relationship Id="rId1" Type="http://schemas.openxmlformats.org/officeDocument/2006/relationships/slideMaster" Target="../slideMasters/slideMaster38.xml"/>
</Relationships>
</file>

<file path=ppt/slideLayouts/_rels/slideLayout452.xml.rels><?xml version="1.0" encoding="UTF-8"?>
<Relationships xmlns="http://schemas.openxmlformats.org/package/2006/relationships"><Relationship Id="rId1" Type="http://schemas.openxmlformats.org/officeDocument/2006/relationships/slideMaster" Target="../slideMasters/slideMaster38.xml"/>
</Relationships>
</file>

<file path=ppt/slideLayouts/_rels/slideLayout453.xml.rels><?xml version="1.0" encoding="UTF-8"?>
<Relationships xmlns="http://schemas.openxmlformats.org/package/2006/relationships"><Relationship Id="rId1" Type="http://schemas.openxmlformats.org/officeDocument/2006/relationships/slideMaster" Target="../slideMasters/slideMaster38.xml"/>
</Relationships>
</file>

<file path=ppt/slideLayouts/_rels/slideLayout454.xml.rels><?xml version="1.0" encoding="UTF-8"?>
<Relationships xmlns="http://schemas.openxmlformats.org/package/2006/relationships"><Relationship Id="rId1" Type="http://schemas.openxmlformats.org/officeDocument/2006/relationships/slideMaster" Target="../slideMasters/slideMaster38.xml"/>
</Relationships>
</file>

<file path=ppt/slideLayouts/_rels/slideLayout455.xml.rels><?xml version="1.0" encoding="UTF-8"?>
<Relationships xmlns="http://schemas.openxmlformats.org/package/2006/relationships"><Relationship Id="rId1" Type="http://schemas.openxmlformats.org/officeDocument/2006/relationships/slideMaster" Target="../slideMasters/slideMaster38.xml"/>
</Relationships>
</file>

<file path=ppt/slideLayouts/_rels/slideLayout456.xml.rels><?xml version="1.0" encoding="UTF-8"?>
<Relationships xmlns="http://schemas.openxmlformats.org/package/2006/relationships"><Relationship Id="rId1" Type="http://schemas.openxmlformats.org/officeDocument/2006/relationships/slideMaster" Target="../slideMasters/slideMaster38.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3.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4.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5.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7.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8.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9.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0.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5.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6.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7.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8.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9.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0.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1.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2.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5.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6.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7.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8.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9.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0.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1.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2.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3.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4.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5.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6.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7.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98.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99.xml.rels><?xml version="1.0" encoding="UTF-8"?>
<Relationships xmlns="http://schemas.openxmlformats.org/package/2006/relationships"><Relationship Id="rId1" Type="http://schemas.openxmlformats.org/officeDocument/2006/relationships/slideMaster" Target="../slideMasters/slideMaster9.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30" name="PlaceHolder 2"/>
          <p:cNvSpPr>
            <a:spLocks noGrp="1"/>
          </p:cNvSpPr>
          <p:nvPr>
            <p:ph type="body"/>
          </p:nvPr>
        </p:nvSpPr>
        <p:spPr>
          <a:xfrm>
            <a:off x="457200" y="1203480"/>
            <a:ext cx="8229240" cy="1422720"/>
          </a:xfrm>
          <a:prstGeom prst="rect">
            <a:avLst/>
          </a:prstGeom>
        </p:spPr>
        <p:txBody>
          <a:bodyPr lIns="0" rIns="0" tIns="0" bIns="0">
            <a:normAutofit/>
          </a:bodyPr>
          <a:p>
            <a:endParaRPr b="0" lang="fr-FR" sz="3200" spc="-1" strike="noStrike">
              <a:latin typeface="Arial"/>
            </a:endParaRPr>
          </a:p>
        </p:txBody>
      </p:sp>
      <p:sp>
        <p:nvSpPr>
          <p:cNvPr id="31" name="PlaceHolder 3"/>
          <p:cNvSpPr>
            <a:spLocks noGrp="1"/>
          </p:cNvSpPr>
          <p:nvPr>
            <p:ph type="body"/>
          </p:nvPr>
        </p:nvSpPr>
        <p:spPr>
          <a:xfrm>
            <a:off x="457200" y="2761920"/>
            <a:ext cx="822924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10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369"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370" name="PlaceHolder 2"/>
          <p:cNvSpPr>
            <a:spLocks noGrp="1"/>
          </p:cNvSpPr>
          <p:nvPr>
            <p:ph type="body"/>
          </p:nvPr>
        </p:nvSpPr>
        <p:spPr>
          <a:xfrm>
            <a:off x="457200" y="1203480"/>
            <a:ext cx="4015800" cy="2982960"/>
          </a:xfrm>
          <a:prstGeom prst="rect">
            <a:avLst/>
          </a:prstGeom>
        </p:spPr>
        <p:txBody>
          <a:bodyPr lIns="0" rIns="0" tIns="0" bIns="0">
            <a:normAutofit/>
          </a:bodyPr>
          <a:p>
            <a:endParaRPr b="0" lang="fr-FR" sz="3200" spc="-1" strike="noStrike">
              <a:latin typeface="Arial"/>
            </a:endParaRPr>
          </a:p>
        </p:txBody>
      </p:sp>
      <p:sp>
        <p:nvSpPr>
          <p:cNvPr id="371" name="PlaceHolder 3"/>
          <p:cNvSpPr>
            <a:spLocks noGrp="1"/>
          </p:cNvSpPr>
          <p:nvPr>
            <p:ph type="body"/>
          </p:nvPr>
        </p:nvSpPr>
        <p:spPr>
          <a:xfrm>
            <a:off x="4674240" y="1203480"/>
            <a:ext cx="4015800" cy="2982960"/>
          </a:xfrm>
          <a:prstGeom prst="rect">
            <a:avLst/>
          </a:prstGeom>
        </p:spPr>
        <p:txBody>
          <a:bodyPr lIns="0" rIns="0" tIns="0" bIns="0">
            <a:normAutofit/>
          </a:bodyPr>
          <a:p>
            <a:endParaRPr b="0" lang="fr-FR" sz="3200" spc="-1" strike="noStrike">
              <a:latin typeface="Arial"/>
            </a:endParaRPr>
          </a:p>
        </p:txBody>
      </p:sp>
    </p:spTree>
  </p:cSld>
</p:sldLayout>
</file>

<file path=ppt/slideLayouts/slideLayout10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372"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Tree>
  </p:cSld>
</p:sldLayout>
</file>

<file path=ppt/slideLayouts/slideLayout10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373" name="PlaceHolder 1"/>
          <p:cNvSpPr>
            <a:spLocks noGrp="1"/>
          </p:cNvSpPr>
          <p:nvPr>
            <p:ph type="subTitle"/>
          </p:nvPr>
        </p:nvSpPr>
        <p:spPr>
          <a:xfrm>
            <a:off x="457200" y="205200"/>
            <a:ext cx="8229240" cy="3981240"/>
          </a:xfrm>
          <a:prstGeom prst="rect">
            <a:avLst/>
          </a:prstGeom>
        </p:spPr>
        <p:txBody>
          <a:bodyPr lIns="0" rIns="0" tIns="0" bIns="0" anchor="ctr">
            <a:noAutofit/>
          </a:bodyPr>
          <a:p>
            <a:pPr algn="ctr"/>
            <a:endParaRPr b="0" lang="fr-FR" sz="3200" spc="-1" strike="noStrike">
              <a:latin typeface="Arial"/>
            </a:endParaRPr>
          </a:p>
        </p:txBody>
      </p:sp>
    </p:spTree>
  </p:cSld>
</p:sldLayout>
</file>

<file path=ppt/slideLayouts/slideLayout10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374"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375"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376" name="PlaceHolder 3"/>
          <p:cNvSpPr>
            <a:spLocks noGrp="1"/>
          </p:cNvSpPr>
          <p:nvPr>
            <p:ph type="body"/>
          </p:nvPr>
        </p:nvSpPr>
        <p:spPr>
          <a:xfrm>
            <a:off x="4674240" y="1203480"/>
            <a:ext cx="4015800" cy="2982960"/>
          </a:xfrm>
          <a:prstGeom prst="rect">
            <a:avLst/>
          </a:prstGeom>
        </p:spPr>
        <p:txBody>
          <a:bodyPr lIns="0" rIns="0" tIns="0" bIns="0">
            <a:normAutofit/>
          </a:bodyPr>
          <a:p>
            <a:endParaRPr b="0" lang="fr-FR" sz="3200" spc="-1" strike="noStrike">
              <a:latin typeface="Arial"/>
            </a:endParaRPr>
          </a:p>
        </p:txBody>
      </p:sp>
      <p:sp>
        <p:nvSpPr>
          <p:cNvPr id="377" name="PlaceHolder 4"/>
          <p:cNvSpPr>
            <a:spLocks noGrp="1"/>
          </p:cNvSpPr>
          <p:nvPr>
            <p:ph type="body"/>
          </p:nvPr>
        </p:nvSpPr>
        <p:spPr>
          <a:xfrm>
            <a:off x="45720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10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378"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379" name="PlaceHolder 2"/>
          <p:cNvSpPr>
            <a:spLocks noGrp="1"/>
          </p:cNvSpPr>
          <p:nvPr>
            <p:ph type="body"/>
          </p:nvPr>
        </p:nvSpPr>
        <p:spPr>
          <a:xfrm>
            <a:off x="457200" y="1203480"/>
            <a:ext cx="4015800" cy="2982960"/>
          </a:xfrm>
          <a:prstGeom prst="rect">
            <a:avLst/>
          </a:prstGeom>
        </p:spPr>
        <p:txBody>
          <a:bodyPr lIns="0" rIns="0" tIns="0" bIns="0">
            <a:normAutofit/>
          </a:bodyPr>
          <a:p>
            <a:endParaRPr b="0" lang="fr-FR" sz="3200" spc="-1" strike="noStrike">
              <a:latin typeface="Arial"/>
            </a:endParaRPr>
          </a:p>
        </p:txBody>
      </p:sp>
      <p:sp>
        <p:nvSpPr>
          <p:cNvPr id="380"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381" name="PlaceHolder 4"/>
          <p:cNvSpPr>
            <a:spLocks noGrp="1"/>
          </p:cNvSpPr>
          <p:nvPr>
            <p:ph type="body"/>
          </p:nvPr>
        </p:nvSpPr>
        <p:spPr>
          <a:xfrm>
            <a:off x="467424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10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82"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383"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384"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385" name="PlaceHolder 4"/>
          <p:cNvSpPr>
            <a:spLocks noGrp="1"/>
          </p:cNvSpPr>
          <p:nvPr>
            <p:ph type="body"/>
          </p:nvPr>
        </p:nvSpPr>
        <p:spPr>
          <a:xfrm>
            <a:off x="457200" y="2761920"/>
            <a:ext cx="822924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10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86"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387" name="PlaceHolder 2"/>
          <p:cNvSpPr>
            <a:spLocks noGrp="1"/>
          </p:cNvSpPr>
          <p:nvPr>
            <p:ph type="body"/>
          </p:nvPr>
        </p:nvSpPr>
        <p:spPr>
          <a:xfrm>
            <a:off x="457200" y="1203480"/>
            <a:ext cx="8229240" cy="1422720"/>
          </a:xfrm>
          <a:prstGeom prst="rect">
            <a:avLst/>
          </a:prstGeom>
        </p:spPr>
        <p:txBody>
          <a:bodyPr lIns="0" rIns="0" tIns="0" bIns="0">
            <a:normAutofit/>
          </a:bodyPr>
          <a:p>
            <a:endParaRPr b="0" lang="fr-FR" sz="3200" spc="-1" strike="noStrike">
              <a:latin typeface="Arial"/>
            </a:endParaRPr>
          </a:p>
        </p:txBody>
      </p:sp>
      <p:sp>
        <p:nvSpPr>
          <p:cNvPr id="388" name="PlaceHolder 3"/>
          <p:cNvSpPr>
            <a:spLocks noGrp="1"/>
          </p:cNvSpPr>
          <p:nvPr>
            <p:ph type="body"/>
          </p:nvPr>
        </p:nvSpPr>
        <p:spPr>
          <a:xfrm>
            <a:off x="457200" y="2761920"/>
            <a:ext cx="822924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10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89"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390"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391"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392" name="PlaceHolder 4"/>
          <p:cNvSpPr>
            <a:spLocks noGrp="1"/>
          </p:cNvSpPr>
          <p:nvPr>
            <p:ph type="body"/>
          </p:nvPr>
        </p:nvSpPr>
        <p:spPr>
          <a:xfrm>
            <a:off x="457200" y="2761920"/>
            <a:ext cx="4015800" cy="1422720"/>
          </a:xfrm>
          <a:prstGeom prst="rect">
            <a:avLst/>
          </a:prstGeom>
        </p:spPr>
        <p:txBody>
          <a:bodyPr lIns="0" rIns="0" tIns="0" bIns="0">
            <a:normAutofit/>
          </a:bodyPr>
          <a:p>
            <a:endParaRPr b="0" lang="fr-FR" sz="3200" spc="-1" strike="noStrike">
              <a:latin typeface="Arial"/>
            </a:endParaRPr>
          </a:p>
        </p:txBody>
      </p:sp>
      <p:sp>
        <p:nvSpPr>
          <p:cNvPr id="393" name="PlaceHolder 5"/>
          <p:cNvSpPr>
            <a:spLocks noGrp="1"/>
          </p:cNvSpPr>
          <p:nvPr>
            <p:ph type="body"/>
          </p:nvPr>
        </p:nvSpPr>
        <p:spPr>
          <a:xfrm>
            <a:off x="467424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10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94"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395" name="PlaceHolder 2"/>
          <p:cNvSpPr>
            <a:spLocks noGrp="1"/>
          </p:cNvSpPr>
          <p:nvPr>
            <p:ph type="body"/>
          </p:nvPr>
        </p:nvSpPr>
        <p:spPr>
          <a:xfrm>
            <a:off x="457200" y="1203480"/>
            <a:ext cx="2649600" cy="1422720"/>
          </a:xfrm>
          <a:prstGeom prst="rect">
            <a:avLst/>
          </a:prstGeom>
        </p:spPr>
        <p:txBody>
          <a:bodyPr lIns="0" rIns="0" tIns="0" bIns="0">
            <a:normAutofit/>
          </a:bodyPr>
          <a:p>
            <a:endParaRPr b="0" lang="fr-FR" sz="3200" spc="-1" strike="noStrike">
              <a:latin typeface="Arial"/>
            </a:endParaRPr>
          </a:p>
        </p:txBody>
      </p:sp>
      <p:sp>
        <p:nvSpPr>
          <p:cNvPr id="396" name="PlaceHolder 3"/>
          <p:cNvSpPr>
            <a:spLocks noGrp="1"/>
          </p:cNvSpPr>
          <p:nvPr>
            <p:ph type="body"/>
          </p:nvPr>
        </p:nvSpPr>
        <p:spPr>
          <a:xfrm>
            <a:off x="3239640" y="1203480"/>
            <a:ext cx="2649600" cy="1422720"/>
          </a:xfrm>
          <a:prstGeom prst="rect">
            <a:avLst/>
          </a:prstGeom>
        </p:spPr>
        <p:txBody>
          <a:bodyPr lIns="0" rIns="0" tIns="0" bIns="0">
            <a:normAutofit/>
          </a:bodyPr>
          <a:p>
            <a:endParaRPr b="0" lang="fr-FR" sz="3200" spc="-1" strike="noStrike">
              <a:latin typeface="Arial"/>
            </a:endParaRPr>
          </a:p>
        </p:txBody>
      </p:sp>
      <p:sp>
        <p:nvSpPr>
          <p:cNvPr id="397" name="PlaceHolder 4"/>
          <p:cNvSpPr>
            <a:spLocks noGrp="1"/>
          </p:cNvSpPr>
          <p:nvPr>
            <p:ph type="body"/>
          </p:nvPr>
        </p:nvSpPr>
        <p:spPr>
          <a:xfrm>
            <a:off x="6022080" y="1203480"/>
            <a:ext cx="2649600" cy="1422720"/>
          </a:xfrm>
          <a:prstGeom prst="rect">
            <a:avLst/>
          </a:prstGeom>
        </p:spPr>
        <p:txBody>
          <a:bodyPr lIns="0" rIns="0" tIns="0" bIns="0">
            <a:normAutofit/>
          </a:bodyPr>
          <a:p>
            <a:endParaRPr b="0" lang="fr-FR" sz="3200" spc="-1" strike="noStrike">
              <a:latin typeface="Arial"/>
            </a:endParaRPr>
          </a:p>
        </p:txBody>
      </p:sp>
      <p:sp>
        <p:nvSpPr>
          <p:cNvPr id="398" name="PlaceHolder 5"/>
          <p:cNvSpPr>
            <a:spLocks noGrp="1"/>
          </p:cNvSpPr>
          <p:nvPr>
            <p:ph type="body"/>
          </p:nvPr>
        </p:nvSpPr>
        <p:spPr>
          <a:xfrm>
            <a:off x="457200" y="2761920"/>
            <a:ext cx="2649600" cy="1422720"/>
          </a:xfrm>
          <a:prstGeom prst="rect">
            <a:avLst/>
          </a:prstGeom>
        </p:spPr>
        <p:txBody>
          <a:bodyPr lIns="0" rIns="0" tIns="0" bIns="0">
            <a:normAutofit/>
          </a:bodyPr>
          <a:p>
            <a:endParaRPr b="0" lang="fr-FR" sz="3200" spc="-1" strike="noStrike">
              <a:latin typeface="Arial"/>
            </a:endParaRPr>
          </a:p>
        </p:txBody>
      </p:sp>
      <p:sp>
        <p:nvSpPr>
          <p:cNvPr id="399" name="PlaceHolder 6"/>
          <p:cNvSpPr>
            <a:spLocks noGrp="1"/>
          </p:cNvSpPr>
          <p:nvPr>
            <p:ph type="body"/>
          </p:nvPr>
        </p:nvSpPr>
        <p:spPr>
          <a:xfrm>
            <a:off x="3239640" y="2761920"/>
            <a:ext cx="2649600" cy="1422720"/>
          </a:xfrm>
          <a:prstGeom prst="rect">
            <a:avLst/>
          </a:prstGeom>
        </p:spPr>
        <p:txBody>
          <a:bodyPr lIns="0" rIns="0" tIns="0" bIns="0">
            <a:normAutofit/>
          </a:bodyPr>
          <a:p>
            <a:endParaRPr b="0" lang="fr-FR" sz="3200" spc="-1" strike="noStrike">
              <a:latin typeface="Arial"/>
            </a:endParaRPr>
          </a:p>
        </p:txBody>
      </p:sp>
      <p:sp>
        <p:nvSpPr>
          <p:cNvPr id="400" name="PlaceHolder 7"/>
          <p:cNvSpPr>
            <a:spLocks noGrp="1"/>
          </p:cNvSpPr>
          <p:nvPr>
            <p:ph type="body"/>
          </p:nvPr>
        </p:nvSpPr>
        <p:spPr>
          <a:xfrm>
            <a:off x="6022080" y="2761920"/>
            <a:ext cx="26496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10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2"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33"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34"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35" name="PlaceHolder 4"/>
          <p:cNvSpPr>
            <a:spLocks noGrp="1"/>
          </p:cNvSpPr>
          <p:nvPr>
            <p:ph type="body"/>
          </p:nvPr>
        </p:nvSpPr>
        <p:spPr>
          <a:xfrm>
            <a:off x="457200" y="2761920"/>
            <a:ext cx="4015800" cy="1422720"/>
          </a:xfrm>
          <a:prstGeom prst="rect">
            <a:avLst/>
          </a:prstGeom>
        </p:spPr>
        <p:txBody>
          <a:bodyPr lIns="0" rIns="0" tIns="0" bIns="0">
            <a:normAutofit/>
          </a:bodyPr>
          <a:p>
            <a:endParaRPr b="0" lang="fr-FR" sz="3200" spc="-1" strike="noStrike">
              <a:latin typeface="Arial"/>
            </a:endParaRPr>
          </a:p>
        </p:txBody>
      </p:sp>
      <p:sp>
        <p:nvSpPr>
          <p:cNvPr id="36" name="PlaceHolder 5"/>
          <p:cNvSpPr>
            <a:spLocks noGrp="1"/>
          </p:cNvSpPr>
          <p:nvPr>
            <p:ph type="body"/>
          </p:nvPr>
        </p:nvSpPr>
        <p:spPr>
          <a:xfrm>
            <a:off x="467424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1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12"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413"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fr-FR" sz="3200" spc="-1" strike="noStrike">
              <a:latin typeface="Arial"/>
            </a:endParaRPr>
          </a:p>
        </p:txBody>
      </p:sp>
    </p:spTree>
  </p:cSld>
</p:sldLayout>
</file>

<file path=ppt/slideLayouts/slideLayout1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14"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415" name="PlaceHolder 2"/>
          <p:cNvSpPr>
            <a:spLocks noGrp="1"/>
          </p:cNvSpPr>
          <p:nvPr>
            <p:ph type="body"/>
          </p:nvPr>
        </p:nvSpPr>
        <p:spPr>
          <a:xfrm>
            <a:off x="457200" y="1203480"/>
            <a:ext cx="8229240" cy="2982960"/>
          </a:xfrm>
          <a:prstGeom prst="rect">
            <a:avLst/>
          </a:prstGeom>
        </p:spPr>
        <p:txBody>
          <a:bodyPr lIns="0" rIns="0" tIns="0" bIns="0">
            <a:normAutofit/>
          </a:bodyPr>
          <a:p>
            <a:endParaRPr b="0" lang="fr-FR" sz="3200" spc="-1" strike="noStrike">
              <a:latin typeface="Arial"/>
            </a:endParaRPr>
          </a:p>
        </p:txBody>
      </p:sp>
    </p:spTree>
  </p:cSld>
</p:sldLayout>
</file>

<file path=ppt/slideLayouts/slideLayout1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16"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417" name="PlaceHolder 2"/>
          <p:cNvSpPr>
            <a:spLocks noGrp="1"/>
          </p:cNvSpPr>
          <p:nvPr>
            <p:ph type="body"/>
          </p:nvPr>
        </p:nvSpPr>
        <p:spPr>
          <a:xfrm>
            <a:off x="457200" y="1203480"/>
            <a:ext cx="4015800" cy="2982960"/>
          </a:xfrm>
          <a:prstGeom prst="rect">
            <a:avLst/>
          </a:prstGeom>
        </p:spPr>
        <p:txBody>
          <a:bodyPr lIns="0" rIns="0" tIns="0" bIns="0">
            <a:normAutofit/>
          </a:bodyPr>
          <a:p>
            <a:endParaRPr b="0" lang="fr-FR" sz="3200" spc="-1" strike="noStrike">
              <a:latin typeface="Arial"/>
            </a:endParaRPr>
          </a:p>
        </p:txBody>
      </p:sp>
      <p:sp>
        <p:nvSpPr>
          <p:cNvPr id="418" name="PlaceHolder 3"/>
          <p:cNvSpPr>
            <a:spLocks noGrp="1"/>
          </p:cNvSpPr>
          <p:nvPr>
            <p:ph type="body"/>
          </p:nvPr>
        </p:nvSpPr>
        <p:spPr>
          <a:xfrm>
            <a:off x="4674240" y="1203480"/>
            <a:ext cx="4015800" cy="2982960"/>
          </a:xfrm>
          <a:prstGeom prst="rect">
            <a:avLst/>
          </a:prstGeom>
        </p:spPr>
        <p:txBody>
          <a:bodyPr lIns="0" rIns="0" tIns="0" bIns="0">
            <a:normAutofit/>
          </a:bodyPr>
          <a:p>
            <a:endParaRPr b="0" lang="fr-FR" sz="3200" spc="-1" strike="noStrike">
              <a:latin typeface="Arial"/>
            </a:endParaRPr>
          </a:p>
        </p:txBody>
      </p:sp>
    </p:spTree>
  </p:cSld>
</p:sldLayout>
</file>

<file path=ppt/slideLayouts/slideLayout1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19"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Tree>
  </p:cSld>
</p:sldLayout>
</file>

<file path=ppt/slideLayouts/slideLayout1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420" name="PlaceHolder 1"/>
          <p:cNvSpPr>
            <a:spLocks noGrp="1"/>
          </p:cNvSpPr>
          <p:nvPr>
            <p:ph type="subTitle"/>
          </p:nvPr>
        </p:nvSpPr>
        <p:spPr>
          <a:xfrm>
            <a:off x="457200" y="205200"/>
            <a:ext cx="8229240" cy="3981240"/>
          </a:xfrm>
          <a:prstGeom prst="rect">
            <a:avLst/>
          </a:prstGeom>
        </p:spPr>
        <p:txBody>
          <a:bodyPr lIns="0" rIns="0" tIns="0" bIns="0" anchor="ctr">
            <a:noAutofit/>
          </a:bodyPr>
          <a:p>
            <a:pPr algn="ctr"/>
            <a:endParaRPr b="0" lang="fr-FR" sz="3200" spc="-1" strike="noStrike">
              <a:latin typeface="Arial"/>
            </a:endParaRPr>
          </a:p>
        </p:txBody>
      </p:sp>
    </p:spTree>
  </p:cSld>
</p:sldLayout>
</file>

<file path=ppt/slideLayouts/slideLayout1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421"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422"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423" name="PlaceHolder 3"/>
          <p:cNvSpPr>
            <a:spLocks noGrp="1"/>
          </p:cNvSpPr>
          <p:nvPr>
            <p:ph type="body"/>
          </p:nvPr>
        </p:nvSpPr>
        <p:spPr>
          <a:xfrm>
            <a:off x="4674240" y="1203480"/>
            <a:ext cx="4015800" cy="2982960"/>
          </a:xfrm>
          <a:prstGeom prst="rect">
            <a:avLst/>
          </a:prstGeom>
        </p:spPr>
        <p:txBody>
          <a:bodyPr lIns="0" rIns="0" tIns="0" bIns="0">
            <a:normAutofit/>
          </a:bodyPr>
          <a:p>
            <a:endParaRPr b="0" lang="fr-FR" sz="3200" spc="-1" strike="noStrike">
              <a:latin typeface="Arial"/>
            </a:endParaRPr>
          </a:p>
        </p:txBody>
      </p:sp>
      <p:sp>
        <p:nvSpPr>
          <p:cNvPr id="424" name="PlaceHolder 4"/>
          <p:cNvSpPr>
            <a:spLocks noGrp="1"/>
          </p:cNvSpPr>
          <p:nvPr>
            <p:ph type="body"/>
          </p:nvPr>
        </p:nvSpPr>
        <p:spPr>
          <a:xfrm>
            <a:off x="45720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1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425"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426" name="PlaceHolder 2"/>
          <p:cNvSpPr>
            <a:spLocks noGrp="1"/>
          </p:cNvSpPr>
          <p:nvPr>
            <p:ph type="body"/>
          </p:nvPr>
        </p:nvSpPr>
        <p:spPr>
          <a:xfrm>
            <a:off x="457200" y="1203480"/>
            <a:ext cx="4015800" cy="2982960"/>
          </a:xfrm>
          <a:prstGeom prst="rect">
            <a:avLst/>
          </a:prstGeom>
        </p:spPr>
        <p:txBody>
          <a:bodyPr lIns="0" rIns="0" tIns="0" bIns="0">
            <a:normAutofit/>
          </a:bodyPr>
          <a:p>
            <a:endParaRPr b="0" lang="fr-FR" sz="3200" spc="-1" strike="noStrike">
              <a:latin typeface="Arial"/>
            </a:endParaRPr>
          </a:p>
        </p:txBody>
      </p:sp>
      <p:sp>
        <p:nvSpPr>
          <p:cNvPr id="427"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428" name="PlaceHolder 4"/>
          <p:cNvSpPr>
            <a:spLocks noGrp="1"/>
          </p:cNvSpPr>
          <p:nvPr>
            <p:ph type="body"/>
          </p:nvPr>
        </p:nvSpPr>
        <p:spPr>
          <a:xfrm>
            <a:off x="467424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1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429"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430"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431"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432" name="PlaceHolder 4"/>
          <p:cNvSpPr>
            <a:spLocks noGrp="1"/>
          </p:cNvSpPr>
          <p:nvPr>
            <p:ph type="body"/>
          </p:nvPr>
        </p:nvSpPr>
        <p:spPr>
          <a:xfrm>
            <a:off x="457200" y="2761920"/>
            <a:ext cx="822924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1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433"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434" name="PlaceHolder 2"/>
          <p:cNvSpPr>
            <a:spLocks noGrp="1"/>
          </p:cNvSpPr>
          <p:nvPr>
            <p:ph type="body"/>
          </p:nvPr>
        </p:nvSpPr>
        <p:spPr>
          <a:xfrm>
            <a:off x="457200" y="1203480"/>
            <a:ext cx="8229240" cy="1422720"/>
          </a:xfrm>
          <a:prstGeom prst="rect">
            <a:avLst/>
          </a:prstGeom>
        </p:spPr>
        <p:txBody>
          <a:bodyPr lIns="0" rIns="0" tIns="0" bIns="0">
            <a:normAutofit/>
          </a:bodyPr>
          <a:p>
            <a:endParaRPr b="0" lang="fr-FR" sz="3200" spc="-1" strike="noStrike">
              <a:latin typeface="Arial"/>
            </a:endParaRPr>
          </a:p>
        </p:txBody>
      </p:sp>
      <p:sp>
        <p:nvSpPr>
          <p:cNvPr id="435" name="PlaceHolder 3"/>
          <p:cNvSpPr>
            <a:spLocks noGrp="1"/>
          </p:cNvSpPr>
          <p:nvPr>
            <p:ph type="body"/>
          </p:nvPr>
        </p:nvSpPr>
        <p:spPr>
          <a:xfrm>
            <a:off x="457200" y="2761920"/>
            <a:ext cx="822924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1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436"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437"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438"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439" name="PlaceHolder 4"/>
          <p:cNvSpPr>
            <a:spLocks noGrp="1"/>
          </p:cNvSpPr>
          <p:nvPr>
            <p:ph type="body"/>
          </p:nvPr>
        </p:nvSpPr>
        <p:spPr>
          <a:xfrm>
            <a:off x="457200" y="2761920"/>
            <a:ext cx="4015800" cy="1422720"/>
          </a:xfrm>
          <a:prstGeom prst="rect">
            <a:avLst/>
          </a:prstGeom>
        </p:spPr>
        <p:txBody>
          <a:bodyPr lIns="0" rIns="0" tIns="0" bIns="0">
            <a:normAutofit/>
          </a:bodyPr>
          <a:p>
            <a:endParaRPr b="0" lang="fr-FR" sz="3200" spc="-1" strike="noStrike">
              <a:latin typeface="Arial"/>
            </a:endParaRPr>
          </a:p>
        </p:txBody>
      </p:sp>
      <p:sp>
        <p:nvSpPr>
          <p:cNvPr id="440" name="PlaceHolder 5"/>
          <p:cNvSpPr>
            <a:spLocks noGrp="1"/>
          </p:cNvSpPr>
          <p:nvPr>
            <p:ph type="body"/>
          </p:nvPr>
        </p:nvSpPr>
        <p:spPr>
          <a:xfrm>
            <a:off x="467424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7"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38" name="PlaceHolder 2"/>
          <p:cNvSpPr>
            <a:spLocks noGrp="1"/>
          </p:cNvSpPr>
          <p:nvPr>
            <p:ph type="body"/>
          </p:nvPr>
        </p:nvSpPr>
        <p:spPr>
          <a:xfrm>
            <a:off x="457200" y="1203480"/>
            <a:ext cx="2649600" cy="1422720"/>
          </a:xfrm>
          <a:prstGeom prst="rect">
            <a:avLst/>
          </a:prstGeom>
        </p:spPr>
        <p:txBody>
          <a:bodyPr lIns="0" rIns="0" tIns="0" bIns="0">
            <a:normAutofit/>
          </a:bodyPr>
          <a:p>
            <a:endParaRPr b="0" lang="fr-FR" sz="3200" spc="-1" strike="noStrike">
              <a:latin typeface="Arial"/>
            </a:endParaRPr>
          </a:p>
        </p:txBody>
      </p:sp>
      <p:sp>
        <p:nvSpPr>
          <p:cNvPr id="39" name="PlaceHolder 3"/>
          <p:cNvSpPr>
            <a:spLocks noGrp="1"/>
          </p:cNvSpPr>
          <p:nvPr>
            <p:ph type="body"/>
          </p:nvPr>
        </p:nvSpPr>
        <p:spPr>
          <a:xfrm>
            <a:off x="3239640" y="1203480"/>
            <a:ext cx="2649600" cy="1422720"/>
          </a:xfrm>
          <a:prstGeom prst="rect">
            <a:avLst/>
          </a:prstGeom>
        </p:spPr>
        <p:txBody>
          <a:bodyPr lIns="0" rIns="0" tIns="0" bIns="0">
            <a:normAutofit/>
          </a:bodyPr>
          <a:p>
            <a:endParaRPr b="0" lang="fr-FR" sz="3200" spc="-1" strike="noStrike">
              <a:latin typeface="Arial"/>
            </a:endParaRPr>
          </a:p>
        </p:txBody>
      </p:sp>
      <p:sp>
        <p:nvSpPr>
          <p:cNvPr id="40" name="PlaceHolder 4"/>
          <p:cNvSpPr>
            <a:spLocks noGrp="1"/>
          </p:cNvSpPr>
          <p:nvPr>
            <p:ph type="body"/>
          </p:nvPr>
        </p:nvSpPr>
        <p:spPr>
          <a:xfrm>
            <a:off x="6022080" y="1203480"/>
            <a:ext cx="2649600" cy="1422720"/>
          </a:xfrm>
          <a:prstGeom prst="rect">
            <a:avLst/>
          </a:prstGeom>
        </p:spPr>
        <p:txBody>
          <a:bodyPr lIns="0" rIns="0" tIns="0" bIns="0">
            <a:normAutofit/>
          </a:bodyPr>
          <a:p>
            <a:endParaRPr b="0" lang="fr-FR" sz="3200" spc="-1" strike="noStrike">
              <a:latin typeface="Arial"/>
            </a:endParaRPr>
          </a:p>
        </p:txBody>
      </p:sp>
      <p:sp>
        <p:nvSpPr>
          <p:cNvPr id="41" name="PlaceHolder 5"/>
          <p:cNvSpPr>
            <a:spLocks noGrp="1"/>
          </p:cNvSpPr>
          <p:nvPr>
            <p:ph type="body"/>
          </p:nvPr>
        </p:nvSpPr>
        <p:spPr>
          <a:xfrm>
            <a:off x="457200" y="2761920"/>
            <a:ext cx="2649600" cy="1422720"/>
          </a:xfrm>
          <a:prstGeom prst="rect">
            <a:avLst/>
          </a:prstGeom>
        </p:spPr>
        <p:txBody>
          <a:bodyPr lIns="0" rIns="0" tIns="0" bIns="0">
            <a:normAutofit/>
          </a:bodyPr>
          <a:p>
            <a:endParaRPr b="0" lang="fr-FR" sz="3200" spc="-1" strike="noStrike">
              <a:latin typeface="Arial"/>
            </a:endParaRPr>
          </a:p>
        </p:txBody>
      </p:sp>
      <p:sp>
        <p:nvSpPr>
          <p:cNvPr id="42" name="PlaceHolder 6"/>
          <p:cNvSpPr>
            <a:spLocks noGrp="1"/>
          </p:cNvSpPr>
          <p:nvPr>
            <p:ph type="body"/>
          </p:nvPr>
        </p:nvSpPr>
        <p:spPr>
          <a:xfrm>
            <a:off x="3239640" y="2761920"/>
            <a:ext cx="2649600" cy="1422720"/>
          </a:xfrm>
          <a:prstGeom prst="rect">
            <a:avLst/>
          </a:prstGeom>
        </p:spPr>
        <p:txBody>
          <a:bodyPr lIns="0" rIns="0" tIns="0" bIns="0">
            <a:normAutofit/>
          </a:bodyPr>
          <a:p>
            <a:endParaRPr b="0" lang="fr-FR" sz="3200" spc="-1" strike="noStrike">
              <a:latin typeface="Arial"/>
            </a:endParaRPr>
          </a:p>
        </p:txBody>
      </p:sp>
      <p:sp>
        <p:nvSpPr>
          <p:cNvPr id="43" name="PlaceHolder 7"/>
          <p:cNvSpPr>
            <a:spLocks noGrp="1"/>
          </p:cNvSpPr>
          <p:nvPr>
            <p:ph type="body"/>
          </p:nvPr>
        </p:nvSpPr>
        <p:spPr>
          <a:xfrm>
            <a:off x="6022080" y="2761920"/>
            <a:ext cx="26496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1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441"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442" name="PlaceHolder 2"/>
          <p:cNvSpPr>
            <a:spLocks noGrp="1"/>
          </p:cNvSpPr>
          <p:nvPr>
            <p:ph type="body"/>
          </p:nvPr>
        </p:nvSpPr>
        <p:spPr>
          <a:xfrm>
            <a:off x="457200" y="1203480"/>
            <a:ext cx="2649600" cy="1422720"/>
          </a:xfrm>
          <a:prstGeom prst="rect">
            <a:avLst/>
          </a:prstGeom>
        </p:spPr>
        <p:txBody>
          <a:bodyPr lIns="0" rIns="0" tIns="0" bIns="0">
            <a:normAutofit/>
          </a:bodyPr>
          <a:p>
            <a:endParaRPr b="0" lang="fr-FR" sz="3200" spc="-1" strike="noStrike">
              <a:latin typeface="Arial"/>
            </a:endParaRPr>
          </a:p>
        </p:txBody>
      </p:sp>
      <p:sp>
        <p:nvSpPr>
          <p:cNvPr id="443" name="PlaceHolder 3"/>
          <p:cNvSpPr>
            <a:spLocks noGrp="1"/>
          </p:cNvSpPr>
          <p:nvPr>
            <p:ph type="body"/>
          </p:nvPr>
        </p:nvSpPr>
        <p:spPr>
          <a:xfrm>
            <a:off x="3239640" y="1203480"/>
            <a:ext cx="2649600" cy="1422720"/>
          </a:xfrm>
          <a:prstGeom prst="rect">
            <a:avLst/>
          </a:prstGeom>
        </p:spPr>
        <p:txBody>
          <a:bodyPr lIns="0" rIns="0" tIns="0" bIns="0">
            <a:normAutofit/>
          </a:bodyPr>
          <a:p>
            <a:endParaRPr b="0" lang="fr-FR" sz="3200" spc="-1" strike="noStrike">
              <a:latin typeface="Arial"/>
            </a:endParaRPr>
          </a:p>
        </p:txBody>
      </p:sp>
      <p:sp>
        <p:nvSpPr>
          <p:cNvPr id="444" name="PlaceHolder 4"/>
          <p:cNvSpPr>
            <a:spLocks noGrp="1"/>
          </p:cNvSpPr>
          <p:nvPr>
            <p:ph type="body"/>
          </p:nvPr>
        </p:nvSpPr>
        <p:spPr>
          <a:xfrm>
            <a:off x="6022080" y="1203480"/>
            <a:ext cx="2649600" cy="1422720"/>
          </a:xfrm>
          <a:prstGeom prst="rect">
            <a:avLst/>
          </a:prstGeom>
        </p:spPr>
        <p:txBody>
          <a:bodyPr lIns="0" rIns="0" tIns="0" bIns="0">
            <a:normAutofit/>
          </a:bodyPr>
          <a:p>
            <a:endParaRPr b="0" lang="fr-FR" sz="3200" spc="-1" strike="noStrike">
              <a:latin typeface="Arial"/>
            </a:endParaRPr>
          </a:p>
        </p:txBody>
      </p:sp>
      <p:sp>
        <p:nvSpPr>
          <p:cNvPr id="445" name="PlaceHolder 5"/>
          <p:cNvSpPr>
            <a:spLocks noGrp="1"/>
          </p:cNvSpPr>
          <p:nvPr>
            <p:ph type="body"/>
          </p:nvPr>
        </p:nvSpPr>
        <p:spPr>
          <a:xfrm>
            <a:off x="457200" y="2761920"/>
            <a:ext cx="2649600" cy="1422720"/>
          </a:xfrm>
          <a:prstGeom prst="rect">
            <a:avLst/>
          </a:prstGeom>
        </p:spPr>
        <p:txBody>
          <a:bodyPr lIns="0" rIns="0" tIns="0" bIns="0">
            <a:normAutofit/>
          </a:bodyPr>
          <a:p>
            <a:endParaRPr b="0" lang="fr-FR" sz="3200" spc="-1" strike="noStrike">
              <a:latin typeface="Arial"/>
            </a:endParaRPr>
          </a:p>
        </p:txBody>
      </p:sp>
      <p:sp>
        <p:nvSpPr>
          <p:cNvPr id="446" name="PlaceHolder 6"/>
          <p:cNvSpPr>
            <a:spLocks noGrp="1"/>
          </p:cNvSpPr>
          <p:nvPr>
            <p:ph type="body"/>
          </p:nvPr>
        </p:nvSpPr>
        <p:spPr>
          <a:xfrm>
            <a:off x="3239640" y="2761920"/>
            <a:ext cx="2649600" cy="1422720"/>
          </a:xfrm>
          <a:prstGeom prst="rect">
            <a:avLst/>
          </a:prstGeom>
        </p:spPr>
        <p:txBody>
          <a:bodyPr lIns="0" rIns="0" tIns="0" bIns="0">
            <a:normAutofit/>
          </a:bodyPr>
          <a:p>
            <a:endParaRPr b="0" lang="fr-FR" sz="3200" spc="-1" strike="noStrike">
              <a:latin typeface="Arial"/>
            </a:endParaRPr>
          </a:p>
        </p:txBody>
      </p:sp>
      <p:sp>
        <p:nvSpPr>
          <p:cNvPr id="447" name="PlaceHolder 7"/>
          <p:cNvSpPr>
            <a:spLocks noGrp="1"/>
          </p:cNvSpPr>
          <p:nvPr>
            <p:ph type="body"/>
          </p:nvPr>
        </p:nvSpPr>
        <p:spPr>
          <a:xfrm>
            <a:off x="6022080" y="2761920"/>
            <a:ext cx="26496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1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52"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453"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fr-FR" sz="3200" spc="-1" strike="noStrike">
              <a:latin typeface="Arial"/>
            </a:endParaRPr>
          </a:p>
        </p:txBody>
      </p:sp>
    </p:spTree>
  </p:cSld>
</p:sldLayout>
</file>

<file path=ppt/slideLayouts/slideLayout1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54"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455" name="PlaceHolder 2"/>
          <p:cNvSpPr>
            <a:spLocks noGrp="1"/>
          </p:cNvSpPr>
          <p:nvPr>
            <p:ph type="body"/>
          </p:nvPr>
        </p:nvSpPr>
        <p:spPr>
          <a:xfrm>
            <a:off x="457200" y="1203480"/>
            <a:ext cx="8229240" cy="2982960"/>
          </a:xfrm>
          <a:prstGeom prst="rect">
            <a:avLst/>
          </a:prstGeom>
        </p:spPr>
        <p:txBody>
          <a:bodyPr lIns="0" rIns="0" tIns="0" bIns="0">
            <a:normAutofit/>
          </a:bodyPr>
          <a:p>
            <a:endParaRPr b="0" lang="fr-FR" sz="3200" spc="-1" strike="noStrike">
              <a:latin typeface="Arial"/>
            </a:endParaRPr>
          </a:p>
        </p:txBody>
      </p:sp>
    </p:spTree>
  </p:cSld>
</p:sldLayout>
</file>

<file path=ppt/slideLayouts/slideLayout1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56"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457" name="PlaceHolder 2"/>
          <p:cNvSpPr>
            <a:spLocks noGrp="1"/>
          </p:cNvSpPr>
          <p:nvPr>
            <p:ph type="body"/>
          </p:nvPr>
        </p:nvSpPr>
        <p:spPr>
          <a:xfrm>
            <a:off x="457200" y="1203480"/>
            <a:ext cx="4015800" cy="2982960"/>
          </a:xfrm>
          <a:prstGeom prst="rect">
            <a:avLst/>
          </a:prstGeom>
        </p:spPr>
        <p:txBody>
          <a:bodyPr lIns="0" rIns="0" tIns="0" bIns="0">
            <a:normAutofit/>
          </a:bodyPr>
          <a:p>
            <a:endParaRPr b="0" lang="fr-FR" sz="3200" spc="-1" strike="noStrike">
              <a:latin typeface="Arial"/>
            </a:endParaRPr>
          </a:p>
        </p:txBody>
      </p:sp>
      <p:sp>
        <p:nvSpPr>
          <p:cNvPr id="458" name="PlaceHolder 3"/>
          <p:cNvSpPr>
            <a:spLocks noGrp="1"/>
          </p:cNvSpPr>
          <p:nvPr>
            <p:ph type="body"/>
          </p:nvPr>
        </p:nvSpPr>
        <p:spPr>
          <a:xfrm>
            <a:off x="4674240" y="1203480"/>
            <a:ext cx="4015800" cy="2982960"/>
          </a:xfrm>
          <a:prstGeom prst="rect">
            <a:avLst/>
          </a:prstGeom>
        </p:spPr>
        <p:txBody>
          <a:bodyPr lIns="0" rIns="0" tIns="0" bIns="0">
            <a:normAutofit/>
          </a:bodyPr>
          <a:p>
            <a:endParaRPr b="0" lang="fr-FR" sz="3200" spc="-1" strike="noStrike">
              <a:latin typeface="Arial"/>
            </a:endParaRPr>
          </a:p>
        </p:txBody>
      </p:sp>
    </p:spTree>
  </p:cSld>
</p:sldLayout>
</file>

<file path=ppt/slideLayouts/slideLayout1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59"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Tree>
  </p:cSld>
</p:sldLayout>
</file>

<file path=ppt/slideLayouts/slideLayout1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460" name="PlaceHolder 1"/>
          <p:cNvSpPr>
            <a:spLocks noGrp="1"/>
          </p:cNvSpPr>
          <p:nvPr>
            <p:ph type="subTitle"/>
          </p:nvPr>
        </p:nvSpPr>
        <p:spPr>
          <a:xfrm>
            <a:off x="457200" y="205200"/>
            <a:ext cx="8229240" cy="3981240"/>
          </a:xfrm>
          <a:prstGeom prst="rect">
            <a:avLst/>
          </a:prstGeom>
        </p:spPr>
        <p:txBody>
          <a:bodyPr lIns="0" rIns="0" tIns="0" bIns="0" anchor="ctr">
            <a:noAutofit/>
          </a:bodyPr>
          <a:p>
            <a:pPr algn="ctr"/>
            <a:endParaRPr b="0" lang="fr-FR" sz="3200" spc="-1" strike="noStrike">
              <a:latin typeface="Arial"/>
            </a:endParaRPr>
          </a:p>
        </p:txBody>
      </p:sp>
    </p:spTree>
  </p:cSld>
</p:sldLayout>
</file>

<file path=ppt/slideLayouts/slideLayout1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461"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462"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463" name="PlaceHolder 3"/>
          <p:cNvSpPr>
            <a:spLocks noGrp="1"/>
          </p:cNvSpPr>
          <p:nvPr>
            <p:ph type="body"/>
          </p:nvPr>
        </p:nvSpPr>
        <p:spPr>
          <a:xfrm>
            <a:off x="4674240" y="1203480"/>
            <a:ext cx="4015800" cy="2982960"/>
          </a:xfrm>
          <a:prstGeom prst="rect">
            <a:avLst/>
          </a:prstGeom>
        </p:spPr>
        <p:txBody>
          <a:bodyPr lIns="0" rIns="0" tIns="0" bIns="0">
            <a:normAutofit/>
          </a:bodyPr>
          <a:p>
            <a:endParaRPr b="0" lang="fr-FR" sz="3200" spc="-1" strike="noStrike">
              <a:latin typeface="Arial"/>
            </a:endParaRPr>
          </a:p>
        </p:txBody>
      </p:sp>
      <p:sp>
        <p:nvSpPr>
          <p:cNvPr id="464" name="PlaceHolder 4"/>
          <p:cNvSpPr>
            <a:spLocks noGrp="1"/>
          </p:cNvSpPr>
          <p:nvPr>
            <p:ph type="body"/>
          </p:nvPr>
        </p:nvSpPr>
        <p:spPr>
          <a:xfrm>
            <a:off x="45720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1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465"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466" name="PlaceHolder 2"/>
          <p:cNvSpPr>
            <a:spLocks noGrp="1"/>
          </p:cNvSpPr>
          <p:nvPr>
            <p:ph type="body"/>
          </p:nvPr>
        </p:nvSpPr>
        <p:spPr>
          <a:xfrm>
            <a:off x="457200" y="1203480"/>
            <a:ext cx="4015800" cy="2982960"/>
          </a:xfrm>
          <a:prstGeom prst="rect">
            <a:avLst/>
          </a:prstGeom>
        </p:spPr>
        <p:txBody>
          <a:bodyPr lIns="0" rIns="0" tIns="0" bIns="0">
            <a:normAutofit/>
          </a:bodyPr>
          <a:p>
            <a:endParaRPr b="0" lang="fr-FR" sz="3200" spc="-1" strike="noStrike">
              <a:latin typeface="Arial"/>
            </a:endParaRPr>
          </a:p>
        </p:txBody>
      </p:sp>
      <p:sp>
        <p:nvSpPr>
          <p:cNvPr id="467"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468" name="PlaceHolder 4"/>
          <p:cNvSpPr>
            <a:spLocks noGrp="1"/>
          </p:cNvSpPr>
          <p:nvPr>
            <p:ph type="body"/>
          </p:nvPr>
        </p:nvSpPr>
        <p:spPr>
          <a:xfrm>
            <a:off x="467424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1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469"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470"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471"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472" name="PlaceHolder 4"/>
          <p:cNvSpPr>
            <a:spLocks noGrp="1"/>
          </p:cNvSpPr>
          <p:nvPr>
            <p:ph type="body"/>
          </p:nvPr>
        </p:nvSpPr>
        <p:spPr>
          <a:xfrm>
            <a:off x="457200" y="2761920"/>
            <a:ext cx="822924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473"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474" name="PlaceHolder 2"/>
          <p:cNvSpPr>
            <a:spLocks noGrp="1"/>
          </p:cNvSpPr>
          <p:nvPr>
            <p:ph type="body"/>
          </p:nvPr>
        </p:nvSpPr>
        <p:spPr>
          <a:xfrm>
            <a:off x="457200" y="1203480"/>
            <a:ext cx="8229240" cy="1422720"/>
          </a:xfrm>
          <a:prstGeom prst="rect">
            <a:avLst/>
          </a:prstGeom>
        </p:spPr>
        <p:txBody>
          <a:bodyPr lIns="0" rIns="0" tIns="0" bIns="0">
            <a:normAutofit/>
          </a:bodyPr>
          <a:p>
            <a:endParaRPr b="0" lang="fr-FR" sz="3200" spc="-1" strike="noStrike">
              <a:latin typeface="Arial"/>
            </a:endParaRPr>
          </a:p>
        </p:txBody>
      </p:sp>
      <p:sp>
        <p:nvSpPr>
          <p:cNvPr id="475" name="PlaceHolder 3"/>
          <p:cNvSpPr>
            <a:spLocks noGrp="1"/>
          </p:cNvSpPr>
          <p:nvPr>
            <p:ph type="body"/>
          </p:nvPr>
        </p:nvSpPr>
        <p:spPr>
          <a:xfrm>
            <a:off x="457200" y="2761920"/>
            <a:ext cx="822924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1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476"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477"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478"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479" name="PlaceHolder 4"/>
          <p:cNvSpPr>
            <a:spLocks noGrp="1"/>
          </p:cNvSpPr>
          <p:nvPr>
            <p:ph type="body"/>
          </p:nvPr>
        </p:nvSpPr>
        <p:spPr>
          <a:xfrm>
            <a:off x="457200" y="2761920"/>
            <a:ext cx="4015800" cy="1422720"/>
          </a:xfrm>
          <a:prstGeom prst="rect">
            <a:avLst/>
          </a:prstGeom>
        </p:spPr>
        <p:txBody>
          <a:bodyPr lIns="0" rIns="0" tIns="0" bIns="0">
            <a:normAutofit/>
          </a:bodyPr>
          <a:p>
            <a:endParaRPr b="0" lang="fr-FR" sz="3200" spc="-1" strike="noStrike">
              <a:latin typeface="Arial"/>
            </a:endParaRPr>
          </a:p>
        </p:txBody>
      </p:sp>
      <p:sp>
        <p:nvSpPr>
          <p:cNvPr id="480" name="PlaceHolder 5"/>
          <p:cNvSpPr>
            <a:spLocks noGrp="1"/>
          </p:cNvSpPr>
          <p:nvPr>
            <p:ph type="body"/>
          </p:nvPr>
        </p:nvSpPr>
        <p:spPr>
          <a:xfrm>
            <a:off x="467424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1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481"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482" name="PlaceHolder 2"/>
          <p:cNvSpPr>
            <a:spLocks noGrp="1"/>
          </p:cNvSpPr>
          <p:nvPr>
            <p:ph type="body"/>
          </p:nvPr>
        </p:nvSpPr>
        <p:spPr>
          <a:xfrm>
            <a:off x="457200" y="1203480"/>
            <a:ext cx="2649600" cy="1422720"/>
          </a:xfrm>
          <a:prstGeom prst="rect">
            <a:avLst/>
          </a:prstGeom>
        </p:spPr>
        <p:txBody>
          <a:bodyPr lIns="0" rIns="0" tIns="0" bIns="0">
            <a:normAutofit/>
          </a:bodyPr>
          <a:p>
            <a:endParaRPr b="0" lang="fr-FR" sz="3200" spc="-1" strike="noStrike">
              <a:latin typeface="Arial"/>
            </a:endParaRPr>
          </a:p>
        </p:txBody>
      </p:sp>
      <p:sp>
        <p:nvSpPr>
          <p:cNvPr id="483" name="PlaceHolder 3"/>
          <p:cNvSpPr>
            <a:spLocks noGrp="1"/>
          </p:cNvSpPr>
          <p:nvPr>
            <p:ph type="body"/>
          </p:nvPr>
        </p:nvSpPr>
        <p:spPr>
          <a:xfrm>
            <a:off x="3239640" y="1203480"/>
            <a:ext cx="2649600" cy="1422720"/>
          </a:xfrm>
          <a:prstGeom prst="rect">
            <a:avLst/>
          </a:prstGeom>
        </p:spPr>
        <p:txBody>
          <a:bodyPr lIns="0" rIns="0" tIns="0" bIns="0">
            <a:normAutofit/>
          </a:bodyPr>
          <a:p>
            <a:endParaRPr b="0" lang="fr-FR" sz="3200" spc="-1" strike="noStrike">
              <a:latin typeface="Arial"/>
            </a:endParaRPr>
          </a:p>
        </p:txBody>
      </p:sp>
      <p:sp>
        <p:nvSpPr>
          <p:cNvPr id="484" name="PlaceHolder 4"/>
          <p:cNvSpPr>
            <a:spLocks noGrp="1"/>
          </p:cNvSpPr>
          <p:nvPr>
            <p:ph type="body"/>
          </p:nvPr>
        </p:nvSpPr>
        <p:spPr>
          <a:xfrm>
            <a:off x="6022080" y="1203480"/>
            <a:ext cx="2649600" cy="1422720"/>
          </a:xfrm>
          <a:prstGeom prst="rect">
            <a:avLst/>
          </a:prstGeom>
        </p:spPr>
        <p:txBody>
          <a:bodyPr lIns="0" rIns="0" tIns="0" bIns="0">
            <a:normAutofit/>
          </a:bodyPr>
          <a:p>
            <a:endParaRPr b="0" lang="fr-FR" sz="3200" spc="-1" strike="noStrike">
              <a:latin typeface="Arial"/>
            </a:endParaRPr>
          </a:p>
        </p:txBody>
      </p:sp>
      <p:sp>
        <p:nvSpPr>
          <p:cNvPr id="485" name="PlaceHolder 5"/>
          <p:cNvSpPr>
            <a:spLocks noGrp="1"/>
          </p:cNvSpPr>
          <p:nvPr>
            <p:ph type="body"/>
          </p:nvPr>
        </p:nvSpPr>
        <p:spPr>
          <a:xfrm>
            <a:off x="457200" y="2761920"/>
            <a:ext cx="2649600" cy="1422720"/>
          </a:xfrm>
          <a:prstGeom prst="rect">
            <a:avLst/>
          </a:prstGeom>
        </p:spPr>
        <p:txBody>
          <a:bodyPr lIns="0" rIns="0" tIns="0" bIns="0">
            <a:normAutofit/>
          </a:bodyPr>
          <a:p>
            <a:endParaRPr b="0" lang="fr-FR" sz="3200" spc="-1" strike="noStrike">
              <a:latin typeface="Arial"/>
            </a:endParaRPr>
          </a:p>
        </p:txBody>
      </p:sp>
      <p:sp>
        <p:nvSpPr>
          <p:cNvPr id="486" name="PlaceHolder 6"/>
          <p:cNvSpPr>
            <a:spLocks noGrp="1"/>
          </p:cNvSpPr>
          <p:nvPr>
            <p:ph type="body"/>
          </p:nvPr>
        </p:nvSpPr>
        <p:spPr>
          <a:xfrm>
            <a:off x="3239640" y="2761920"/>
            <a:ext cx="2649600" cy="1422720"/>
          </a:xfrm>
          <a:prstGeom prst="rect">
            <a:avLst/>
          </a:prstGeom>
        </p:spPr>
        <p:txBody>
          <a:bodyPr lIns="0" rIns="0" tIns="0" bIns="0">
            <a:normAutofit/>
          </a:bodyPr>
          <a:p>
            <a:endParaRPr b="0" lang="fr-FR" sz="3200" spc="-1" strike="noStrike">
              <a:latin typeface="Arial"/>
            </a:endParaRPr>
          </a:p>
        </p:txBody>
      </p:sp>
      <p:sp>
        <p:nvSpPr>
          <p:cNvPr id="487" name="PlaceHolder 7"/>
          <p:cNvSpPr>
            <a:spLocks noGrp="1"/>
          </p:cNvSpPr>
          <p:nvPr>
            <p:ph type="body"/>
          </p:nvPr>
        </p:nvSpPr>
        <p:spPr>
          <a:xfrm>
            <a:off x="6022080" y="2761920"/>
            <a:ext cx="26496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1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98"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499"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fr-FR" sz="3200" spc="-1" strike="noStrike">
              <a:latin typeface="Arial"/>
            </a:endParaRPr>
          </a:p>
        </p:txBody>
      </p:sp>
    </p:spTree>
  </p:cSld>
</p:sldLayout>
</file>

<file path=ppt/slideLayouts/slideLayout1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00"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501" name="PlaceHolder 2"/>
          <p:cNvSpPr>
            <a:spLocks noGrp="1"/>
          </p:cNvSpPr>
          <p:nvPr>
            <p:ph type="body"/>
          </p:nvPr>
        </p:nvSpPr>
        <p:spPr>
          <a:xfrm>
            <a:off x="457200" y="1203480"/>
            <a:ext cx="8229240" cy="2982960"/>
          </a:xfrm>
          <a:prstGeom prst="rect">
            <a:avLst/>
          </a:prstGeom>
        </p:spPr>
        <p:txBody>
          <a:bodyPr lIns="0" rIns="0" tIns="0" bIns="0">
            <a:normAutofit/>
          </a:bodyPr>
          <a:p>
            <a:endParaRPr b="0" lang="fr-FR" sz="3200" spc="-1" strike="noStrike">
              <a:latin typeface="Arial"/>
            </a:endParaRPr>
          </a:p>
        </p:txBody>
      </p:sp>
    </p:spTree>
  </p:cSld>
</p:sldLayout>
</file>

<file path=ppt/slideLayouts/slideLayout1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02"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503" name="PlaceHolder 2"/>
          <p:cNvSpPr>
            <a:spLocks noGrp="1"/>
          </p:cNvSpPr>
          <p:nvPr>
            <p:ph type="body"/>
          </p:nvPr>
        </p:nvSpPr>
        <p:spPr>
          <a:xfrm>
            <a:off x="457200" y="1203480"/>
            <a:ext cx="4015800" cy="2982960"/>
          </a:xfrm>
          <a:prstGeom prst="rect">
            <a:avLst/>
          </a:prstGeom>
        </p:spPr>
        <p:txBody>
          <a:bodyPr lIns="0" rIns="0" tIns="0" bIns="0">
            <a:normAutofit/>
          </a:bodyPr>
          <a:p>
            <a:endParaRPr b="0" lang="fr-FR" sz="3200" spc="-1" strike="noStrike">
              <a:latin typeface="Arial"/>
            </a:endParaRPr>
          </a:p>
        </p:txBody>
      </p:sp>
      <p:sp>
        <p:nvSpPr>
          <p:cNvPr id="504" name="PlaceHolder 3"/>
          <p:cNvSpPr>
            <a:spLocks noGrp="1"/>
          </p:cNvSpPr>
          <p:nvPr>
            <p:ph type="body"/>
          </p:nvPr>
        </p:nvSpPr>
        <p:spPr>
          <a:xfrm>
            <a:off x="4674240" y="1203480"/>
            <a:ext cx="4015800" cy="2982960"/>
          </a:xfrm>
          <a:prstGeom prst="rect">
            <a:avLst/>
          </a:prstGeom>
        </p:spPr>
        <p:txBody>
          <a:bodyPr lIns="0" rIns="0" tIns="0" bIns="0">
            <a:normAutofit/>
          </a:bodyPr>
          <a:p>
            <a:endParaRPr b="0" lang="fr-FR" sz="3200" spc="-1" strike="noStrike">
              <a:latin typeface="Arial"/>
            </a:endParaRPr>
          </a:p>
        </p:txBody>
      </p:sp>
    </p:spTree>
  </p:cSld>
</p:sldLayout>
</file>

<file path=ppt/slideLayouts/slideLayout1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05"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Tree>
  </p:cSld>
</p:sldLayout>
</file>

<file path=ppt/slideLayouts/slideLayout1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06" name="PlaceHolder 1"/>
          <p:cNvSpPr>
            <a:spLocks noGrp="1"/>
          </p:cNvSpPr>
          <p:nvPr>
            <p:ph type="subTitle"/>
          </p:nvPr>
        </p:nvSpPr>
        <p:spPr>
          <a:xfrm>
            <a:off x="457200" y="205200"/>
            <a:ext cx="8229240" cy="3981240"/>
          </a:xfrm>
          <a:prstGeom prst="rect">
            <a:avLst/>
          </a:prstGeom>
        </p:spPr>
        <p:txBody>
          <a:bodyPr lIns="0" rIns="0" tIns="0" bIns="0" anchor="ctr">
            <a:noAutofit/>
          </a:bodyPr>
          <a:p>
            <a:pPr algn="ctr"/>
            <a:endParaRPr b="0" lang="fr-FR" sz="3200" spc="-1" strike="noStrike">
              <a:latin typeface="Arial"/>
            </a:endParaRPr>
          </a:p>
        </p:txBody>
      </p:sp>
    </p:spTree>
  </p:cSld>
</p:sldLayout>
</file>

<file path=ppt/slideLayouts/slideLayout1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07"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508"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509" name="PlaceHolder 3"/>
          <p:cNvSpPr>
            <a:spLocks noGrp="1"/>
          </p:cNvSpPr>
          <p:nvPr>
            <p:ph type="body"/>
          </p:nvPr>
        </p:nvSpPr>
        <p:spPr>
          <a:xfrm>
            <a:off x="4674240" y="1203480"/>
            <a:ext cx="4015800" cy="2982960"/>
          </a:xfrm>
          <a:prstGeom prst="rect">
            <a:avLst/>
          </a:prstGeom>
        </p:spPr>
        <p:txBody>
          <a:bodyPr lIns="0" rIns="0" tIns="0" bIns="0">
            <a:normAutofit/>
          </a:bodyPr>
          <a:p>
            <a:endParaRPr b="0" lang="fr-FR" sz="3200" spc="-1" strike="noStrike">
              <a:latin typeface="Arial"/>
            </a:endParaRPr>
          </a:p>
        </p:txBody>
      </p:sp>
      <p:sp>
        <p:nvSpPr>
          <p:cNvPr id="510" name="PlaceHolder 4"/>
          <p:cNvSpPr>
            <a:spLocks noGrp="1"/>
          </p:cNvSpPr>
          <p:nvPr>
            <p:ph type="body"/>
          </p:nvPr>
        </p:nvSpPr>
        <p:spPr>
          <a:xfrm>
            <a:off x="45720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0"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51"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fr-FR" sz="3200" spc="-1" strike="noStrike">
              <a:latin typeface="Arial"/>
            </a:endParaRPr>
          </a:p>
        </p:txBody>
      </p:sp>
    </p:spTree>
  </p:cSld>
</p:sldLayout>
</file>

<file path=ppt/slideLayouts/slideLayout1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11"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512" name="PlaceHolder 2"/>
          <p:cNvSpPr>
            <a:spLocks noGrp="1"/>
          </p:cNvSpPr>
          <p:nvPr>
            <p:ph type="body"/>
          </p:nvPr>
        </p:nvSpPr>
        <p:spPr>
          <a:xfrm>
            <a:off x="457200" y="1203480"/>
            <a:ext cx="4015800" cy="2982960"/>
          </a:xfrm>
          <a:prstGeom prst="rect">
            <a:avLst/>
          </a:prstGeom>
        </p:spPr>
        <p:txBody>
          <a:bodyPr lIns="0" rIns="0" tIns="0" bIns="0">
            <a:normAutofit/>
          </a:bodyPr>
          <a:p>
            <a:endParaRPr b="0" lang="fr-FR" sz="3200" spc="-1" strike="noStrike">
              <a:latin typeface="Arial"/>
            </a:endParaRPr>
          </a:p>
        </p:txBody>
      </p:sp>
      <p:sp>
        <p:nvSpPr>
          <p:cNvPr id="513"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514" name="PlaceHolder 4"/>
          <p:cNvSpPr>
            <a:spLocks noGrp="1"/>
          </p:cNvSpPr>
          <p:nvPr>
            <p:ph type="body"/>
          </p:nvPr>
        </p:nvSpPr>
        <p:spPr>
          <a:xfrm>
            <a:off x="467424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1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15"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516"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517"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518" name="PlaceHolder 4"/>
          <p:cNvSpPr>
            <a:spLocks noGrp="1"/>
          </p:cNvSpPr>
          <p:nvPr>
            <p:ph type="body"/>
          </p:nvPr>
        </p:nvSpPr>
        <p:spPr>
          <a:xfrm>
            <a:off x="457200" y="2761920"/>
            <a:ext cx="822924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1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519"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520" name="PlaceHolder 2"/>
          <p:cNvSpPr>
            <a:spLocks noGrp="1"/>
          </p:cNvSpPr>
          <p:nvPr>
            <p:ph type="body"/>
          </p:nvPr>
        </p:nvSpPr>
        <p:spPr>
          <a:xfrm>
            <a:off x="457200" y="1203480"/>
            <a:ext cx="8229240" cy="1422720"/>
          </a:xfrm>
          <a:prstGeom prst="rect">
            <a:avLst/>
          </a:prstGeom>
        </p:spPr>
        <p:txBody>
          <a:bodyPr lIns="0" rIns="0" tIns="0" bIns="0">
            <a:normAutofit/>
          </a:bodyPr>
          <a:p>
            <a:endParaRPr b="0" lang="fr-FR" sz="3200" spc="-1" strike="noStrike">
              <a:latin typeface="Arial"/>
            </a:endParaRPr>
          </a:p>
        </p:txBody>
      </p:sp>
      <p:sp>
        <p:nvSpPr>
          <p:cNvPr id="521" name="PlaceHolder 3"/>
          <p:cNvSpPr>
            <a:spLocks noGrp="1"/>
          </p:cNvSpPr>
          <p:nvPr>
            <p:ph type="body"/>
          </p:nvPr>
        </p:nvSpPr>
        <p:spPr>
          <a:xfrm>
            <a:off x="457200" y="2761920"/>
            <a:ext cx="822924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1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522"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523"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524"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525" name="PlaceHolder 4"/>
          <p:cNvSpPr>
            <a:spLocks noGrp="1"/>
          </p:cNvSpPr>
          <p:nvPr>
            <p:ph type="body"/>
          </p:nvPr>
        </p:nvSpPr>
        <p:spPr>
          <a:xfrm>
            <a:off x="457200" y="2761920"/>
            <a:ext cx="4015800" cy="1422720"/>
          </a:xfrm>
          <a:prstGeom prst="rect">
            <a:avLst/>
          </a:prstGeom>
        </p:spPr>
        <p:txBody>
          <a:bodyPr lIns="0" rIns="0" tIns="0" bIns="0">
            <a:normAutofit/>
          </a:bodyPr>
          <a:p>
            <a:endParaRPr b="0" lang="fr-FR" sz="3200" spc="-1" strike="noStrike">
              <a:latin typeface="Arial"/>
            </a:endParaRPr>
          </a:p>
        </p:txBody>
      </p:sp>
      <p:sp>
        <p:nvSpPr>
          <p:cNvPr id="526" name="PlaceHolder 5"/>
          <p:cNvSpPr>
            <a:spLocks noGrp="1"/>
          </p:cNvSpPr>
          <p:nvPr>
            <p:ph type="body"/>
          </p:nvPr>
        </p:nvSpPr>
        <p:spPr>
          <a:xfrm>
            <a:off x="467424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1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527"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528" name="PlaceHolder 2"/>
          <p:cNvSpPr>
            <a:spLocks noGrp="1"/>
          </p:cNvSpPr>
          <p:nvPr>
            <p:ph type="body"/>
          </p:nvPr>
        </p:nvSpPr>
        <p:spPr>
          <a:xfrm>
            <a:off x="457200" y="1203480"/>
            <a:ext cx="2649600" cy="1422720"/>
          </a:xfrm>
          <a:prstGeom prst="rect">
            <a:avLst/>
          </a:prstGeom>
        </p:spPr>
        <p:txBody>
          <a:bodyPr lIns="0" rIns="0" tIns="0" bIns="0">
            <a:normAutofit/>
          </a:bodyPr>
          <a:p>
            <a:endParaRPr b="0" lang="fr-FR" sz="3200" spc="-1" strike="noStrike">
              <a:latin typeface="Arial"/>
            </a:endParaRPr>
          </a:p>
        </p:txBody>
      </p:sp>
      <p:sp>
        <p:nvSpPr>
          <p:cNvPr id="529" name="PlaceHolder 3"/>
          <p:cNvSpPr>
            <a:spLocks noGrp="1"/>
          </p:cNvSpPr>
          <p:nvPr>
            <p:ph type="body"/>
          </p:nvPr>
        </p:nvSpPr>
        <p:spPr>
          <a:xfrm>
            <a:off x="3239640" y="1203480"/>
            <a:ext cx="2649600" cy="1422720"/>
          </a:xfrm>
          <a:prstGeom prst="rect">
            <a:avLst/>
          </a:prstGeom>
        </p:spPr>
        <p:txBody>
          <a:bodyPr lIns="0" rIns="0" tIns="0" bIns="0">
            <a:normAutofit/>
          </a:bodyPr>
          <a:p>
            <a:endParaRPr b="0" lang="fr-FR" sz="3200" spc="-1" strike="noStrike">
              <a:latin typeface="Arial"/>
            </a:endParaRPr>
          </a:p>
        </p:txBody>
      </p:sp>
      <p:sp>
        <p:nvSpPr>
          <p:cNvPr id="530" name="PlaceHolder 4"/>
          <p:cNvSpPr>
            <a:spLocks noGrp="1"/>
          </p:cNvSpPr>
          <p:nvPr>
            <p:ph type="body"/>
          </p:nvPr>
        </p:nvSpPr>
        <p:spPr>
          <a:xfrm>
            <a:off x="6022080" y="1203480"/>
            <a:ext cx="2649600" cy="1422720"/>
          </a:xfrm>
          <a:prstGeom prst="rect">
            <a:avLst/>
          </a:prstGeom>
        </p:spPr>
        <p:txBody>
          <a:bodyPr lIns="0" rIns="0" tIns="0" bIns="0">
            <a:normAutofit/>
          </a:bodyPr>
          <a:p>
            <a:endParaRPr b="0" lang="fr-FR" sz="3200" spc="-1" strike="noStrike">
              <a:latin typeface="Arial"/>
            </a:endParaRPr>
          </a:p>
        </p:txBody>
      </p:sp>
      <p:sp>
        <p:nvSpPr>
          <p:cNvPr id="531" name="PlaceHolder 5"/>
          <p:cNvSpPr>
            <a:spLocks noGrp="1"/>
          </p:cNvSpPr>
          <p:nvPr>
            <p:ph type="body"/>
          </p:nvPr>
        </p:nvSpPr>
        <p:spPr>
          <a:xfrm>
            <a:off x="457200" y="2761920"/>
            <a:ext cx="2649600" cy="1422720"/>
          </a:xfrm>
          <a:prstGeom prst="rect">
            <a:avLst/>
          </a:prstGeom>
        </p:spPr>
        <p:txBody>
          <a:bodyPr lIns="0" rIns="0" tIns="0" bIns="0">
            <a:normAutofit/>
          </a:bodyPr>
          <a:p>
            <a:endParaRPr b="0" lang="fr-FR" sz="3200" spc="-1" strike="noStrike">
              <a:latin typeface="Arial"/>
            </a:endParaRPr>
          </a:p>
        </p:txBody>
      </p:sp>
      <p:sp>
        <p:nvSpPr>
          <p:cNvPr id="532" name="PlaceHolder 6"/>
          <p:cNvSpPr>
            <a:spLocks noGrp="1"/>
          </p:cNvSpPr>
          <p:nvPr>
            <p:ph type="body"/>
          </p:nvPr>
        </p:nvSpPr>
        <p:spPr>
          <a:xfrm>
            <a:off x="3239640" y="2761920"/>
            <a:ext cx="2649600" cy="1422720"/>
          </a:xfrm>
          <a:prstGeom prst="rect">
            <a:avLst/>
          </a:prstGeom>
        </p:spPr>
        <p:txBody>
          <a:bodyPr lIns="0" rIns="0" tIns="0" bIns="0">
            <a:normAutofit/>
          </a:bodyPr>
          <a:p>
            <a:endParaRPr b="0" lang="fr-FR" sz="3200" spc="-1" strike="noStrike">
              <a:latin typeface="Arial"/>
            </a:endParaRPr>
          </a:p>
        </p:txBody>
      </p:sp>
      <p:sp>
        <p:nvSpPr>
          <p:cNvPr id="533" name="PlaceHolder 7"/>
          <p:cNvSpPr>
            <a:spLocks noGrp="1"/>
          </p:cNvSpPr>
          <p:nvPr>
            <p:ph type="body"/>
          </p:nvPr>
        </p:nvSpPr>
        <p:spPr>
          <a:xfrm>
            <a:off x="6022080" y="2761920"/>
            <a:ext cx="26496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1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44"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545"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fr-FR" sz="3200" spc="-1" strike="noStrike">
              <a:latin typeface="Arial"/>
            </a:endParaRPr>
          </a:p>
        </p:txBody>
      </p:sp>
    </p:spTree>
  </p:cSld>
</p:sldLayout>
</file>

<file path=ppt/slideLayouts/slideLayout1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46"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547" name="PlaceHolder 2"/>
          <p:cNvSpPr>
            <a:spLocks noGrp="1"/>
          </p:cNvSpPr>
          <p:nvPr>
            <p:ph type="body"/>
          </p:nvPr>
        </p:nvSpPr>
        <p:spPr>
          <a:xfrm>
            <a:off x="457200" y="1203480"/>
            <a:ext cx="8229240" cy="2982960"/>
          </a:xfrm>
          <a:prstGeom prst="rect">
            <a:avLst/>
          </a:prstGeom>
        </p:spPr>
        <p:txBody>
          <a:bodyPr lIns="0" rIns="0" tIns="0" bIns="0">
            <a:normAutofit/>
          </a:bodyPr>
          <a:p>
            <a:endParaRPr b="0" lang="fr-FR" sz="3200" spc="-1" strike="noStrike">
              <a:latin typeface="Arial"/>
            </a:endParaRPr>
          </a:p>
        </p:txBody>
      </p:sp>
    </p:spTree>
  </p:cSld>
</p:sldLayout>
</file>

<file path=ppt/slideLayouts/slideLayout1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48"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549" name="PlaceHolder 2"/>
          <p:cNvSpPr>
            <a:spLocks noGrp="1"/>
          </p:cNvSpPr>
          <p:nvPr>
            <p:ph type="body"/>
          </p:nvPr>
        </p:nvSpPr>
        <p:spPr>
          <a:xfrm>
            <a:off x="457200" y="1203480"/>
            <a:ext cx="4015800" cy="2982960"/>
          </a:xfrm>
          <a:prstGeom prst="rect">
            <a:avLst/>
          </a:prstGeom>
        </p:spPr>
        <p:txBody>
          <a:bodyPr lIns="0" rIns="0" tIns="0" bIns="0">
            <a:normAutofit/>
          </a:bodyPr>
          <a:p>
            <a:endParaRPr b="0" lang="fr-FR" sz="3200" spc="-1" strike="noStrike">
              <a:latin typeface="Arial"/>
            </a:endParaRPr>
          </a:p>
        </p:txBody>
      </p:sp>
      <p:sp>
        <p:nvSpPr>
          <p:cNvPr id="550" name="PlaceHolder 3"/>
          <p:cNvSpPr>
            <a:spLocks noGrp="1"/>
          </p:cNvSpPr>
          <p:nvPr>
            <p:ph type="body"/>
          </p:nvPr>
        </p:nvSpPr>
        <p:spPr>
          <a:xfrm>
            <a:off x="4674240" y="1203480"/>
            <a:ext cx="4015800" cy="2982960"/>
          </a:xfrm>
          <a:prstGeom prst="rect">
            <a:avLst/>
          </a:prstGeom>
        </p:spPr>
        <p:txBody>
          <a:bodyPr lIns="0" rIns="0" tIns="0" bIns="0">
            <a:normAutofit/>
          </a:bodyPr>
          <a:p>
            <a:endParaRPr b="0" lang="fr-FR" sz="3200" spc="-1" strike="noStrike">
              <a:latin typeface="Arial"/>
            </a:endParaRPr>
          </a:p>
        </p:txBody>
      </p:sp>
    </p:spTree>
  </p:cSld>
</p:sldLayout>
</file>

<file path=ppt/slideLayouts/slideLayout1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51"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2"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53" name="PlaceHolder 2"/>
          <p:cNvSpPr>
            <a:spLocks noGrp="1"/>
          </p:cNvSpPr>
          <p:nvPr>
            <p:ph type="body"/>
          </p:nvPr>
        </p:nvSpPr>
        <p:spPr>
          <a:xfrm>
            <a:off x="457200" y="1203480"/>
            <a:ext cx="8229240" cy="2982960"/>
          </a:xfrm>
          <a:prstGeom prst="rect">
            <a:avLst/>
          </a:prstGeom>
        </p:spPr>
        <p:txBody>
          <a:bodyPr lIns="0" rIns="0" tIns="0" bIns="0">
            <a:normAutofit/>
          </a:bodyPr>
          <a:p>
            <a:endParaRPr b="0" lang="fr-FR" sz="3200" spc="-1" strike="noStrike">
              <a:latin typeface="Arial"/>
            </a:endParaRPr>
          </a:p>
        </p:txBody>
      </p:sp>
    </p:spTree>
  </p:cSld>
</p:sldLayout>
</file>

<file path=ppt/slideLayouts/slideLayout1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52" name="PlaceHolder 1"/>
          <p:cNvSpPr>
            <a:spLocks noGrp="1"/>
          </p:cNvSpPr>
          <p:nvPr>
            <p:ph type="subTitle"/>
          </p:nvPr>
        </p:nvSpPr>
        <p:spPr>
          <a:xfrm>
            <a:off x="457200" y="205200"/>
            <a:ext cx="8229240" cy="3981240"/>
          </a:xfrm>
          <a:prstGeom prst="rect">
            <a:avLst/>
          </a:prstGeom>
        </p:spPr>
        <p:txBody>
          <a:bodyPr lIns="0" rIns="0" tIns="0" bIns="0" anchor="ctr">
            <a:noAutofit/>
          </a:bodyPr>
          <a:p>
            <a:pPr algn="ctr"/>
            <a:endParaRPr b="0" lang="fr-FR" sz="3200" spc="-1" strike="noStrike">
              <a:latin typeface="Arial"/>
            </a:endParaRPr>
          </a:p>
        </p:txBody>
      </p:sp>
    </p:spTree>
  </p:cSld>
</p:sldLayout>
</file>

<file path=ppt/slideLayouts/slideLayout1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53"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554"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555" name="PlaceHolder 3"/>
          <p:cNvSpPr>
            <a:spLocks noGrp="1"/>
          </p:cNvSpPr>
          <p:nvPr>
            <p:ph type="body"/>
          </p:nvPr>
        </p:nvSpPr>
        <p:spPr>
          <a:xfrm>
            <a:off x="4674240" y="1203480"/>
            <a:ext cx="4015800" cy="2982960"/>
          </a:xfrm>
          <a:prstGeom prst="rect">
            <a:avLst/>
          </a:prstGeom>
        </p:spPr>
        <p:txBody>
          <a:bodyPr lIns="0" rIns="0" tIns="0" bIns="0">
            <a:normAutofit/>
          </a:bodyPr>
          <a:p>
            <a:endParaRPr b="0" lang="fr-FR" sz="3200" spc="-1" strike="noStrike">
              <a:latin typeface="Arial"/>
            </a:endParaRPr>
          </a:p>
        </p:txBody>
      </p:sp>
      <p:sp>
        <p:nvSpPr>
          <p:cNvPr id="556" name="PlaceHolder 4"/>
          <p:cNvSpPr>
            <a:spLocks noGrp="1"/>
          </p:cNvSpPr>
          <p:nvPr>
            <p:ph type="body"/>
          </p:nvPr>
        </p:nvSpPr>
        <p:spPr>
          <a:xfrm>
            <a:off x="45720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1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57"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558" name="PlaceHolder 2"/>
          <p:cNvSpPr>
            <a:spLocks noGrp="1"/>
          </p:cNvSpPr>
          <p:nvPr>
            <p:ph type="body"/>
          </p:nvPr>
        </p:nvSpPr>
        <p:spPr>
          <a:xfrm>
            <a:off x="457200" y="1203480"/>
            <a:ext cx="4015800" cy="2982960"/>
          </a:xfrm>
          <a:prstGeom prst="rect">
            <a:avLst/>
          </a:prstGeom>
        </p:spPr>
        <p:txBody>
          <a:bodyPr lIns="0" rIns="0" tIns="0" bIns="0">
            <a:normAutofit/>
          </a:bodyPr>
          <a:p>
            <a:endParaRPr b="0" lang="fr-FR" sz="3200" spc="-1" strike="noStrike">
              <a:latin typeface="Arial"/>
            </a:endParaRPr>
          </a:p>
        </p:txBody>
      </p:sp>
      <p:sp>
        <p:nvSpPr>
          <p:cNvPr id="559"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560" name="PlaceHolder 4"/>
          <p:cNvSpPr>
            <a:spLocks noGrp="1"/>
          </p:cNvSpPr>
          <p:nvPr>
            <p:ph type="body"/>
          </p:nvPr>
        </p:nvSpPr>
        <p:spPr>
          <a:xfrm>
            <a:off x="467424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1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61"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562"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563"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564" name="PlaceHolder 4"/>
          <p:cNvSpPr>
            <a:spLocks noGrp="1"/>
          </p:cNvSpPr>
          <p:nvPr>
            <p:ph type="body"/>
          </p:nvPr>
        </p:nvSpPr>
        <p:spPr>
          <a:xfrm>
            <a:off x="457200" y="2761920"/>
            <a:ext cx="822924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1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565"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566" name="PlaceHolder 2"/>
          <p:cNvSpPr>
            <a:spLocks noGrp="1"/>
          </p:cNvSpPr>
          <p:nvPr>
            <p:ph type="body"/>
          </p:nvPr>
        </p:nvSpPr>
        <p:spPr>
          <a:xfrm>
            <a:off x="457200" y="1203480"/>
            <a:ext cx="8229240" cy="1422720"/>
          </a:xfrm>
          <a:prstGeom prst="rect">
            <a:avLst/>
          </a:prstGeom>
        </p:spPr>
        <p:txBody>
          <a:bodyPr lIns="0" rIns="0" tIns="0" bIns="0">
            <a:normAutofit/>
          </a:bodyPr>
          <a:p>
            <a:endParaRPr b="0" lang="fr-FR" sz="3200" spc="-1" strike="noStrike">
              <a:latin typeface="Arial"/>
            </a:endParaRPr>
          </a:p>
        </p:txBody>
      </p:sp>
      <p:sp>
        <p:nvSpPr>
          <p:cNvPr id="567" name="PlaceHolder 3"/>
          <p:cNvSpPr>
            <a:spLocks noGrp="1"/>
          </p:cNvSpPr>
          <p:nvPr>
            <p:ph type="body"/>
          </p:nvPr>
        </p:nvSpPr>
        <p:spPr>
          <a:xfrm>
            <a:off x="457200" y="2761920"/>
            <a:ext cx="822924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1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568"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569"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570"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571" name="PlaceHolder 4"/>
          <p:cNvSpPr>
            <a:spLocks noGrp="1"/>
          </p:cNvSpPr>
          <p:nvPr>
            <p:ph type="body"/>
          </p:nvPr>
        </p:nvSpPr>
        <p:spPr>
          <a:xfrm>
            <a:off x="457200" y="2761920"/>
            <a:ext cx="4015800" cy="1422720"/>
          </a:xfrm>
          <a:prstGeom prst="rect">
            <a:avLst/>
          </a:prstGeom>
        </p:spPr>
        <p:txBody>
          <a:bodyPr lIns="0" rIns="0" tIns="0" bIns="0">
            <a:normAutofit/>
          </a:bodyPr>
          <a:p>
            <a:endParaRPr b="0" lang="fr-FR" sz="3200" spc="-1" strike="noStrike">
              <a:latin typeface="Arial"/>
            </a:endParaRPr>
          </a:p>
        </p:txBody>
      </p:sp>
      <p:sp>
        <p:nvSpPr>
          <p:cNvPr id="572" name="PlaceHolder 5"/>
          <p:cNvSpPr>
            <a:spLocks noGrp="1"/>
          </p:cNvSpPr>
          <p:nvPr>
            <p:ph type="body"/>
          </p:nvPr>
        </p:nvSpPr>
        <p:spPr>
          <a:xfrm>
            <a:off x="467424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1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573"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574" name="PlaceHolder 2"/>
          <p:cNvSpPr>
            <a:spLocks noGrp="1"/>
          </p:cNvSpPr>
          <p:nvPr>
            <p:ph type="body"/>
          </p:nvPr>
        </p:nvSpPr>
        <p:spPr>
          <a:xfrm>
            <a:off x="457200" y="1203480"/>
            <a:ext cx="2649600" cy="1422720"/>
          </a:xfrm>
          <a:prstGeom prst="rect">
            <a:avLst/>
          </a:prstGeom>
        </p:spPr>
        <p:txBody>
          <a:bodyPr lIns="0" rIns="0" tIns="0" bIns="0">
            <a:normAutofit/>
          </a:bodyPr>
          <a:p>
            <a:endParaRPr b="0" lang="fr-FR" sz="3200" spc="-1" strike="noStrike">
              <a:latin typeface="Arial"/>
            </a:endParaRPr>
          </a:p>
        </p:txBody>
      </p:sp>
      <p:sp>
        <p:nvSpPr>
          <p:cNvPr id="575" name="PlaceHolder 3"/>
          <p:cNvSpPr>
            <a:spLocks noGrp="1"/>
          </p:cNvSpPr>
          <p:nvPr>
            <p:ph type="body"/>
          </p:nvPr>
        </p:nvSpPr>
        <p:spPr>
          <a:xfrm>
            <a:off x="3239640" y="1203480"/>
            <a:ext cx="2649600" cy="1422720"/>
          </a:xfrm>
          <a:prstGeom prst="rect">
            <a:avLst/>
          </a:prstGeom>
        </p:spPr>
        <p:txBody>
          <a:bodyPr lIns="0" rIns="0" tIns="0" bIns="0">
            <a:normAutofit/>
          </a:bodyPr>
          <a:p>
            <a:endParaRPr b="0" lang="fr-FR" sz="3200" spc="-1" strike="noStrike">
              <a:latin typeface="Arial"/>
            </a:endParaRPr>
          </a:p>
        </p:txBody>
      </p:sp>
      <p:sp>
        <p:nvSpPr>
          <p:cNvPr id="576" name="PlaceHolder 4"/>
          <p:cNvSpPr>
            <a:spLocks noGrp="1"/>
          </p:cNvSpPr>
          <p:nvPr>
            <p:ph type="body"/>
          </p:nvPr>
        </p:nvSpPr>
        <p:spPr>
          <a:xfrm>
            <a:off x="6022080" y="1203480"/>
            <a:ext cx="2649600" cy="1422720"/>
          </a:xfrm>
          <a:prstGeom prst="rect">
            <a:avLst/>
          </a:prstGeom>
        </p:spPr>
        <p:txBody>
          <a:bodyPr lIns="0" rIns="0" tIns="0" bIns="0">
            <a:normAutofit/>
          </a:bodyPr>
          <a:p>
            <a:endParaRPr b="0" lang="fr-FR" sz="3200" spc="-1" strike="noStrike">
              <a:latin typeface="Arial"/>
            </a:endParaRPr>
          </a:p>
        </p:txBody>
      </p:sp>
      <p:sp>
        <p:nvSpPr>
          <p:cNvPr id="577" name="PlaceHolder 5"/>
          <p:cNvSpPr>
            <a:spLocks noGrp="1"/>
          </p:cNvSpPr>
          <p:nvPr>
            <p:ph type="body"/>
          </p:nvPr>
        </p:nvSpPr>
        <p:spPr>
          <a:xfrm>
            <a:off x="457200" y="2761920"/>
            <a:ext cx="2649600" cy="1422720"/>
          </a:xfrm>
          <a:prstGeom prst="rect">
            <a:avLst/>
          </a:prstGeom>
        </p:spPr>
        <p:txBody>
          <a:bodyPr lIns="0" rIns="0" tIns="0" bIns="0">
            <a:normAutofit/>
          </a:bodyPr>
          <a:p>
            <a:endParaRPr b="0" lang="fr-FR" sz="3200" spc="-1" strike="noStrike">
              <a:latin typeface="Arial"/>
            </a:endParaRPr>
          </a:p>
        </p:txBody>
      </p:sp>
      <p:sp>
        <p:nvSpPr>
          <p:cNvPr id="578" name="PlaceHolder 6"/>
          <p:cNvSpPr>
            <a:spLocks noGrp="1"/>
          </p:cNvSpPr>
          <p:nvPr>
            <p:ph type="body"/>
          </p:nvPr>
        </p:nvSpPr>
        <p:spPr>
          <a:xfrm>
            <a:off x="3239640" y="2761920"/>
            <a:ext cx="2649600" cy="1422720"/>
          </a:xfrm>
          <a:prstGeom prst="rect">
            <a:avLst/>
          </a:prstGeom>
        </p:spPr>
        <p:txBody>
          <a:bodyPr lIns="0" rIns="0" tIns="0" bIns="0">
            <a:normAutofit/>
          </a:bodyPr>
          <a:p>
            <a:endParaRPr b="0" lang="fr-FR" sz="3200" spc="-1" strike="noStrike">
              <a:latin typeface="Arial"/>
            </a:endParaRPr>
          </a:p>
        </p:txBody>
      </p:sp>
      <p:sp>
        <p:nvSpPr>
          <p:cNvPr id="579" name="PlaceHolder 7"/>
          <p:cNvSpPr>
            <a:spLocks noGrp="1"/>
          </p:cNvSpPr>
          <p:nvPr>
            <p:ph type="body"/>
          </p:nvPr>
        </p:nvSpPr>
        <p:spPr>
          <a:xfrm>
            <a:off x="6022080" y="2761920"/>
            <a:ext cx="26496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1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90"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591"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fr-FR" sz="3200" spc="-1" strike="noStrike">
              <a:latin typeface="Arial"/>
            </a:endParaRPr>
          </a:p>
        </p:txBody>
      </p:sp>
    </p:spTree>
  </p:cSld>
</p:sldLayout>
</file>

<file path=ppt/slideLayouts/slideLayout1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92"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593" name="PlaceHolder 2"/>
          <p:cNvSpPr>
            <a:spLocks noGrp="1"/>
          </p:cNvSpPr>
          <p:nvPr>
            <p:ph type="body"/>
          </p:nvPr>
        </p:nvSpPr>
        <p:spPr>
          <a:xfrm>
            <a:off x="457200" y="1203480"/>
            <a:ext cx="8229240" cy="2982960"/>
          </a:xfrm>
          <a:prstGeom prst="rect">
            <a:avLst/>
          </a:prstGeom>
        </p:spPr>
        <p:txBody>
          <a:bodyPr lIns="0" rIns="0" tIns="0" bIns="0">
            <a:normAutofit/>
          </a:bodyPr>
          <a:p>
            <a:endParaRPr b="0" lang="fr-FR" sz="3200" spc="-1" strike="noStrike">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4"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55" name="PlaceHolder 2"/>
          <p:cNvSpPr>
            <a:spLocks noGrp="1"/>
          </p:cNvSpPr>
          <p:nvPr>
            <p:ph type="body"/>
          </p:nvPr>
        </p:nvSpPr>
        <p:spPr>
          <a:xfrm>
            <a:off x="457200" y="1203480"/>
            <a:ext cx="4015800" cy="2982960"/>
          </a:xfrm>
          <a:prstGeom prst="rect">
            <a:avLst/>
          </a:prstGeom>
        </p:spPr>
        <p:txBody>
          <a:bodyPr lIns="0" rIns="0" tIns="0" bIns="0">
            <a:normAutofit/>
          </a:bodyPr>
          <a:p>
            <a:endParaRPr b="0" lang="fr-FR" sz="3200" spc="-1" strike="noStrike">
              <a:latin typeface="Arial"/>
            </a:endParaRPr>
          </a:p>
        </p:txBody>
      </p:sp>
      <p:sp>
        <p:nvSpPr>
          <p:cNvPr id="56" name="PlaceHolder 3"/>
          <p:cNvSpPr>
            <a:spLocks noGrp="1"/>
          </p:cNvSpPr>
          <p:nvPr>
            <p:ph type="body"/>
          </p:nvPr>
        </p:nvSpPr>
        <p:spPr>
          <a:xfrm>
            <a:off x="4674240" y="1203480"/>
            <a:ext cx="4015800" cy="2982960"/>
          </a:xfrm>
          <a:prstGeom prst="rect">
            <a:avLst/>
          </a:prstGeom>
        </p:spPr>
        <p:txBody>
          <a:bodyPr lIns="0" rIns="0" tIns="0" bIns="0">
            <a:normAutofit/>
          </a:bodyPr>
          <a:p>
            <a:endParaRPr b="0" lang="fr-FR" sz="3200" spc="-1" strike="noStrike">
              <a:latin typeface="Arial"/>
            </a:endParaRPr>
          </a:p>
        </p:txBody>
      </p:sp>
    </p:spTree>
  </p:cSld>
</p:sldLayout>
</file>

<file path=ppt/slideLayouts/slideLayout1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94"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595" name="PlaceHolder 2"/>
          <p:cNvSpPr>
            <a:spLocks noGrp="1"/>
          </p:cNvSpPr>
          <p:nvPr>
            <p:ph type="body"/>
          </p:nvPr>
        </p:nvSpPr>
        <p:spPr>
          <a:xfrm>
            <a:off x="457200" y="1203480"/>
            <a:ext cx="4015800" cy="2982960"/>
          </a:xfrm>
          <a:prstGeom prst="rect">
            <a:avLst/>
          </a:prstGeom>
        </p:spPr>
        <p:txBody>
          <a:bodyPr lIns="0" rIns="0" tIns="0" bIns="0">
            <a:normAutofit/>
          </a:bodyPr>
          <a:p>
            <a:endParaRPr b="0" lang="fr-FR" sz="3200" spc="-1" strike="noStrike">
              <a:latin typeface="Arial"/>
            </a:endParaRPr>
          </a:p>
        </p:txBody>
      </p:sp>
      <p:sp>
        <p:nvSpPr>
          <p:cNvPr id="596" name="PlaceHolder 3"/>
          <p:cNvSpPr>
            <a:spLocks noGrp="1"/>
          </p:cNvSpPr>
          <p:nvPr>
            <p:ph type="body"/>
          </p:nvPr>
        </p:nvSpPr>
        <p:spPr>
          <a:xfrm>
            <a:off x="4674240" y="1203480"/>
            <a:ext cx="4015800" cy="2982960"/>
          </a:xfrm>
          <a:prstGeom prst="rect">
            <a:avLst/>
          </a:prstGeom>
        </p:spPr>
        <p:txBody>
          <a:bodyPr lIns="0" rIns="0" tIns="0" bIns="0">
            <a:normAutofit/>
          </a:bodyPr>
          <a:p>
            <a:endParaRPr b="0" lang="fr-FR" sz="3200" spc="-1" strike="noStrike">
              <a:latin typeface="Arial"/>
            </a:endParaRPr>
          </a:p>
        </p:txBody>
      </p:sp>
    </p:spTree>
  </p:cSld>
</p:sldLayout>
</file>

<file path=ppt/slideLayouts/slideLayout1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97"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Tree>
  </p:cSld>
</p:sldLayout>
</file>

<file path=ppt/slideLayouts/slideLayout1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98" name="PlaceHolder 1"/>
          <p:cNvSpPr>
            <a:spLocks noGrp="1"/>
          </p:cNvSpPr>
          <p:nvPr>
            <p:ph type="subTitle"/>
          </p:nvPr>
        </p:nvSpPr>
        <p:spPr>
          <a:xfrm>
            <a:off x="457200" y="205200"/>
            <a:ext cx="8229240" cy="3981240"/>
          </a:xfrm>
          <a:prstGeom prst="rect">
            <a:avLst/>
          </a:prstGeom>
        </p:spPr>
        <p:txBody>
          <a:bodyPr lIns="0" rIns="0" tIns="0" bIns="0" anchor="ctr">
            <a:noAutofit/>
          </a:bodyPr>
          <a:p>
            <a:pPr algn="ctr"/>
            <a:endParaRPr b="0" lang="fr-FR" sz="3200" spc="-1" strike="noStrike">
              <a:latin typeface="Arial"/>
            </a:endParaRPr>
          </a:p>
        </p:txBody>
      </p:sp>
    </p:spTree>
  </p:cSld>
</p:sldLayout>
</file>

<file path=ppt/slideLayouts/slideLayout1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99"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600"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601" name="PlaceHolder 3"/>
          <p:cNvSpPr>
            <a:spLocks noGrp="1"/>
          </p:cNvSpPr>
          <p:nvPr>
            <p:ph type="body"/>
          </p:nvPr>
        </p:nvSpPr>
        <p:spPr>
          <a:xfrm>
            <a:off x="4674240" y="1203480"/>
            <a:ext cx="4015800" cy="2982960"/>
          </a:xfrm>
          <a:prstGeom prst="rect">
            <a:avLst/>
          </a:prstGeom>
        </p:spPr>
        <p:txBody>
          <a:bodyPr lIns="0" rIns="0" tIns="0" bIns="0">
            <a:normAutofit/>
          </a:bodyPr>
          <a:p>
            <a:endParaRPr b="0" lang="fr-FR" sz="3200" spc="-1" strike="noStrike">
              <a:latin typeface="Arial"/>
            </a:endParaRPr>
          </a:p>
        </p:txBody>
      </p:sp>
      <p:sp>
        <p:nvSpPr>
          <p:cNvPr id="602" name="PlaceHolder 4"/>
          <p:cNvSpPr>
            <a:spLocks noGrp="1"/>
          </p:cNvSpPr>
          <p:nvPr>
            <p:ph type="body"/>
          </p:nvPr>
        </p:nvSpPr>
        <p:spPr>
          <a:xfrm>
            <a:off x="45720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1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03"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604" name="PlaceHolder 2"/>
          <p:cNvSpPr>
            <a:spLocks noGrp="1"/>
          </p:cNvSpPr>
          <p:nvPr>
            <p:ph type="body"/>
          </p:nvPr>
        </p:nvSpPr>
        <p:spPr>
          <a:xfrm>
            <a:off x="457200" y="1203480"/>
            <a:ext cx="4015800" cy="2982960"/>
          </a:xfrm>
          <a:prstGeom prst="rect">
            <a:avLst/>
          </a:prstGeom>
        </p:spPr>
        <p:txBody>
          <a:bodyPr lIns="0" rIns="0" tIns="0" bIns="0">
            <a:normAutofit/>
          </a:bodyPr>
          <a:p>
            <a:endParaRPr b="0" lang="fr-FR" sz="3200" spc="-1" strike="noStrike">
              <a:latin typeface="Arial"/>
            </a:endParaRPr>
          </a:p>
        </p:txBody>
      </p:sp>
      <p:sp>
        <p:nvSpPr>
          <p:cNvPr id="605"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606" name="PlaceHolder 4"/>
          <p:cNvSpPr>
            <a:spLocks noGrp="1"/>
          </p:cNvSpPr>
          <p:nvPr>
            <p:ph type="body"/>
          </p:nvPr>
        </p:nvSpPr>
        <p:spPr>
          <a:xfrm>
            <a:off x="467424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1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07"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608"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609"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610" name="PlaceHolder 4"/>
          <p:cNvSpPr>
            <a:spLocks noGrp="1"/>
          </p:cNvSpPr>
          <p:nvPr>
            <p:ph type="body"/>
          </p:nvPr>
        </p:nvSpPr>
        <p:spPr>
          <a:xfrm>
            <a:off x="457200" y="2761920"/>
            <a:ext cx="822924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1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11"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612" name="PlaceHolder 2"/>
          <p:cNvSpPr>
            <a:spLocks noGrp="1"/>
          </p:cNvSpPr>
          <p:nvPr>
            <p:ph type="body"/>
          </p:nvPr>
        </p:nvSpPr>
        <p:spPr>
          <a:xfrm>
            <a:off x="457200" y="1203480"/>
            <a:ext cx="8229240" cy="1422720"/>
          </a:xfrm>
          <a:prstGeom prst="rect">
            <a:avLst/>
          </a:prstGeom>
        </p:spPr>
        <p:txBody>
          <a:bodyPr lIns="0" rIns="0" tIns="0" bIns="0">
            <a:normAutofit/>
          </a:bodyPr>
          <a:p>
            <a:endParaRPr b="0" lang="fr-FR" sz="3200" spc="-1" strike="noStrike">
              <a:latin typeface="Arial"/>
            </a:endParaRPr>
          </a:p>
        </p:txBody>
      </p:sp>
      <p:sp>
        <p:nvSpPr>
          <p:cNvPr id="613" name="PlaceHolder 3"/>
          <p:cNvSpPr>
            <a:spLocks noGrp="1"/>
          </p:cNvSpPr>
          <p:nvPr>
            <p:ph type="body"/>
          </p:nvPr>
        </p:nvSpPr>
        <p:spPr>
          <a:xfrm>
            <a:off x="457200" y="2761920"/>
            <a:ext cx="822924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1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14"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615"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616"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617" name="PlaceHolder 4"/>
          <p:cNvSpPr>
            <a:spLocks noGrp="1"/>
          </p:cNvSpPr>
          <p:nvPr>
            <p:ph type="body"/>
          </p:nvPr>
        </p:nvSpPr>
        <p:spPr>
          <a:xfrm>
            <a:off x="457200" y="2761920"/>
            <a:ext cx="4015800" cy="1422720"/>
          </a:xfrm>
          <a:prstGeom prst="rect">
            <a:avLst/>
          </a:prstGeom>
        </p:spPr>
        <p:txBody>
          <a:bodyPr lIns="0" rIns="0" tIns="0" bIns="0">
            <a:normAutofit/>
          </a:bodyPr>
          <a:p>
            <a:endParaRPr b="0" lang="fr-FR" sz="3200" spc="-1" strike="noStrike">
              <a:latin typeface="Arial"/>
            </a:endParaRPr>
          </a:p>
        </p:txBody>
      </p:sp>
      <p:sp>
        <p:nvSpPr>
          <p:cNvPr id="618" name="PlaceHolder 5"/>
          <p:cNvSpPr>
            <a:spLocks noGrp="1"/>
          </p:cNvSpPr>
          <p:nvPr>
            <p:ph type="body"/>
          </p:nvPr>
        </p:nvSpPr>
        <p:spPr>
          <a:xfrm>
            <a:off x="467424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1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619"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620" name="PlaceHolder 2"/>
          <p:cNvSpPr>
            <a:spLocks noGrp="1"/>
          </p:cNvSpPr>
          <p:nvPr>
            <p:ph type="body"/>
          </p:nvPr>
        </p:nvSpPr>
        <p:spPr>
          <a:xfrm>
            <a:off x="457200" y="1203480"/>
            <a:ext cx="2649600" cy="1422720"/>
          </a:xfrm>
          <a:prstGeom prst="rect">
            <a:avLst/>
          </a:prstGeom>
        </p:spPr>
        <p:txBody>
          <a:bodyPr lIns="0" rIns="0" tIns="0" bIns="0">
            <a:normAutofit/>
          </a:bodyPr>
          <a:p>
            <a:endParaRPr b="0" lang="fr-FR" sz="3200" spc="-1" strike="noStrike">
              <a:latin typeface="Arial"/>
            </a:endParaRPr>
          </a:p>
        </p:txBody>
      </p:sp>
      <p:sp>
        <p:nvSpPr>
          <p:cNvPr id="621" name="PlaceHolder 3"/>
          <p:cNvSpPr>
            <a:spLocks noGrp="1"/>
          </p:cNvSpPr>
          <p:nvPr>
            <p:ph type="body"/>
          </p:nvPr>
        </p:nvSpPr>
        <p:spPr>
          <a:xfrm>
            <a:off x="3239640" y="1203480"/>
            <a:ext cx="2649600" cy="1422720"/>
          </a:xfrm>
          <a:prstGeom prst="rect">
            <a:avLst/>
          </a:prstGeom>
        </p:spPr>
        <p:txBody>
          <a:bodyPr lIns="0" rIns="0" tIns="0" bIns="0">
            <a:normAutofit/>
          </a:bodyPr>
          <a:p>
            <a:endParaRPr b="0" lang="fr-FR" sz="3200" spc="-1" strike="noStrike">
              <a:latin typeface="Arial"/>
            </a:endParaRPr>
          </a:p>
        </p:txBody>
      </p:sp>
      <p:sp>
        <p:nvSpPr>
          <p:cNvPr id="622" name="PlaceHolder 4"/>
          <p:cNvSpPr>
            <a:spLocks noGrp="1"/>
          </p:cNvSpPr>
          <p:nvPr>
            <p:ph type="body"/>
          </p:nvPr>
        </p:nvSpPr>
        <p:spPr>
          <a:xfrm>
            <a:off x="6022080" y="1203480"/>
            <a:ext cx="2649600" cy="1422720"/>
          </a:xfrm>
          <a:prstGeom prst="rect">
            <a:avLst/>
          </a:prstGeom>
        </p:spPr>
        <p:txBody>
          <a:bodyPr lIns="0" rIns="0" tIns="0" bIns="0">
            <a:normAutofit/>
          </a:bodyPr>
          <a:p>
            <a:endParaRPr b="0" lang="fr-FR" sz="3200" spc="-1" strike="noStrike">
              <a:latin typeface="Arial"/>
            </a:endParaRPr>
          </a:p>
        </p:txBody>
      </p:sp>
      <p:sp>
        <p:nvSpPr>
          <p:cNvPr id="623" name="PlaceHolder 5"/>
          <p:cNvSpPr>
            <a:spLocks noGrp="1"/>
          </p:cNvSpPr>
          <p:nvPr>
            <p:ph type="body"/>
          </p:nvPr>
        </p:nvSpPr>
        <p:spPr>
          <a:xfrm>
            <a:off x="457200" y="2761920"/>
            <a:ext cx="2649600" cy="1422720"/>
          </a:xfrm>
          <a:prstGeom prst="rect">
            <a:avLst/>
          </a:prstGeom>
        </p:spPr>
        <p:txBody>
          <a:bodyPr lIns="0" rIns="0" tIns="0" bIns="0">
            <a:normAutofit/>
          </a:bodyPr>
          <a:p>
            <a:endParaRPr b="0" lang="fr-FR" sz="3200" spc="-1" strike="noStrike">
              <a:latin typeface="Arial"/>
            </a:endParaRPr>
          </a:p>
        </p:txBody>
      </p:sp>
      <p:sp>
        <p:nvSpPr>
          <p:cNvPr id="624" name="PlaceHolder 6"/>
          <p:cNvSpPr>
            <a:spLocks noGrp="1"/>
          </p:cNvSpPr>
          <p:nvPr>
            <p:ph type="body"/>
          </p:nvPr>
        </p:nvSpPr>
        <p:spPr>
          <a:xfrm>
            <a:off x="3239640" y="2761920"/>
            <a:ext cx="2649600" cy="1422720"/>
          </a:xfrm>
          <a:prstGeom prst="rect">
            <a:avLst/>
          </a:prstGeom>
        </p:spPr>
        <p:txBody>
          <a:bodyPr lIns="0" rIns="0" tIns="0" bIns="0">
            <a:normAutofit/>
          </a:bodyPr>
          <a:p>
            <a:endParaRPr b="0" lang="fr-FR" sz="3200" spc="-1" strike="noStrike">
              <a:latin typeface="Arial"/>
            </a:endParaRPr>
          </a:p>
        </p:txBody>
      </p:sp>
      <p:sp>
        <p:nvSpPr>
          <p:cNvPr id="625" name="PlaceHolder 7"/>
          <p:cNvSpPr>
            <a:spLocks noGrp="1"/>
          </p:cNvSpPr>
          <p:nvPr>
            <p:ph type="body"/>
          </p:nvPr>
        </p:nvSpPr>
        <p:spPr>
          <a:xfrm>
            <a:off x="6022080" y="2761920"/>
            <a:ext cx="26496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16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7"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Tree>
  </p:cSld>
</p:sldLayout>
</file>

<file path=ppt/slideLayouts/slideLayout17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634"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635"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fr-FR" sz="3200" spc="-1" strike="noStrike">
              <a:latin typeface="Arial"/>
            </a:endParaRPr>
          </a:p>
        </p:txBody>
      </p:sp>
    </p:spTree>
  </p:cSld>
</p:sldLayout>
</file>

<file path=ppt/slideLayouts/slideLayout17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636"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637" name="PlaceHolder 2"/>
          <p:cNvSpPr>
            <a:spLocks noGrp="1"/>
          </p:cNvSpPr>
          <p:nvPr>
            <p:ph type="body"/>
          </p:nvPr>
        </p:nvSpPr>
        <p:spPr>
          <a:xfrm>
            <a:off x="457200" y="1203480"/>
            <a:ext cx="8229240" cy="2982960"/>
          </a:xfrm>
          <a:prstGeom prst="rect">
            <a:avLst/>
          </a:prstGeom>
        </p:spPr>
        <p:txBody>
          <a:bodyPr lIns="0" rIns="0" tIns="0" bIns="0">
            <a:normAutofit/>
          </a:bodyPr>
          <a:p>
            <a:endParaRPr b="0" lang="fr-FR" sz="3200" spc="-1" strike="noStrike">
              <a:latin typeface="Arial"/>
            </a:endParaRPr>
          </a:p>
        </p:txBody>
      </p:sp>
    </p:spTree>
  </p:cSld>
</p:sldLayout>
</file>

<file path=ppt/slideLayouts/slideLayout17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38"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639" name="PlaceHolder 2"/>
          <p:cNvSpPr>
            <a:spLocks noGrp="1"/>
          </p:cNvSpPr>
          <p:nvPr>
            <p:ph type="body"/>
          </p:nvPr>
        </p:nvSpPr>
        <p:spPr>
          <a:xfrm>
            <a:off x="457200" y="1203480"/>
            <a:ext cx="4015800" cy="2982960"/>
          </a:xfrm>
          <a:prstGeom prst="rect">
            <a:avLst/>
          </a:prstGeom>
        </p:spPr>
        <p:txBody>
          <a:bodyPr lIns="0" rIns="0" tIns="0" bIns="0">
            <a:normAutofit/>
          </a:bodyPr>
          <a:p>
            <a:endParaRPr b="0" lang="fr-FR" sz="3200" spc="-1" strike="noStrike">
              <a:latin typeface="Arial"/>
            </a:endParaRPr>
          </a:p>
        </p:txBody>
      </p:sp>
      <p:sp>
        <p:nvSpPr>
          <p:cNvPr id="640" name="PlaceHolder 3"/>
          <p:cNvSpPr>
            <a:spLocks noGrp="1"/>
          </p:cNvSpPr>
          <p:nvPr>
            <p:ph type="body"/>
          </p:nvPr>
        </p:nvSpPr>
        <p:spPr>
          <a:xfrm>
            <a:off x="4674240" y="1203480"/>
            <a:ext cx="4015800" cy="2982960"/>
          </a:xfrm>
          <a:prstGeom prst="rect">
            <a:avLst/>
          </a:prstGeom>
        </p:spPr>
        <p:txBody>
          <a:bodyPr lIns="0" rIns="0" tIns="0" bIns="0">
            <a:normAutofit/>
          </a:bodyPr>
          <a:p>
            <a:endParaRPr b="0" lang="fr-FR" sz="3200" spc="-1" strike="noStrike">
              <a:latin typeface="Arial"/>
            </a:endParaRPr>
          </a:p>
        </p:txBody>
      </p:sp>
    </p:spTree>
  </p:cSld>
</p:sldLayout>
</file>

<file path=ppt/slideLayouts/slideLayout17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641"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Tree>
  </p:cSld>
</p:sldLayout>
</file>

<file path=ppt/slideLayouts/slideLayout17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642" name="PlaceHolder 1"/>
          <p:cNvSpPr>
            <a:spLocks noGrp="1"/>
          </p:cNvSpPr>
          <p:nvPr>
            <p:ph type="subTitle"/>
          </p:nvPr>
        </p:nvSpPr>
        <p:spPr>
          <a:xfrm>
            <a:off x="457200" y="205200"/>
            <a:ext cx="8229240" cy="3981240"/>
          </a:xfrm>
          <a:prstGeom prst="rect">
            <a:avLst/>
          </a:prstGeom>
        </p:spPr>
        <p:txBody>
          <a:bodyPr lIns="0" rIns="0" tIns="0" bIns="0" anchor="ctr">
            <a:noAutofit/>
          </a:bodyPr>
          <a:p>
            <a:pPr algn="ctr"/>
            <a:endParaRPr b="0" lang="fr-FR" sz="3200" spc="-1" strike="noStrike">
              <a:latin typeface="Arial"/>
            </a:endParaRPr>
          </a:p>
        </p:txBody>
      </p:sp>
    </p:spTree>
  </p:cSld>
</p:sldLayout>
</file>

<file path=ppt/slideLayouts/slideLayout17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643"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644"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645" name="PlaceHolder 3"/>
          <p:cNvSpPr>
            <a:spLocks noGrp="1"/>
          </p:cNvSpPr>
          <p:nvPr>
            <p:ph type="body"/>
          </p:nvPr>
        </p:nvSpPr>
        <p:spPr>
          <a:xfrm>
            <a:off x="4674240" y="1203480"/>
            <a:ext cx="4015800" cy="2982960"/>
          </a:xfrm>
          <a:prstGeom prst="rect">
            <a:avLst/>
          </a:prstGeom>
        </p:spPr>
        <p:txBody>
          <a:bodyPr lIns="0" rIns="0" tIns="0" bIns="0">
            <a:normAutofit/>
          </a:bodyPr>
          <a:p>
            <a:endParaRPr b="0" lang="fr-FR" sz="3200" spc="-1" strike="noStrike">
              <a:latin typeface="Arial"/>
            </a:endParaRPr>
          </a:p>
        </p:txBody>
      </p:sp>
      <p:sp>
        <p:nvSpPr>
          <p:cNvPr id="646" name="PlaceHolder 4"/>
          <p:cNvSpPr>
            <a:spLocks noGrp="1"/>
          </p:cNvSpPr>
          <p:nvPr>
            <p:ph type="body"/>
          </p:nvPr>
        </p:nvSpPr>
        <p:spPr>
          <a:xfrm>
            <a:off x="45720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17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47"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648" name="PlaceHolder 2"/>
          <p:cNvSpPr>
            <a:spLocks noGrp="1"/>
          </p:cNvSpPr>
          <p:nvPr>
            <p:ph type="body"/>
          </p:nvPr>
        </p:nvSpPr>
        <p:spPr>
          <a:xfrm>
            <a:off x="457200" y="1203480"/>
            <a:ext cx="4015800" cy="2982960"/>
          </a:xfrm>
          <a:prstGeom prst="rect">
            <a:avLst/>
          </a:prstGeom>
        </p:spPr>
        <p:txBody>
          <a:bodyPr lIns="0" rIns="0" tIns="0" bIns="0">
            <a:normAutofit/>
          </a:bodyPr>
          <a:p>
            <a:endParaRPr b="0" lang="fr-FR" sz="3200" spc="-1" strike="noStrike">
              <a:latin typeface="Arial"/>
            </a:endParaRPr>
          </a:p>
        </p:txBody>
      </p:sp>
      <p:sp>
        <p:nvSpPr>
          <p:cNvPr id="649"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650" name="PlaceHolder 4"/>
          <p:cNvSpPr>
            <a:spLocks noGrp="1"/>
          </p:cNvSpPr>
          <p:nvPr>
            <p:ph type="body"/>
          </p:nvPr>
        </p:nvSpPr>
        <p:spPr>
          <a:xfrm>
            <a:off x="467424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17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51"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652"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653"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654" name="PlaceHolder 4"/>
          <p:cNvSpPr>
            <a:spLocks noGrp="1"/>
          </p:cNvSpPr>
          <p:nvPr>
            <p:ph type="body"/>
          </p:nvPr>
        </p:nvSpPr>
        <p:spPr>
          <a:xfrm>
            <a:off x="457200" y="2761920"/>
            <a:ext cx="822924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17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55"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656" name="PlaceHolder 2"/>
          <p:cNvSpPr>
            <a:spLocks noGrp="1"/>
          </p:cNvSpPr>
          <p:nvPr>
            <p:ph type="body"/>
          </p:nvPr>
        </p:nvSpPr>
        <p:spPr>
          <a:xfrm>
            <a:off x="457200" y="1203480"/>
            <a:ext cx="8229240" cy="1422720"/>
          </a:xfrm>
          <a:prstGeom prst="rect">
            <a:avLst/>
          </a:prstGeom>
        </p:spPr>
        <p:txBody>
          <a:bodyPr lIns="0" rIns="0" tIns="0" bIns="0">
            <a:normAutofit/>
          </a:bodyPr>
          <a:p>
            <a:endParaRPr b="0" lang="fr-FR" sz="3200" spc="-1" strike="noStrike">
              <a:latin typeface="Arial"/>
            </a:endParaRPr>
          </a:p>
        </p:txBody>
      </p:sp>
      <p:sp>
        <p:nvSpPr>
          <p:cNvPr id="657" name="PlaceHolder 3"/>
          <p:cNvSpPr>
            <a:spLocks noGrp="1"/>
          </p:cNvSpPr>
          <p:nvPr>
            <p:ph type="body"/>
          </p:nvPr>
        </p:nvSpPr>
        <p:spPr>
          <a:xfrm>
            <a:off x="457200" y="2761920"/>
            <a:ext cx="822924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17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58"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659"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660"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661" name="PlaceHolder 4"/>
          <p:cNvSpPr>
            <a:spLocks noGrp="1"/>
          </p:cNvSpPr>
          <p:nvPr>
            <p:ph type="body"/>
          </p:nvPr>
        </p:nvSpPr>
        <p:spPr>
          <a:xfrm>
            <a:off x="457200" y="2761920"/>
            <a:ext cx="4015800" cy="1422720"/>
          </a:xfrm>
          <a:prstGeom prst="rect">
            <a:avLst/>
          </a:prstGeom>
        </p:spPr>
        <p:txBody>
          <a:bodyPr lIns="0" rIns="0" tIns="0" bIns="0">
            <a:normAutofit/>
          </a:bodyPr>
          <a:p>
            <a:endParaRPr b="0" lang="fr-FR" sz="3200" spc="-1" strike="noStrike">
              <a:latin typeface="Arial"/>
            </a:endParaRPr>
          </a:p>
        </p:txBody>
      </p:sp>
      <p:sp>
        <p:nvSpPr>
          <p:cNvPr id="662" name="PlaceHolder 5"/>
          <p:cNvSpPr>
            <a:spLocks noGrp="1"/>
          </p:cNvSpPr>
          <p:nvPr>
            <p:ph type="body"/>
          </p:nvPr>
        </p:nvSpPr>
        <p:spPr>
          <a:xfrm>
            <a:off x="467424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8" name="PlaceHolder 1"/>
          <p:cNvSpPr>
            <a:spLocks noGrp="1"/>
          </p:cNvSpPr>
          <p:nvPr>
            <p:ph type="subTitle"/>
          </p:nvPr>
        </p:nvSpPr>
        <p:spPr>
          <a:xfrm>
            <a:off x="457200" y="205200"/>
            <a:ext cx="8229240" cy="3981240"/>
          </a:xfrm>
          <a:prstGeom prst="rect">
            <a:avLst/>
          </a:prstGeom>
        </p:spPr>
        <p:txBody>
          <a:bodyPr lIns="0" rIns="0" tIns="0" bIns="0" anchor="ctr">
            <a:noAutofit/>
          </a:bodyPr>
          <a:p>
            <a:pPr algn="ctr"/>
            <a:endParaRPr b="0" lang="fr-FR" sz="3200" spc="-1" strike="noStrike">
              <a:latin typeface="Arial"/>
            </a:endParaRPr>
          </a:p>
        </p:txBody>
      </p:sp>
    </p:spTree>
  </p:cSld>
</p:sldLayout>
</file>

<file path=ppt/slideLayouts/slideLayout18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663"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664" name="PlaceHolder 2"/>
          <p:cNvSpPr>
            <a:spLocks noGrp="1"/>
          </p:cNvSpPr>
          <p:nvPr>
            <p:ph type="body"/>
          </p:nvPr>
        </p:nvSpPr>
        <p:spPr>
          <a:xfrm>
            <a:off x="457200" y="1203480"/>
            <a:ext cx="2649600" cy="1422720"/>
          </a:xfrm>
          <a:prstGeom prst="rect">
            <a:avLst/>
          </a:prstGeom>
        </p:spPr>
        <p:txBody>
          <a:bodyPr lIns="0" rIns="0" tIns="0" bIns="0">
            <a:normAutofit/>
          </a:bodyPr>
          <a:p>
            <a:endParaRPr b="0" lang="fr-FR" sz="3200" spc="-1" strike="noStrike">
              <a:latin typeface="Arial"/>
            </a:endParaRPr>
          </a:p>
        </p:txBody>
      </p:sp>
      <p:sp>
        <p:nvSpPr>
          <p:cNvPr id="665" name="PlaceHolder 3"/>
          <p:cNvSpPr>
            <a:spLocks noGrp="1"/>
          </p:cNvSpPr>
          <p:nvPr>
            <p:ph type="body"/>
          </p:nvPr>
        </p:nvSpPr>
        <p:spPr>
          <a:xfrm>
            <a:off x="3239640" y="1203480"/>
            <a:ext cx="2649600" cy="1422720"/>
          </a:xfrm>
          <a:prstGeom prst="rect">
            <a:avLst/>
          </a:prstGeom>
        </p:spPr>
        <p:txBody>
          <a:bodyPr lIns="0" rIns="0" tIns="0" bIns="0">
            <a:normAutofit/>
          </a:bodyPr>
          <a:p>
            <a:endParaRPr b="0" lang="fr-FR" sz="3200" spc="-1" strike="noStrike">
              <a:latin typeface="Arial"/>
            </a:endParaRPr>
          </a:p>
        </p:txBody>
      </p:sp>
      <p:sp>
        <p:nvSpPr>
          <p:cNvPr id="666" name="PlaceHolder 4"/>
          <p:cNvSpPr>
            <a:spLocks noGrp="1"/>
          </p:cNvSpPr>
          <p:nvPr>
            <p:ph type="body"/>
          </p:nvPr>
        </p:nvSpPr>
        <p:spPr>
          <a:xfrm>
            <a:off x="6022080" y="1203480"/>
            <a:ext cx="2649600" cy="1422720"/>
          </a:xfrm>
          <a:prstGeom prst="rect">
            <a:avLst/>
          </a:prstGeom>
        </p:spPr>
        <p:txBody>
          <a:bodyPr lIns="0" rIns="0" tIns="0" bIns="0">
            <a:normAutofit/>
          </a:bodyPr>
          <a:p>
            <a:endParaRPr b="0" lang="fr-FR" sz="3200" spc="-1" strike="noStrike">
              <a:latin typeface="Arial"/>
            </a:endParaRPr>
          </a:p>
        </p:txBody>
      </p:sp>
      <p:sp>
        <p:nvSpPr>
          <p:cNvPr id="667" name="PlaceHolder 5"/>
          <p:cNvSpPr>
            <a:spLocks noGrp="1"/>
          </p:cNvSpPr>
          <p:nvPr>
            <p:ph type="body"/>
          </p:nvPr>
        </p:nvSpPr>
        <p:spPr>
          <a:xfrm>
            <a:off x="457200" y="2761920"/>
            <a:ext cx="2649600" cy="1422720"/>
          </a:xfrm>
          <a:prstGeom prst="rect">
            <a:avLst/>
          </a:prstGeom>
        </p:spPr>
        <p:txBody>
          <a:bodyPr lIns="0" rIns="0" tIns="0" bIns="0">
            <a:normAutofit/>
          </a:bodyPr>
          <a:p>
            <a:endParaRPr b="0" lang="fr-FR" sz="3200" spc="-1" strike="noStrike">
              <a:latin typeface="Arial"/>
            </a:endParaRPr>
          </a:p>
        </p:txBody>
      </p:sp>
      <p:sp>
        <p:nvSpPr>
          <p:cNvPr id="668" name="PlaceHolder 6"/>
          <p:cNvSpPr>
            <a:spLocks noGrp="1"/>
          </p:cNvSpPr>
          <p:nvPr>
            <p:ph type="body"/>
          </p:nvPr>
        </p:nvSpPr>
        <p:spPr>
          <a:xfrm>
            <a:off x="3239640" y="2761920"/>
            <a:ext cx="2649600" cy="1422720"/>
          </a:xfrm>
          <a:prstGeom prst="rect">
            <a:avLst/>
          </a:prstGeom>
        </p:spPr>
        <p:txBody>
          <a:bodyPr lIns="0" rIns="0" tIns="0" bIns="0">
            <a:normAutofit/>
          </a:bodyPr>
          <a:p>
            <a:endParaRPr b="0" lang="fr-FR" sz="3200" spc="-1" strike="noStrike">
              <a:latin typeface="Arial"/>
            </a:endParaRPr>
          </a:p>
        </p:txBody>
      </p:sp>
      <p:sp>
        <p:nvSpPr>
          <p:cNvPr id="669" name="PlaceHolder 7"/>
          <p:cNvSpPr>
            <a:spLocks noGrp="1"/>
          </p:cNvSpPr>
          <p:nvPr>
            <p:ph type="body"/>
          </p:nvPr>
        </p:nvSpPr>
        <p:spPr>
          <a:xfrm>
            <a:off x="6022080" y="2761920"/>
            <a:ext cx="26496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18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8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680"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681"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fr-FR" sz="3200" spc="-1" strike="noStrike">
              <a:latin typeface="Arial"/>
            </a:endParaRPr>
          </a:p>
        </p:txBody>
      </p:sp>
    </p:spTree>
  </p:cSld>
</p:sldLayout>
</file>

<file path=ppt/slideLayouts/slideLayout18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682"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683" name="PlaceHolder 2"/>
          <p:cNvSpPr>
            <a:spLocks noGrp="1"/>
          </p:cNvSpPr>
          <p:nvPr>
            <p:ph type="body"/>
          </p:nvPr>
        </p:nvSpPr>
        <p:spPr>
          <a:xfrm>
            <a:off x="457200" y="1203480"/>
            <a:ext cx="8229240" cy="2982960"/>
          </a:xfrm>
          <a:prstGeom prst="rect">
            <a:avLst/>
          </a:prstGeom>
        </p:spPr>
        <p:txBody>
          <a:bodyPr lIns="0" rIns="0" tIns="0" bIns="0">
            <a:normAutofit/>
          </a:bodyPr>
          <a:p>
            <a:endParaRPr b="0" lang="fr-FR" sz="3200" spc="-1" strike="noStrike">
              <a:latin typeface="Arial"/>
            </a:endParaRPr>
          </a:p>
        </p:txBody>
      </p:sp>
    </p:spTree>
  </p:cSld>
</p:sldLayout>
</file>

<file path=ppt/slideLayouts/slideLayout18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84"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685" name="PlaceHolder 2"/>
          <p:cNvSpPr>
            <a:spLocks noGrp="1"/>
          </p:cNvSpPr>
          <p:nvPr>
            <p:ph type="body"/>
          </p:nvPr>
        </p:nvSpPr>
        <p:spPr>
          <a:xfrm>
            <a:off x="457200" y="1203480"/>
            <a:ext cx="4015800" cy="2982960"/>
          </a:xfrm>
          <a:prstGeom prst="rect">
            <a:avLst/>
          </a:prstGeom>
        </p:spPr>
        <p:txBody>
          <a:bodyPr lIns="0" rIns="0" tIns="0" bIns="0">
            <a:normAutofit/>
          </a:bodyPr>
          <a:p>
            <a:endParaRPr b="0" lang="fr-FR" sz="3200" spc="-1" strike="noStrike">
              <a:latin typeface="Arial"/>
            </a:endParaRPr>
          </a:p>
        </p:txBody>
      </p:sp>
      <p:sp>
        <p:nvSpPr>
          <p:cNvPr id="686" name="PlaceHolder 3"/>
          <p:cNvSpPr>
            <a:spLocks noGrp="1"/>
          </p:cNvSpPr>
          <p:nvPr>
            <p:ph type="body"/>
          </p:nvPr>
        </p:nvSpPr>
        <p:spPr>
          <a:xfrm>
            <a:off x="4674240" y="1203480"/>
            <a:ext cx="4015800" cy="2982960"/>
          </a:xfrm>
          <a:prstGeom prst="rect">
            <a:avLst/>
          </a:prstGeom>
        </p:spPr>
        <p:txBody>
          <a:bodyPr lIns="0" rIns="0" tIns="0" bIns="0">
            <a:normAutofit/>
          </a:bodyPr>
          <a:p>
            <a:endParaRPr b="0" lang="fr-FR" sz="3200" spc="-1" strike="noStrike">
              <a:latin typeface="Arial"/>
            </a:endParaRPr>
          </a:p>
        </p:txBody>
      </p:sp>
    </p:spTree>
  </p:cSld>
</p:sldLayout>
</file>

<file path=ppt/slideLayouts/slideLayout18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687"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Tree>
  </p:cSld>
</p:sldLayout>
</file>

<file path=ppt/slideLayouts/slideLayout18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688" name="PlaceHolder 1"/>
          <p:cNvSpPr>
            <a:spLocks noGrp="1"/>
          </p:cNvSpPr>
          <p:nvPr>
            <p:ph type="subTitle"/>
          </p:nvPr>
        </p:nvSpPr>
        <p:spPr>
          <a:xfrm>
            <a:off x="457200" y="205200"/>
            <a:ext cx="8229240" cy="3981240"/>
          </a:xfrm>
          <a:prstGeom prst="rect">
            <a:avLst/>
          </a:prstGeom>
        </p:spPr>
        <p:txBody>
          <a:bodyPr lIns="0" rIns="0" tIns="0" bIns="0" anchor="ctr">
            <a:noAutofit/>
          </a:bodyPr>
          <a:p>
            <a:pPr algn="ctr"/>
            <a:endParaRPr b="0" lang="fr-FR" sz="3200" spc="-1" strike="noStrike">
              <a:latin typeface="Arial"/>
            </a:endParaRPr>
          </a:p>
        </p:txBody>
      </p:sp>
    </p:spTree>
  </p:cSld>
</p:sldLayout>
</file>

<file path=ppt/slideLayouts/slideLayout18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689"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690"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691" name="PlaceHolder 3"/>
          <p:cNvSpPr>
            <a:spLocks noGrp="1"/>
          </p:cNvSpPr>
          <p:nvPr>
            <p:ph type="body"/>
          </p:nvPr>
        </p:nvSpPr>
        <p:spPr>
          <a:xfrm>
            <a:off x="4674240" y="1203480"/>
            <a:ext cx="4015800" cy="2982960"/>
          </a:xfrm>
          <a:prstGeom prst="rect">
            <a:avLst/>
          </a:prstGeom>
        </p:spPr>
        <p:txBody>
          <a:bodyPr lIns="0" rIns="0" tIns="0" bIns="0">
            <a:normAutofit/>
          </a:bodyPr>
          <a:p>
            <a:endParaRPr b="0" lang="fr-FR" sz="3200" spc="-1" strike="noStrike">
              <a:latin typeface="Arial"/>
            </a:endParaRPr>
          </a:p>
        </p:txBody>
      </p:sp>
      <p:sp>
        <p:nvSpPr>
          <p:cNvPr id="692" name="PlaceHolder 4"/>
          <p:cNvSpPr>
            <a:spLocks noGrp="1"/>
          </p:cNvSpPr>
          <p:nvPr>
            <p:ph type="body"/>
          </p:nvPr>
        </p:nvSpPr>
        <p:spPr>
          <a:xfrm>
            <a:off x="45720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18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93"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694" name="PlaceHolder 2"/>
          <p:cNvSpPr>
            <a:spLocks noGrp="1"/>
          </p:cNvSpPr>
          <p:nvPr>
            <p:ph type="body"/>
          </p:nvPr>
        </p:nvSpPr>
        <p:spPr>
          <a:xfrm>
            <a:off x="457200" y="1203480"/>
            <a:ext cx="4015800" cy="2982960"/>
          </a:xfrm>
          <a:prstGeom prst="rect">
            <a:avLst/>
          </a:prstGeom>
        </p:spPr>
        <p:txBody>
          <a:bodyPr lIns="0" rIns="0" tIns="0" bIns="0">
            <a:normAutofit/>
          </a:bodyPr>
          <a:p>
            <a:endParaRPr b="0" lang="fr-FR" sz="3200" spc="-1" strike="noStrike">
              <a:latin typeface="Arial"/>
            </a:endParaRPr>
          </a:p>
        </p:txBody>
      </p:sp>
      <p:sp>
        <p:nvSpPr>
          <p:cNvPr id="695"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696" name="PlaceHolder 4"/>
          <p:cNvSpPr>
            <a:spLocks noGrp="1"/>
          </p:cNvSpPr>
          <p:nvPr>
            <p:ph type="body"/>
          </p:nvPr>
        </p:nvSpPr>
        <p:spPr>
          <a:xfrm>
            <a:off x="467424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18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97"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698"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699"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700" name="PlaceHolder 4"/>
          <p:cNvSpPr>
            <a:spLocks noGrp="1"/>
          </p:cNvSpPr>
          <p:nvPr>
            <p:ph type="body"/>
          </p:nvPr>
        </p:nvSpPr>
        <p:spPr>
          <a:xfrm>
            <a:off x="457200" y="2761920"/>
            <a:ext cx="822924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60"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61" name="PlaceHolder 3"/>
          <p:cNvSpPr>
            <a:spLocks noGrp="1"/>
          </p:cNvSpPr>
          <p:nvPr>
            <p:ph type="body"/>
          </p:nvPr>
        </p:nvSpPr>
        <p:spPr>
          <a:xfrm>
            <a:off x="4674240" y="1203480"/>
            <a:ext cx="4015800" cy="2982960"/>
          </a:xfrm>
          <a:prstGeom prst="rect">
            <a:avLst/>
          </a:prstGeom>
        </p:spPr>
        <p:txBody>
          <a:bodyPr lIns="0" rIns="0" tIns="0" bIns="0">
            <a:normAutofit/>
          </a:bodyPr>
          <a:p>
            <a:endParaRPr b="0" lang="fr-FR" sz="3200" spc="-1" strike="noStrike">
              <a:latin typeface="Arial"/>
            </a:endParaRPr>
          </a:p>
        </p:txBody>
      </p:sp>
      <p:sp>
        <p:nvSpPr>
          <p:cNvPr id="62" name="PlaceHolder 4"/>
          <p:cNvSpPr>
            <a:spLocks noGrp="1"/>
          </p:cNvSpPr>
          <p:nvPr>
            <p:ph type="body"/>
          </p:nvPr>
        </p:nvSpPr>
        <p:spPr>
          <a:xfrm>
            <a:off x="45720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19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701"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702" name="PlaceHolder 2"/>
          <p:cNvSpPr>
            <a:spLocks noGrp="1"/>
          </p:cNvSpPr>
          <p:nvPr>
            <p:ph type="body"/>
          </p:nvPr>
        </p:nvSpPr>
        <p:spPr>
          <a:xfrm>
            <a:off x="457200" y="1203480"/>
            <a:ext cx="8229240" cy="1422720"/>
          </a:xfrm>
          <a:prstGeom prst="rect">
            <a:avLst/>
          </a:prstGeom>
        </p:spPr>
        <p:txBody>
          <a:bodyPr lIns="0" rIns="0" tIns="0" bIns="0">
            <a:normAutofit/>
          </a:bodyPr>
          <a:p>
            <a:endParaRPr b="0" lang="fr-FR" sz="3200" spc="-1" strike="noStrike">
              <a:latin typeface="Arial"/>
            </a:endParaRPr>
          </a:p>
        </p:txBody>
      </p:sp>
      <p:sp>
        <p:nvSpPr>
          <p:cNvPr id="703" name="PlaceHolder 3"/>
          <p:cNvSpPr>
            <a:spLocks noGrp="1"/>
          </p:cNvSpPr>
          <p:nvPr>
            <p:ph type="body"/>
          </p:nvPr>
        </p:nvSpPr>
        <p:spPr>
          <a:xfrm>
            <a:off x="457200" y="2761920"/>
            <a:ext cx="822924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19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04"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705"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706"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707" name="PlaceHolder 4"/>
          <p:cNvSpPr>
            <a:spLocks noGrp="1"/>
          </p:cNvSpPr>
          <p:nvPr>
            <p:ph type="body"/>
          </p:nvPr>
        </p:nvSpPr>
        <p:spPr>
          <a:xfrm>
            <a:off x="457200" y="2761920"/>
            <a:ext cx="4015800" cy="1422720"/>
          </a:xfrm>
          <a:prstGeom prst="rect">
            <a:avLst/>
          </a:prstGeom>
        </p:spPr>
        <p:txBody>
          <a:bodyPr lIns="0" rIns="0" tIns="0" bIns="0">
            <a:normAutofit/>
          </a:bodyPr>
          <a:p>
            <a:endParaRPr b="0" lang="fr-FR" sz="3200" spc="-1" strike="noStrike">
              <a:latin typeface="Arial"/>
            </a:endParaRPr>
          </a:p>
        </p:txBody>
      </p:sp>
      <p:sp>
        <p:nvSpPr>
          <p:cNvPr id="708" name="PlaceHolder 5"/>
          <p:cNvSpPr>
            <a:spLocks noGrp="1"/>
          </p:cNvSpPr>
          <p:nvPr>
            <p:ph type="body"/>
          </p:nvPr>
        </p:nvSpPr>
        <p:spPr>
          <a:xfrm>
            <a:off x="467424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19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09"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710" name="PlaceHolder 2"/>
          <p:cNvSpPr>
            <a:spLocks noGrp="1"/>
          </p:cNvSpPr>
          <p:nvPr>
            <p:ph type="body"/>
          </p:nvPr>
        </p:nvSpPr>
        <p:spPr>
          <a:xfrm>
            <a:off x="457200" y="1203480"/>
            <a:ext cx="2649600" cy="1422720"/>
          </a:xfrm>
          <a:prstGeom prst="rect">
            <a:avLst/>
          </a:prstGeom>
        </p:spPr>
        <p:txBody>
          <a:bodyPr lIns="0" rIns="0" tIns="0" bIns="0">
            <a:normAutofit/>
          </a:bodyPr>
          <a:p>
            <a:endParaRPr b="0" lang="fr-FR" sz="3200" spc="-1" strike="noStrike">
              <a:latin typeface="Arial"/>
            </a:endParaRPr>
          </a:p>
        </p:txBody>
      </p:sp>
      <p:sp>
        <p:nvSpPr>
          <p:cNvPr id="711" name="PlaceHolder 3"/>
          <p:cNvSpPr>
            <a:spLocks noGrp="1"/>
          </p:cNvSpPr>
          <p:nvPr>
            <p:ph type="body"/>
          </p:nvPr>
        </p:nvSpPr>
        <p:spPr>
          <a:xfrm>
            <a:off x="3239640" y="1203480"/>
            <a:ext cx="2649600" cy="1422720"/>
          </a:xfrm>
          <a:prstGeom prst="rect">
            <a:avLst/>
          </a:prstGeom>
        </p:spPr>
        <p:txBody>
          <a:bodyPr lIns="0" rIns="0" tIns="0" bIns="0">
            <a:normAutofit/>
          </a:bodyPr>
          <a:p>
            <a:endParaRPr b="0" lang="fr-FR" sz="3200" spc="-1" strike="noStrike">
              <a:latin typeface="Arial"/>
            </a:endParaRPr>
          </a:p>
        </p:txBody>
      </p:sp>
      <p:sp>
        <p:nvSpPr>
          <p:cNvPr id="712" name="PlaceHolder 4"/>
          <p:cNvSpPr>
            <a:spLocks noGrp="1"/>
          </p:cNvSpPr>
          <p:nvPr>
            <p:ph type="body"/>
          </p:nvPr>
        </p:nvSpPr>
        <p:spPr>
          <a:xfrm>
            <a:off x="6022080" y="1203480"/>
            <a:ext cx="2649600" cy="1422720"/>
          </a:xfrm>
          <a:prstGeom prst="rect">
            <a:avLst/>
          </a:prstGeom>
        </p:spPr>
        <p:txBody>
          <a:bodyPr lIns="0" rIns="0" tIns="0" bIns="0">
            <a:normAutofit/>
          </a:bodyPr>
          <a:p>
            <a:endParaRPr b="0" lang="fr-FR" sz="3200" spc="-1" strike="noStrike">
              <a:latin typeface="Arial"/>
            </a:endParaRPr>
          </a:p>
        </p:txBody>
      </p:sp>
      <p:sp>
        <p:nvSpPr>
          <p:cNvPr id="713" name="PlaceHolder 5"/>
          <p:cNvSpPr>
            <a:spLocks noGrp="1"/>
          </p:cNvSpPr>
          <p:nvPr>
            <p:ph type="body"/>
          </p:nvPr>
        </p:nvSpPr>
        <p:spPr>
          <a:xfrm>
            <a:off x="457200" y="2761920"/>
            <a:ext cx="2649600" cy="1422720"/>
          </a:xfrm>
          <a:prstGeom prst="rect">
            <a:avLst/>
          </a:prstGeom>
        </p:spPr>
        <p:txBody>
          <a:bodyPr lIns="0" rIns="0" tIns="0" bIns="0">
            <a:normAutofit/>
          </a:bodyPr>
          <a:p>
            <a:endParaRPr b="0" lang="fr-FR" sz="3200" spc="-1" strike="noStrike">
              <a:latin typeface="Arial"/>
            </a:endParaRPr>
          </a:p>
        </p:txBody>
      </p:sp>
      <p:sp>
        <p:nvSpPr>
          <p:cNvPr id="714" name="PlaceHolder 6"/>
          <p:cNvSpPr>
            <a:spLocks noGrp="1"/>
          </p:cNvSpPr>
          <p:nvPr>
            <p:ph type="body"/>
          </p:nvPr>
        </p:nvSpPr>
        <p:spPr>
          <a:xfrm>
            <a:off x="3239640" y="2761920"/>
            <a:ext cx="2649600" cy="1422720"/>
          </a:xfrm>
          <a:prstGeom prst="rect">
            <a:avLst/>
          </a:prstGeom>
        </p:spPr>
        <p:txBody>
          <a:bodyPr lIns="0" rIns="0" tIns="0" bIns="0">
            <a:normAutofit/>
          </a:bodyPr>
          <a:p>
            <a:endParaRPr b="0" lang="fr-FR" sz="3200" spc="-1" strike="noStrike">
              <a:latin typeface="Arial"/>
            </a:endParaRPr>
          </a:p>
        </p:txBody>
      </p:sp>
      <p:sp>
        <p:nvSpPr>
          <p:cNvPr id="715" name="PlaceHolder 7"/>
          <p:cNvSpPr>
            <a:spLocks noGrp="1"/>
          </p:cNvSpPr>
          <p:nvPr>
            <p:ph type="body"/>
          </p:nvPr>
        </p:nvSpPr>
        <p:spPr>
          <a:xfrm>
            <a:off x="6022080" y="2761920"/>
            <a:ext cx="26496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19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9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724"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725"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fr-FR" sz="3200" spc="-1" strike="noStrike">
              <a:latin typeface="Arial"/>
            </a:endParaRPr>
          </a:p>
        </p:txBody>
      </p:sp>
    </p:spTree>
  </p:cSld>
</p:sldLayout>
</file>

<file path=ppt/slideLayouts/slideLayout19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26"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727" name="PlaceHolder 2"/>
          <p:cNvSpPr>
            <a:spLocks noGrp="1"/>
          </p:cNvSpPr>
          <p:nvPr>
            <p:ph type="body"/>
          </p:nvPr>
        </p:nvSpPr>
        <p:spPr>
          <a:xfrm>
            <a:off x="457200" y="1203480"/>
            <a:ext cx="8229240" cy="2982960"/>
          </a:xfrm>
          <a:prstGeom prst="rect">
            <a:avLst/>
          </a:prstGeom>
        </p:spPr>
        <p:txBody>
          <a:bodyPr lIns="0" rIns="0" tIns="0" bIns="0">
            <a:normAutofit/>
          </a:bodyPr>
          <a:p>
            <a:endParaRPr b="0" lang="fr-FR" sz="3200" spc="-1" strike="noStrike">
              <a:latin typeface="Arial"/>
            </a:endParaRPr>
          </a:p>
        </p:txBody>
      </p:sp>
    </p:spTree>
  </p:cSld>
</p:sldLayout>
</file>

<file path=ppt/slideLayouts/slideLayout19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728"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729" name="PlaceHolder 2"/>
          <p:cNvSpPr>
            <a:spLocks noGrp="1"/>
          </p:cNvSpPr>
          <p:nvPr>
            <p:ph type="body"/>
          </p:nvPr>
        </p:nvSpPr>
        <p:spPr>
          <a:xfrm>
            <a:off x="457200" y="1203480"/>
            <a:ext cx="4015800" cy="2982960"/>
          </a:xfrm>
          <a:prstGeom prst="rect">
            <a:avLst/>
          </a:prstGeom>
        </p:spPr>
        <p:txBody>
          <a:bodyPr lIns="0" rIns="0" tIns="0" bIns="0">
            <a:normAutofit/>
          </a:bodyPr>
          <a:p>
            <a:endParaRPr b="0" lang="fr-FR" sz="3200" spc="-1" strike="noStrike">
              <a:latin typeface="Arial"/>
            </a:endParaRPr>
          </a:p>
        </p:txBody>
      </p:sp>
      <p:sp>
        <p:nvSpPr>
          <p:cNvPr id="730" name="PlaceHolder 3"/>
          <p:cNvSpPr>
            <a:spLocks noGrp="1"/>
          </p:cNvSpPr>
          <p:nvPr>
            <p:ph type="body"/>
          </p:nvPr>
        </p:nvSpPr>
        <p:spPr>
          <a:xfrm>
            <a:off x="4674240" y="1203480"/>
            <a:ext cx="4015800" cy="2982960"/>
          </a:xfrm>
          <a:prstGeom prst="rect">
            <a:avLst/>
          </a:prstGeom>
        </p:spPr>
        <p:txBody>
          <a:bodyPr lIns="0" rIns="0" tIns="0" bIns="0">
            <a:normAutofit/>
          </a:bodyPr>
          <a:p>
            <a:endParaRPr b="0" lang="fr-FR" sz="3200" spc="-1" strike="noStrike">
              <a:latin typeface="Arial"/>
            </a:endParaRPr>
          </a:p>
        </p:txBody>
      </p:sp>
    </p:spTree>
  </p:cSld>
</p:sldLayout>
</file>

<file path=ppt/slideLayouts/slideLayout19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731"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Tree>
  </p:cSld>
</p:sldLayout>
</file>

<file path=ppt/slideLayouts/slideLayout19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732" name="PlaceHolder 1"/>
          <p:cNvSpPr>
            <a:spLocks noGrp="1"/>
          </p:cNvSpPr>
          <p:nvPr>
            <p:ph type="subTitle"/>
          </p:nvPr>
        </p:nvSpPr>
        <p:spPr>
          <a:xfrm>
            <a:off x="457200" y="205200"/>
            <a:ext cx="8229240" cy="3981240"/>
          </a:xfrm>
          <a:prstGeom prst="rect">
            <a:avLst/>
          </a:prstGeom>
        </p:spPr>
        <p:txBody>
          <a:bodyPr lIns="0" rIns="0" tIns="0" bIns="0" anchor="ctr">
            <a:noAutofit/>
          </a:bodyPr>
          <a:p>
            <a:pPr algn="ctr"/>
            <a:endParaRPr b="0" lang="fr-FR" sz="3200" spc="-1" strike="noStrike">
              <a:latin typeface="Arial"/>
            </a:endParaRPr>
          </a:p>
        </p:txBody>
      </p:sp>
    </p:spTree>
  </p:cSld>
</p:sldLayout>
</file>

<file path=ppt/slideLayouts/slideLayout19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733"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734"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735" name="PlaceHolder 3"/>
          <p:cNvSpPr>
            <a:spLocks noGrp="1"/>
          </p:cNvSpPr>
          <p:nvPr>
            <p:ph type="body"/>
          </p:nvPr>
        </p:nvSpPr>
        <p:spPr>
          <a:xfrm>
            <a:off x="4674240" y="1203480"/>
            <a:ext cx="4015800" cy="2982960"/>
          </a:xfrm>
          <a:prstGeom prst="rect">
            <a:avLst/>
          </a:prstGeom>
        </p:spPr>
        <p:txBody>
          <a:bodyPr lIns="0" rIns="0" tIns="0" bIns="0">
            <a:normAutofit/>
          </a:bodyPr>
          <a:p>
            <a:endParaRPr b="0" lang="fr-FR" sz="3200" spc="-1" strike="noStrike">
              <a:latin typeface="Arial"/>
            </a:endParaRPr>
          </a:p>
        </p:txBody>
      </p:sp>
      <p:sp>
        <p:nvSpPr>
          <p:cNvPr id="736" name="PlaceHolder 4"/>
          <p:cNvSpPr>
            <a:spLocks noGrp="1"/>
          </p:cNvSpPr>
          <p:nvPr>
            <p:ph type="body"/>
          </p:nvPr>
        </p:nvSpPr>
        <p:spPr>
          <a:xfrm>
            <a:off x="45720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9"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fr-FR"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64" name="PlaceHolder 2"/>
          <p:cNvSpPr>
            <a:spLocks noGrp="1"/>
          </p:cNvSpPr>
          <p:nvPr>
            <p:ph type="body"/>
          </p:nvPr>
        </p:nvSpPr>
        <p:spPr>
          <a:xfrm>
            <a:off x="457200" y="1203480"/>
            <a:ext cx="4015800" cy="2982960"/>
          </a:xfrm>
          <a:prstGeom prst="rect">
            <a:avLst/>
          </a:prstGeom>
        </p:spPr>
        <p:txBody>
          <a:bodyPr lIns="0" rIns="0" tIns="0" bIns="0">
            <a:normAutofit/>
          </a:bodyPr>
          <a:p>
            <a:endParaRPr b="0" lang="fr-FR" sz="3200" spc="-1" strike="noStrike">
              <a:latin typeface="Arial"/>
            </a:endParaRPr>
          </a:p>
        </p:txBody>
      </p:sp>
      <p:sp>
        <p:nvSpPr>
          <p:cNvPr id="65"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66" name="PlaceHolder 4"/>
          <p:cNvSpPr>
            <a:spLocks noGrp="1"/>
          </p:cNvSpPr>
          <p:nvPr>
            <p:ph type="body"/>
          </p:nvPr>
        </p:nvSpPr>
        <p:spPr>
          <a:xfrm>
            <a:off x="467424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20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737"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738" name="PlaceHolder 2"/>
          <p:cNvSpPr>
            <a:spLocks noGrp="1"/>
          </p:cNvSpPr>
          <p:nvPr>
            <p:ph type="body"/>
          </p:nvPr>
        </p:nvSpPr>
        <p:spPr>
          <a:xfrm>
            <a:off x="457200" y="1203480"/>
            <a:ext cx="4015800" cy="2982960"/>
          </a:xfrm>
          <a:prstGeom prst="rect">
            <a:avLst/>
          </a:prstGeom>
        </p:spPr>
        <p:txBody>
          <a:bodyPr lIns="0" rIns="0" tIns="0" bIns="0">
            <a:normAutofit/>
          </a:bodyPr>
          <a:p>
            <a:endParaRPr b="0" lang="fr-FR" sz="3200" spc="-1" strike="noStrike">
              <a:latin typeface="Arial"/>
            </a:endParaRPr>
          </a:p>
        </p:txBody>
      </p:sp>
      <p:sp>
        <p:nvSpPr>
          <p:cNvPr id="739"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740" name="PlaceHolder 4"/>
          <p:cNvSpPr>
            <a:spLocks noGrp="1"/>
          </p:cNvSpPr>
          <p:nvPr>
            <p:ph type="body"/>
          </p:nvPr>
        </p:nvSpPr>
        <p:spPr>
          <a:xfrm>
            <a:off x="467424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20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741"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742"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743"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744" name="PlaceHolder 4"/>
          <p:cNvSpPr>
            <a:spLocks noGrp="1"/>
          </p:cNvSpPr>
          <p:nvPr>
            <p:ph type="body"/>
          </p:nvPr>
        </p:nvSpPr>
        <p:spPr>
          <a:xfrm>
            <a:off x="457200" y="2761920"/>
            <a:ext cx="822924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20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745"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746" name="PlaceHolder 2"/>
          <p:cNvSpPr>
            <a:spLocks noGrp="1"/>
          </p:cNvSpPr>
          <p:nvPr>
            <p:ph type="body"/>
          </p:nvPr>
        </p:nvSpPr>
        <p:spPr>
          <a:xfrm>
            <a:off x="457200" y="1203480"/>
            <a:ext cx="8229240" cy="1422720"/>
          </a:xfrm>
          <a:prstGeom prst="rect">
            <a:avLst/>
          </a:prstGeom>
        </p:spPr>
        <p:txBody>
          <a:bodyPr lIns="0" rIns="0" tIns="0" bIns="0">
            <a:normAutofit/>
          </a:bodyPr>
          <a:p>
            <a:endParaRPr b="0" lang="fr-FR" sz="3200" spc="-1" strike="noStrike">
              <a:latin typeface="Arial"/>
            </a:endParaRPr>
          </a:p>
        </p:txBody>
      </p:sp>
      <p:sp>
        <p:nvSpPr>
          <p:cNvPr id="747" name="PlaceHolder 3"/>
          <p:cNvSpPr>
            <a:spLocks noGrp="1"/>
          </p:cNvSpPr>
          <p:nvPr>
            <p:ph type="body"/>
          </p:nvPr>
        </p:nvSpPr>
        <p:spPr>
          <a:xfrm>
            <a:off x="457200" y="2761920"/>
            <a:ext cx="822924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20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48"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749"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750"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751" name="PlaceHolder 4"/>
          <p:cNvSpPr>
            <a:spLocks noGrp="1"/>
          </p:cNvSpPr>
          <p:nvPr>
            <p:ph type="body"/>
          </p:nvPr>
        </p:nvSpPr>
        <p:spPr>
          <a:xfrm>
            <a:off x="457200" y="2761920"/>
            <a:ext cx="4015800" cy="1422720"/>
          </a:xfrm>
          <a:prstGeom prst="rect">
            <a:avLst/>
          </a:prstGeom>
        </p:spPr>
        <p:txBody>
          <a:bodyPr lIns="0" rIns="0" tIns="0" bIns="0">
            <a:normAutofit/>
          </a:bodyPr>
          <a:p>
            <a:endParaRPr b="0" lang="fr-FR" sz="3200" spc="-1" strike="noStrike">
              <a:latin typeface="Arial"/>
            </a:endParaRPr>
          </a:p>
        </p:txBody>
      </p:sp>
      <p:sp>
        <p:nvSpPr>
          <p:cNvPr id="752" name="PlaceHolder 5"/>
          <p:cNvSpPr>
            <a:spLocks noGrp="1"/>
          </p:cNvSpPr>
          <p:nvPr>
            <p:ph type="body"/>
          </p:nvPr>
        </p:nvSpPr>
        <p:spPr>
          <a:xfrm>
            <a:off x="467424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20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53"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754" name="PlaceHolder 2"/>
          <p:cNvSpPr>
            <a:spLocks noGrp="1"/>
          </p:cNvSpPr>
          <p:nvPr>
            <p:ph type="body"/>
          </p:nvPr>
        </p:nvSpPr>
        <p:spPr>
          <a:xfrm>
            <a:off x="457200" y="1203480"/>
            <a:ext cx="2649600" cy="1422720"/>
          </a:xfrm>
          <a:prstGeom prst="rect">
            <a:avLst/>
          </a:prstGeom>
        </p:spPr>
        <p:txBody>
          <a:bodyPr lIns="0" rIns="0" tIns="0" bIns="0">
            <a:normAutofit/>
          </a:bodyPr>
          <a:p>
            <a:endParaRPr b="0" lang="fr-FR" sz="3200" spc="-1" strike="noStrike">
              <a:latin typeface="Arial"/>
            </a:endParaRPr>
          </a:p>
        </p:txBody>
      </p:sp>
      <p:sp>
        <p:nvSpPr>
          <p:cNvPr id="755" name="PlaceHolder 3"/>
          <p:cNvSpPr>
            <a:spLocks noGrp="1"/>
          </p:cNvSpPr>
          <p:nvPr>
            <p:ph type="body"/>
          </p:nvPr>
        </p:nvSpPr>
        <p:spPr>
          <a:xfrm>
            <a:off x="3239640" y="1203480"/>
            <a:ext cx="2649600" cy="1422720"/>
          </a:xfrm>
          <a:prstGeom prst="rect">
            <a:avLst/>
          </a:prstGeom>
        </p:spPr>
        <p:txBody>
          <a:bodyPr lIns="0" rIns="0" tIns="0" bIns="0">
            <a:normAutofit/>
          </a:bodyPr>
          <a:p>
            <a:endParaRPr b="0" lang="fr-FR" sz="3200" spc="-1" strike="noStrike">
              <a:latin typeface="Arial"/>
            </a:endParaRPr>
          </a:p>
        </p:txBody>
      </p:sp>
      <p:sp>
        <p:nvSpPr>
          <p:cNvPr id="756" name="PlaceHolder 4"/>
          <p:cNvSpPr>
            <a:spLocks noGrp="1"/>
          </p:cNvSpPr>
          <p:nvPr>
            <p:ph type="body"/>
          </p:nvPr>
        </p:nvSpPr>
        <p:spPr>
          <a:xfrm>
            <a:off x="6022080" y="1203480"/>
            <a:ext cx="2649600" cy="1422720"/>
          </a:xfrm>
          <a:prstGeom prst="rect">
            <a:avLst/>
          </a:prstGeom>
        </p:spPr>
        <p:txBody>
          <a:bodyPr lIns="0" rIns="0" tIns="0" bIns="0">
            <a:normAutofit/>
          </a:bodyPr>
          <a:p>
            <a:endParaRPr b="0" lang="fr-FR" sz="3200" spc="-1" strike="noStrike">
              <a:latin typeface="Arial"/>
            </a:endParaRPr>
          </a:p>
        </p:txBody>
      </p:sp>
      <p:sp>
        <p:nvSpPr>
          <p:cNvPr id="757" name="PlaceHolder 5"/>
          <p:cNvSpPr>
            <a:spLocks noGrp="1"/>
          </p:cNvSpPr>
          <p:nvPr>
            <p:ph type="body"/>
          </p:nvPr>
        </p:nvSpPr>
        <p:spPr>
          <a:xfrm>
            <a:off x="457200" y="2761920"/>
            <a:ext cx="2649600" cy="1422720"/>
          </a:xfrm>
          <a:prstGeom prst="rect">
            <a:avLst/>
          </a:prstGeom>
        </p:spPr>
        <p:txBody>
          <a:bodyPr lIns="0" rIns="0" tIns="0" bIns="0">
            <a:normAutofit/>
          </a:bodyPr>
          <a:p>
            <a:endParaRPr b="0" lang="fr-FR" sz="3200" spc="-1" strike="noStrike">
              <a:latin typeface="Arial"/>
            </a:endParaRPr>
          </a:p>
        </p:txBody>
      </p:sp>
      <p:sp>
        <p:nvSpPr>
          <p:cNvPr id="758" name="PlaceHolder 6"/>
          <p:cNvSpPr>
            <a:spLocks noGrp="1"/>
          </p:cNvSpPr>
          <p:nvPr>
            <p:ph type="body"/>
          </p:nvPr>
        </p:nvSpPr>
        <p:spPr>
          <a:xfrm>
            <a:off x="3239640" y="2761920"/>
            <a:ext cx="2649600" cy="1422720"/>
          </a:xfrm>
          <a:prstGeom prst="rect">
            <a:avLst/>
          </a:prstGeom>
        </p:spPr>
        <p:txBody>
          <a:bodyPr lIns="0" rIns="0" tIns="0" bIns="0">
            <a:normAutofit/>
          </a:bodyPr>
          <a:p>
            <a:endParaRPr b="0" lang="fr-FR" sz="3200" spc="-1" strike="noStrike">
              <a:latin typeface="Arial"/>
            </a:endParaRPr>
          </a:p>
        </p:txBody>
      </p:sp>
      <p:sp>
        <p:nvSpPr>
          <p:cNvPr id="759" name="PlaceHolder 7"/>
          <p:cNvSpPr>
            <a:spLocks noGrp="1"/>
          </p:cNvSpPr>
          <p:nvPr>
            <p:ph type="body"/>
          </p:nvPr>
        </p:nvSpPr>
        <p:spPr>
          <a:xfrm>
            <a:off x="6022080" y="2761920"/>
            <a:ext cx="26496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20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0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763"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764"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fr-FR" sz="3200" spc="-1" strike="noStrike">
              <a:latin typeface="Arial"/>
            </a:endParaRPr>
          </a:p>
        </p:txBody>
      </p:sp>
    </p:spTree>
  </p:cSld>
</p:sldLayout>
</file>

<file path=ppt/slideLayouts/slideLayout20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65"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766" name="PlaceHolder 2"/>
          <p:cNvSpPr>
            <a:spLocks noGrp="1"/>
          </p:cNvSpPr>
          <p:nvPr>
            <p:ph type="body"/>
          </p:nvPr>
        </p:nvSpPr>
        <p:spPr>
          <a:xfrm>
            <a:off x="457200" y="1203480"/>
            <a:ext cx="8229240" cy="2982960"/>
          </a:xfrm>
          <a:prstGeom prst="rect">
            <a:avLst/>
          </a:prstGeom>
        </p:spPr>
        <p:txBody>
          <a:bodyPr lIns="0" rIns="0" tIns="0" bIns="0">
            <a:normAutofit/>
          </a:bodyPr>
          <a:p>
            <a:endParaRPr b="0" lang="fr-FR" sz="3200" spc="-1" strike="noStrike">
              <a:latin typeface="Arial"/>
            </a:endParaRPr>
          </a:p>
        </p:txBody>
      </p:sp>
    </p:spTree>
  </p:cSld>
</p:sldLayout>
</file>

<file path=ppt/slideLayouts/slideLayout20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767"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768" name="PlaceHolder 2"/>
          <p:cNvSpPr>
            <a:spLocks noGrp="1"/>
          </p:cNvSpPr>
          <p:nvPr>
            <p:ph type="body"/>
          </p:nvPr>
        </p:nvSpPr>
        <p:spPr>
          <a:xfrm>
            <a:off x="457200" y="1203480"/>
            <a:ext cx="4015800" cy="2982960"/>
          </a:xfrm>
          <a:prstGeom prst="rect">
            <a:avLst/>
          </a:prstGeom>
        </p:spPr>
        <p:txBody>
          <a:bodyPr lIns="0" rIns="0" tIns="0" bIns="0">
            <a:normAutofit/>
          </a:bodyPr>
          <a:p>
            <a:endParaRPr b="0" lang="fr-FR" sz="3200" spc="-1" strike="noStrike">
              <a:latin typeface="Arial"/>
            </a:endParaRPr>
          </a:p>
        </p:txBody>
      </p:sp>
      <p:sp>
        <p:nvSpPr>
          <p:cNvPr id="769" name="PlaceHolder 3"/>
          <p:cNvSpPr>
            <a:spLocks noGrp="1"/>
          </p:cNvSpPr>
          <p:nvPr>
            <p:ph type="body"/>
          </p:nvPr>
        </p:nvSpPr>
        <p:spPr>
          <a:xfrm>
            <a:off x="4674240" y="1203480"/>
            <a:ext cx="4015800" cy="2982960"/>
          </a:xfrm>
          <a:prstGeom prst="rect">
            <a:avLst/>
          </a:prstGeom>
        </p:spPr>
        <p:txBody>
          <a:bodyPr lIns="0" rIns="0" tIns="0" bIns="0">
            <a:normAutofit/>
          </a:bodyPr>
          <a:p>
            <a:endParaRPr b="0" lang="fr-FR" sz="3200" spc="-1" strike="noStrike">
              <a:latin typeface="Arial"/>
            </a:endParaRPr>
          </a:p>
        </p:txBody>
      </p:sp>
    </p:spTree>
  </p:cSld>
</p:sldLayout>
</file>

<file path=ppt/slideLayouts/slideLayout20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770"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68"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69"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70" name="PlaceHolder 4"/>
          <p:cNvSpPr>
            <a:spLocks noGrp="1"/>
          </p:cNvSpPr>
          <p:nvPr>
            <p:ph type="body"/>
          </p:nvPr>
        </p:nvSpPr>
        <p:spPr>
          <a:xfrm>
            <a:off x="457200" y="2761920"/>
            <a:ext cx="822924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2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771" name="PlaceHolder 1"/>
          <p:cNvSpPr>
            <a:spLocks noGrp="1"/>
          </p:cNvSpPr>
          <p:nvPr>
            <p:ph type="subTitle"/>
          </p:nvPr>
        </p:nvSpPr>
        <p:spPr>
          <a:xfrm>
            <a:off x="457200" y="205200"/>
            <a:ext cx="8229240" cy="3981240"/>
          </a:xfrm>
          <a:prstGeom prst="rect">
            <a:avLst/>
          </a:prstGeom>
        </p:spPr>
        <p:txBody>
          <a:bodyPr lIns="0" rIns="0" tIns="0" bIns="0" anchor="ctr">
            <a:noAutofit/>
          </a:bodyPr>
          <a:p>
            <a:pPr algn="ctr"/>
            <a:endParaRPr b="0" lang="fr-FR" sz="3200" spc="-1" strike="noStrike">
              <a:latin typeface="Arial"/>
            </a:endParaRPr>
          </a:p>
        </p:txBody>
      </p:sp>
    </p:spTree>
  </p:cSld>
</p:sldLayout>
</file>

<file path=ppt/slideLayouts/slideLayout2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772"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773"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774" name="PlaceHolder 3"/>
          <p:cNvSpPr>
            <a:spLocks noGrp="1"/>
          </p:cNvSpPr>
          <p:nvPr>
            <p:ph type="body"/>
          </p:nvPr>
        </p:nvSpPr>
        <p:spPr>
          <a:xfrm>
            <a:off x="4674240" y="1203480"/>
            <a:ext cx="4015800" cy="2982960"/>
          </a:xfrm>
          <a:prstGeom prst="rect">
            <a:avLst/>
          </a:prstGeom>
        </p:spPr>
        <p:txBody>
          <a:bodyPr lIns="0" rIns="0" tIns="0" bIns="0">
            <a:normAutofit/>
          </a:bodyPr>
          <a:p>
            <a:endParaRPr b="0" lang="fr-FR" sz="3200" spc="-1" strike="noStrike">
              <a:latin typeface="Arial"/>
            </a:endParaRPr>
          </a:p>
        </p:txBody>
      </p:sp>
      <p:sp>
        <p:nvSpPr>
          <p:cNvPr id="775" name="PlaceHolder 4"/>
          <p:cNvSpPr>
            <a:spLocks noGrp="1"/>
          </p:cNvSpPr>
          <p:nvPr>
            <p:ph type="body"/>
          </p:nvPr>
        </p:nvSpPr>
        <p:spPr>
          <a:xfrm>
            <a:off x="45720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2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776"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777" name="PlaceHolder 2"/>
          <p:cNvSpPr>
            <a:spLocks noGrp="1"/>
          </p:cNvSpPr>
          <p:nvPr>
            <p:ph type="body"/>
          </p:nvPr>
        </p:nvSpPr>
        <p:spPr>
          <a:xfrm>
            <a:off x="457200" y="1203480"/>
            <a:ext cx="4015800" cy="2982960"/>
          </a:xfrm>
          <a:prstGeom prst="rect">
            <a:avLst/>
          </a:prstGeom>
        </p:spPr>
        <p:txBody>
          <a:bodyPr lIns="0" rIns="0" tIns="0" bIns="0">
            <a:normAutofit/>
          </a:bodyPr>
          <a:p>
            <a:endParaRPr b="0" lang="fr-FR" sz="3200" spc="-1" strike="noStrike">
              <a:latin typeface="Arial"/>
            </a:endParaRPr>
          </a:p>
        </p:txBody>
      </p:sp>
      <p:sp>
        <p:nvSpPr>
          <p:cNvPr id="778"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779" name="PlaceHolder 4"/>
          <p:cNvSpPr>
            <a:spLocks noGrp="1"/>
          </p:cNvSpPr>
          <p:nvPr>
            <p:ph type="body"/>
          </p:nvPr>
        </p:nvSpPr>
        <p:spPr>
          <a:xfrm>
            <a:off x="467424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2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780"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781"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782"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783" name="PlaceHolder 4"/>
          <p:cNvSpPr>
            <a:spLocks noGrp="1"/>
          </p:cNvSpPr>
          <p:nvPr>
            <p:ph type="body"/>
          </p:nvPr>
        </p:nvSpPr>
        <p:spPr>
          <a:xfrm>
            <a:off x="457200" y="2761920"/>
            <a:ext cx="822924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2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784"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785" name="PlaceHolder 2"/>
          <p:cNvSpPr>
            <a:spLocks noGrp="1"/>
          </p:cNvSpPr>
          <p:nvPr>
            <p:ph type="body"/>
          </p:nvPr>
        </p:nvSpPr>
        <p:spPr>
          <a:xfrm>
            <a:off x="457200" y="1203480"/>
            <a:ext cx="8229240" cy="1422720"/>
          </a:xfrm>
          <a:prstGeom prst="rect">
            <a:avLst/>
          </a:prstGeom>
        </p:spPr>
        <p:txBody>
          <a:bodyPr lIns="0" rIns="0" tIns="0" bIns="0">
            <a:normAutofit/>
          </a:bodyPr>
          <a:p>
            <a:endParaRPr b="0" lang="fr-FR" sz="3200" spc="-1" strike="noStrike">
              <a:latin typeface="Arial"/>
            </a:endParaRPr>
          </a:p>
        </p:txBody>
      </p:sp>
      <p:sp>
        <p:nvSpPr>
          <p:cNvPr id="786" name="PlaceHolder 3"/>
          <p:cNvSpPr>
            <a:spLocks noGrp="1"/>
          </p:cNvSpPr>
          <p:nvPr>
            <p:ph type="body"/>
          </p:nvPr>
        </p:nvSpPr>
        <p:spPr>
          <a:xfrm>
            <a:off x="457200" y="2761920"/>
            <a:ext cx="822924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2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87"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788"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789"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790" name="PlaceHolder 4"/>
          <p:cNvSpPr>
            <a:spLocks noGrp="1"/>
          </p:cNvSpPr>
          <p:nvPr>
            <p:ph type="body"/>
          </p:nvPr>
        </p:nvSpPr>
        <p:spPr>
          <a:xfrm>
            <a:off x="457200" y="2761920"/>
            <a:ext cx="4015800" cy="1422720"/>
          </a:xfrm>
          <a:prstGeom prst="rect">
            <a:avLst/>
          </a:prstGeom>
        </p:spPr>
        <p:txBody>
          <a:bodyPr lIns="0" rIns="0" tIns="0" bIns="0">
            <a:normAutofit/>
          </a:bodyPr>
          <a:p>
            <a:endParaRPr b="0" lang="fr-FR" sz="3200" spc="-1" strike="noStrike">
              <a:latin typeface="Arial"/>
            </a:endParaRPr>
          </a:p>
        </p:txBody>
      </p:sp>
      <p:sp>
        <p:nvSpPr>
          <p:cNvPr id="791" name="PlaceHolder 5"/>
          <p:cNvSpPr>
            <a:spLocks noGrp="1"/>
          </p:cNvSpPr>
          <p:nvPr>
            <p:ph type="body"/>
          </p:nvPr>
        </p:nvSpPr>
        <p:spPr>
          <a:xfrm>
            <a:off x="467424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2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92"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793" name="PlaceHolder 2"/>
          <p:cNvSpPr>
            <a:spLocks noGrp="1"/>
          </p:cNvSpPr>
          <p:nvPr>
            <p:ph type="body"/>
          </p:nvPr>
        </p:nvSpPr>
        <p:spPr>
          <a:xfrm>
            <a:off x="457200" y="1203480"/>
            <a:ext cx="2649600" cy="1422720"/>
          </a:xfrm>
          <a:prstGeom prst="rect">
            <a:avLst/>
          </a:prstGeom>
        </p:spPr>
        <p:txBody>
          <a:bodyPr lIns="0" rIns="0" tIns="0" bIns="0">
            <a:normAutofit/>
          </a:bodyPr>
          <a:p>
            <a:endParaRPr b="0" lang="fr-FR" sz="3200" spc="-1" strike="noStrike">
              <a:latin typeface="Arial"/>
            </a:endParaRPr>
          </a:p>
        </p:txBody>
      </p:sp>
      <p:sp>
        <p:nvSpPr>
          <p:cNvPr id="794" name="PlaceHolder 3"/>
          <p:cNvSpPr>
            <a:spLocks noGrp="1"/>
          </p:cNvSpPr>
          <p:nvPr>
            <p:ph type="body"/>
          </p:nvPr>
        </p:nvSpPr>
        <p:spPr>
          <a:xfrm>
            <a:off x="3239640" y="1203480"/>
            <a:ext cx="2649600" cy="1422720"/>
          </a:xfrm>
          <a:prstGeom prst="rect">
            <a:avLst/>
          </a:prstGeom>
        </p:spPr>
        <p:txBody>
          <a:bodyPr lIns="0" rIns="0" tIns="0" bIns="0">
            <a:normAutofit/>
          </a:bodyPr>
          <a:p>
            <a:endParaRPr b="0" lang="fr-FR" sz="3200" spc="-1" strike="noStrike">
              <a:latin typeface="Arial"/>
            </a:endParaRPr>
          </a:p>
        </p:txBody>
      </p:sp>
      <p:sp>
        <p:nvSpPr>
          <p:cNvPr id="795" name="PlaceHolder 4"/>
          <p:cNvSpPr>
            <a:spLocks noGrp="1"/>
          </p:cNvSpPr>
          <p:nvPr>
            <p:ph type="body"/>
          </p:nvPr>
        </p:nvSpPr>
        <p:spPr>
          <a:xfrm>
            <a:off x="6022080" y="1203480"/>
            <a:ext cx="2649600" cy="1422720"/>
          </a:xfrm>
          <a:prstGeom prst="rect">
            <a:avLst/>
          </a:prstGeom>
        </p:spPr>
        <p:txBody>
          <a:bodyPr lIns="0" rIns="0" tIns="0" bIns="0">
            <a:normAutofit/>
          </a:bodyPr>
          <a:p>
            <a:endParaRPr b="0" lang="fr-FR" sz="3200" spc="-1" strike="noStrike">
              <a:latin typeface="Arial"/>
            </a:endParaRPr>
          </a:p>
        </p:txBody>
      </p:sp>
      <p:sp>
        <p:nvSpPr>
          <p:cNvPr id="796" name="PlaceHolder 5"/>
          <p:cNvSpPr>
            <a:spLocks noGrp="1"/>
          </p:cNvSpPr>
          <p:nvPr>
            <p:ph type="body"/>
          </p:nvPr>
        </p:nvSpPr>
        <p:spPr>
          <a:xfrm>
            <a:off x="457200" y="2761920"/>
            <a:ext cx="2649600" cy="1422720"/>
          </a:xfrm>
          <a:prstGeom prst="rect">
            <a:avLst/>
          </a:prstGeom>
        </p:spPr>
        <p:txBody>
          <a:bodyPr lIns="0" rIns="0" tIns="0" bIns="0">
            <a:normAutofit/>
          </a:bodyPr>
          <a:p>
            <a:endParaRPr b="0" lang="fr-FR" sz="3200" spc="-1" strike="noStrike">
              <a:latin typeface="Arial"/>
            </a:endParaRPr>
          </a:p>
        </p:txBody>
      </p:sp>
      <p:sp>
        <p:nvSpPr>
          <p:cNvPr id="797" name="PlaceHolder 6"/>
          <p:cNvSpPr>
            <a:spLocks noGrp="1"/>
          </p:cNvSpPr>
          <p:nvPr>
            <p:ph type="body"/>
          </p:nvPr>
        </p:nvSpPr>
        <p:spPr>
          <a:xfrm>
            <a:off x="3239640" y="2761920"/>
            <a:ext cx="2649600" cy="1422720"/>
          </a:xfrm>
          <a:prstGeom prst="rect">
            <a:avLst/>
          </a:prstGeom>
        </p:spPr>
        <p:txBody>
          <a:bodyPr lIns="0" rIns="0" tIns="0" bIns="0">
            <a:normAutofit/>
          </a:bodyPr>
          <a:p>
            <a:endParaRPr b="0" lang="fr-FR" sz="3200" spc="-1" strike="noStrike">
              <a:latin typeface="Arial"/>
            </a:endParaRPr>
          </a:p>
        </p:txBody>
      </p:sp>
      <p:sp>
        <p:nvSpPr>
          <p:cNvPr id="798" name="PlaceHolder 7"/>
          <p:cNvSpPr>
            <a:spLocks noGrp="1"/>
          </p:cNvSpPr>
          <p:nvPr>
            <p:ph type="body"/>
          </p:nvPr>
        </p:nvSpPr>
        <p:spPr>
          <a:xfrm>
            <a:off x="6022080" y="2761920"/>
            <a:ext cx="26496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2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09"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810"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fr-FR" sz="3200" spc="-1" strike="noStrike">
              <a:latin typeface="Arial"/>
            </a:endParaRPr>
          </a:p>
        </p:txBody>
      </p:sp>
    </p:spTree>
  </p:cSld>
</p:sldLayout>
</file>

<file path=ppt/slideLayouts/slideLayout2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11"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812" name="PlaceHolder 2"/>
          <p:cNvSpPr>
            <a:spLocks noGrp="1"/>
          </p:cNvSpPr>
          <p:nvPr>
            <p:ph type="body"/>
          </p:nvPr>
        </p:nvSpPr>
        <p:spPr>
          <a:xfrm>
            <a:off x="457200" y="1203480"/>
            <a:ext cx="8229240" cy="2982960"/>
          </a:xfrm>
          <a:prstGeom prst="rect">
            <a:avLst/>
          </a:prstGeom>
        </p:spPr>
        <p:txBody>
          <a:bodyPr lIns="0" rIns="0" tIns="0" bIns="0">
            <a:normAutofit/>
          </a:bodyPr>
          <a:p>
            <a:endParaRPr b="0" lang="fr-FR" sz="3200" spc="-1" strike="noStrike">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71"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72" name="PlaceHolder 2"/>
          <p:cNvSpPr>
            <a:spLocks noGrp="1"/>
          </p:cNvSpPr>
          <p:nvPr>
            <p:ph type="body"/>
          </p:nvPr>
        </p:nvSpPr>
        <p:spPr>
          <a:xfrm>
            <a:off x="457200" y="1203480"/>
            <a:ext cx="8229240" cy="1422720"/>
          </a:xfrm>
          <a:prstGeom prst="rect">
            <a:avLst/>
          </a:prstGeom>
        </p:spPr>
        <p:txBody>
          <a:bodyPr lIns="0" rIns="0" tIns="0" bIns="0">
            <a:normAutofit/>
          </a:bodyPr>
          <a:p>
            <a:endParaRPr b="0" lang="fr-FR" sz="3200" spc="-1" strike="noStrike">
              <a:latin typeface="Arial"/>
            </a:endParaRPr>
          </a:p>
        </p:txBody>
      </p:sp>
      <p:sp>
        <p:nvSpPr>
          <p:cNvPr id="73" name="PlaceHolder 3"/>
          <p:cNvSpPr>
            <a:spLocks noGrp="1"/>
          </p:cNvSpPr>
          <p:nvPr>
            <p:ph type="body"/>
          </p:nvPr>
        </p:nvSpPr>
        <p:spPr>
          <a:xfrm>
            <a:off x="457200" y="2761920"/>
            <a:ext cx="822924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2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813"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814" name="PlaceHolder 2"/>
          <p:cNvSpPr>
            <a:spLocks noGrp="1"/>
          </p:cNvSpPr>
          <p:nvPr>
            <p:ph type="body"/>
          </p:nvPr>
        </p:nvSpPr>
        <p:spPr>
          <a:xfrm>
            <a:off x="457200" y="1203480"/>
            <a:ext cx="4015800" cy="2982960"/>
          </a:xfrm>
          <a:prstGeom prst="rect">
            <a:avLst/>
          </a:prstGeom>
        </p:spPr>
        <p:txBody>
          <a:bodyPr lIns="0" rIns="0" tIns="0" bIns="0">
            <a:normAutofit/>
          </a:bodyPr>
          <a:p>
            <a:endParaRPr b="0" lang="fr-FR" sz="3200" spc="-1" strike="noStrike">
              <a:latin typeface="Arial"/>
            </a:endParaRPr>
          </a:p>
        </p:txBody>
      </p:sp>
      <p:sp>
        <p:nvSpPr>
          <p:cNvPr id="815" name="PlaceHolder 3"/>
          <p:cNvSpPr>
            <a:spLocks noGrp="1"/>
          </p:cNvSpPr>
          <p:nvPr>
            <p:ph type="body"/>
          </p:nvPr>
        </p:nvSpPr>
        <p:spPr>
          <a:xfrm>
            <a:off x="4674240" y="1203480"/>
            <a:ext cx="4015800" cy="2982960"/>
          </a:xfrm>
          <a:prstGeom prst="rect">
            <a:avLst/>
          </a:prstGeom>
        </p:spPr>
        <p:txBody>
          <a:bodyPr lIns="0" rIns="0" tIns="0" bIns="0">
            <a:normAutofit/>
          </a:bodyPr>
          <a:p>
            <a:endParaRPr b="0" lang="fr-FR" sz="3200" spc="-1" strike="noStrike">
              <a:latin typeface="Arial"/>
            </a:endParaRPr>
          </a:p>
        </p:txBody>
      </p:sp>
    </p:spTree>
  </p:cSld>
</p:sldLayout>
</file>

<file path=ppt/slideLayouts/slideLayout2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816"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Tree>
  </p:cSld>
</p:sldLayout>
</file>

<file path=ppt/slideLayouts/slideLayout2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817" name="PlaceHolder 1"/>
          <p:cNvSpPr>
            <a:spLocks noGrp="1"/>
          </p:cNvSpPr>
          <p:nvPr>
            <p:ph type="subTitle"/>
          </p:nvPr>
        </p:nvSpPr>
        <p:spPr>
          <a:xfrm>
            <a:off x="457200" y="205200"/>
            <a:ext cx="8229240" cy="3981240"/>
          </a:xfrm>
          <a:prstGeom prst="rect">
            <a:avLst/>
          </a:prstGeom>
        </p:spPr>
        <p:txBody>
          <a:bodyPr lIns="0" rIns="0" tIns="0" bIns="0" anchor="ctr">
            <a:noAutofit/>
          </a:bodyPr>
          <a:p>
            <a:pPr algn="ctr"/>
            <a:endParaRPr b="0" lang="fr-FR" sz="3200" spc="-1" strike="noStrike">
              <a:latin typeface="Arial"/>
            </a:endParaRPr>
          </a:p>
        </p:txBody>
      </p:sp>
    </p:spTree>
  </p:cSld>
</p:sldLayout>
</file>

<file path=ppt/slideLayouts/slideLayout2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818"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819"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820" name="PlaceHolder 3"/>
          <p:cNvSpPr>
            <a:spLocks noGrp="1"/>
          </p:cNvSpPr>
          <p:nvPr>
            <p:ph type="body"/>
          </p:nvPr>
        </p:nvSpPr>
        <p:spPr>
          <a:xfrm>
            <a:off x="4674240" y="1203480"/>
            <a:ext cx="4015800" cy="2982960"/>
          </a:xfrm>
          <a:prstGeom prst="rect">
            <a:avLst/>
          </a:prstGeom>
        </p:spPr>
        <p:txBody>
          <a:bodyPr lIns="0" rIns="0" tIns="0" bIns="0">
            <a:normAutofit/>
          </a:bodyPr>
          <a:p>
            <a:endParaRPr b="0" lang="fr-FR" sz="3200" spc="-1" strike="noStrike">
              <a:latin typeface="Arial"/>
            </a:endParaRPr>
          </a:p>
        </p:txBody>
      </p:sp>
      <p:sp>
        <p:nvSpPr>
          <p:cNvPr id="821" name="PlaceHolder 4"/>
          <p:cNvSpPr>
            <a:spLocks noGrp="1"/>
          </p:cNvSpPr>
          <p:nvPr>
            <p:ph type="body"/>
          </p:nvPr>
        </p:nvSpPr>
        <p:spPr>
          <a:xfrm>
            <a:off x="45720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2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822"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823" name="PlaceHolder 2"/>
          <p:cNvSpPr>
            <a:spLocks noGrp="1"/>
          </p:cNvSpPr>
          <p:nvPr>
            <p:ph type="body"/>
          </p:nvPr>
        </p:nvSpPr>
        <p:spPr>
          <a:xfrm>
            <a:off x="457200" y="1203480"/>
            <a:ext cx="4015800" cy="2982960"/>
          </a:xfrm>
          <a:prstGeom prst="rect">
            <a:avLst/>
          </a:prstGeom>
        </p:spPr>
        <p:txBody>
          <a:bodyPr lIns="0" rIns="0" tIns="0" bIns="0">
            <a:normAutofit/>
          </a:bodyPr>
          <a:p>
            <a:endParaRPr b="0" lang="fr-FR" sz="3200" spc="-1" strike="noStrike">
              <a:latin typeface="Arial"/>
            </a:endParaRPr>
          </a:p>
        </p:txBody>
      </p:sp>
      <p:sp>
        <p:nvSpPr>
          <p:cNvPr id="824"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825" name="PlaceHolder 4"/>
          <p:cNvSpPr>
            <a:spLocks noGrp="1"/>
          </p:cNvSpPr>
          <p:nvPr>
            <p:ph type="body"/>
          </p:nvPr>
        </p:nvSpPr>
        <p:spPr>
          <a:xfrm>
            <a:off x="467424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2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826"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827"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828"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829" name="PlaceHolder 4"/>
          <p:cNvSpPr>
            <a:spLocks noGrp="1"/>
          </p:cNvSpPr>
          <p:nvPr>
            <p:ph type="body"/>
          </p:nvPr>
        </p:nvSpPr>
        <p:spPr>
          <a:xfrm>
            <a:off x="457200" y="2761920"/>
            <a:ext cx="822924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2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830"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831" name="PlaceHolder 2"/>
          <p:cNvSpPr>
            <a:spLocks noGrp="1"/>
          </p:cNvSpPr>
          <p:nvPr>
            <p:ph type="body"/>
          </p:nvPr>
        </p:nvSpPr>
        <p:spPr>
          <a:xfrm>
            <a:off x="457200" y="1203480"/>
            <a:ext cx="8229240" cy="1422720"/>
          </a:xfrm>
          <a:prstGeom prst="rect">
            <a:avLst/>
          </a:prstGeom>
        </p:spPr>
        <p:txBody>
          <a:bodyPr lIns="0" rIns="0" tIns="0" bIns="0">
            <a:normAutofit/>
          </a:bodyPr>
          <a:p>
            <a:endParaRPr b="0" lang="fr-FR" sz="3200" spc="-1" strike="noStrike">
              <a:latin typeface="Arial"/>
            </a:endParaRPr>
          </a:p>
        </p:txBody>
      </p:sp>
      <p:sp>
        <p:nvSpPr>
          <p:cNvPr id="832" name="PlaceHolder 3"/>
          <p:cNvSpPr>
            <a:spLocks noGrp="1"/>
          </p:cNvSpPr>
          <p:nvPr>
            <p:ph type="body"/>
          </p:nvPr>
        </p:nvSpPr>
        <p:spPr>
          <a:xfrm>
            <a:off x="457200" y="2761920"/>
            <a:ext cx="822924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2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833"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834"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835"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836" name="PlaceHolder 4"/>
          <p:cNvSpPr>
            <a:spLocks noGrp="1"/>
          </p:cNvSpPr>
          <p:nvPr>
            <p:ph type="body"/>
          </p:nvPr>
        </p:nvSpPr>
        <p:spPr>
          <a:xfrm>
            <a:off x="457200" y="2761920"/>
            <a:ext cx="4015800" cy="1422720"/>
          </a:xfrm>
          <a:prstGeom prst="rect">
            <a:avLst/>
          </a:prstGeom>
        </p:spPr>
        <p:txBody>
          <a:bodyPr lIns="0" rIns="0" tIns="0" bIns="0">
            <a:normAutofit/>
          </a:bodyPr>
          <a:p>
            <a:endParaRPr b="0" lang="fr-FR" sz="3200" spc="-1" strike="noStrike">
              <a:latin typeface="Arial"/>
            </a:endParaRPr>
          </a:p>
        </p:txBody>
      </p:sp>
      <p:sp>
        <p:nvSpPr>
          <p:cNvPr id="837" name="PlaceHolder 5"/>
          <p:cNvSpPr>
            <a:spLocks noGrp="1"/>
          </p:cNvSpPr>
          <p:nvPr>
            <p:ph type="body"/>
          </p:nvPr>
        </p:nvSpPr>
        <p:spPr>
          <a:xfrm>
            <a:off x="467424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2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838"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839" name="PlaceHolder 2"/>
          <p:cNvSpPr>
            <a:spLocks noGrp="1"/>
          </p:cNvSpPr>
          <p:nvPr>
            <p:ph type="body"/>
          </p:nvPr>
        </p:nvSpPr>
        <p:spPr>
          <a:xfrm>
            <a:off x="457200" y="1203480"/>
            <a:ext cx="2649600" cy="1422720"/>
          </a:xfrm>
          <a:prstGeom prst="rect">
            <a:avLst/>
          </a:prstGeom>
        </p:spPr>
        <p:txBody>
          <a:bodyPr lIns="0" rIns="0" tIns="0" bIns="0">
            <a:normAutofit/>
          </a:bodyPr>
          <a:p>
            <a:endParaRPr b="0" lang="fr-FR" sz="3200" spc="-1" strike="noStrike">
              <a:latin typeface="Arial"/>
            </a:endParaRPr>
          </a:p>
        </p:txBody>
      </p:sp>
      <p:sp>
        <p:nvSpPr>
          <p:cNvPr id="840" name="PlaceHolder 3"/>
          <p:cNvSpPr>
            <a:spLocks noGrp="1"/>
          </p:cNvSpPr>
          <p:nvPr>
            <p:ph type="body"/>
          </p:nvPr>
        </p:nvSpPr>
        <p:spPr>
          <a:xfrm>
            <a:off x="3239640" y="1203480"/>
            <a:ext cx="2649600" cy="1422720"/>
          </a:xfrm>
          <a:prstGeom prst="rect">
            <a:avLst/>
          </a:prstGeom>
        </p:spPr>
        <p:txBody>
          <a:bodyPr lIns="0" rIns="0" tIns="0" bIns="0">
            <a:normAutofit/>
          </a:bodyPr>
          <a:p>
            <a:endParaRPr b="0" lang="fr-FR" sz="3200" spc="-1" strike="noStrike">
              <a:latin typeface="Arial"/>
            </a:endParaRPr>
          </a:p>
        </p:txBody>
      </p:sp>
      <p:sp>
        <p:nvSpPr>
          <p:cNvPr id="841" name="PlaceHolder 4"/>
          <p:cNvSpPr>
            <a:spLocks noGrp="1"/>
          </p:cNvSpPr>
          <p:nvPr>
            <p:ph type="body"/>
          </p:nvPr>
        </p:nvSpPr>
        <p:spPr>
          <a:xfrm>
            <a:off x="6022080" y="1203480"/>
            <a:ext cx="2649600" cy="1422720"/>
          </a:xfrm>
          <a:prstGeom prst="rect">
            <a:avLst/>
          </a:prstGeom>
        </p:spPr>
        <p:txBody>
          <a:bodyPr lIns="0" rIns="0" tIns="0" bIns="0">
            <a:normAutofit/>
          </a:bodyPr>
          <a:p>
            <a:endParaRPr b="0" lang="fr-FR" sz="3200" spc="-1" strike="noStrike">
              <a:latin typeface="Arial"/>
            </a:endParaRPr>
          </a:p>
        </p:txBody>
      </p:sp>
      <p:sp>
        <p:nvSpPr>
          <p:cNvPr id="842" name="PlaceHolder 5"/>
          <p:cNvSpPr>
            <a:spLocks noGrp="1"/>
          </p:cNvSpPr>
          <p:nvPr>
            <p:ph type="body"/>
          </p:nvPr>
        </p:nvSpPr>
        <p:spPr>
          <a:xfrm>
            <a:off x="457200" y="2761920"/>
            <a:ext cx="2649600" cy="1422720"/>
          </a:xfrm>
          <a:prstGeom prst="rect">
            <a:avLst/>
          </a:prstGeom>
        </p:spPr>
        <p:txBody>
          <a:bodyPr lIns="0" rIns="0" tIns="0" bIns="0">
            <a:normAutofit/>
          </a:bodyPr>
          <a:p>
            <a:endParaRPr b="0" lang="fr-FR" sz="3200" spc="-1" strike="noStrike">
              <a:latin typeface="Arial"/>
            </a:endParaRPr>
          </a:p>
        </p:txBody>
      </p:sp>
      <p:sp>
        <p:nvSpPr>
          <p:cNvPr id="843" name="PlaceHolder 6"/>
          <p:cNvSpPr>
            <a:spLocks noGrp="1"/>
          </p:cNvSpPr>
          <p:nvPr>
            <p:ph type="body"/>
          </p:nvPr>
        </p:nvSpPr>
        <p:spPr>
          <a:xfrm>
            <a:off x="3239640" y="2761920"/>
            <a:ext cx="2649600" cy="1422720"/>
          </a:xfrm>
          <a:prstGeom prst="rect">
            <a:avLst/>
          </a:prstGeom>
        </p:spPr>
        <p:txBody>
          <a:bodyPr lIns="0" rIns="0" tIns="0" bIns="0">
            <a:normAutofit/>
          </a:bodyPr>
          <a:p>
            <a:endParaRPr b="0" lang="fr-FR" sz="3200" spc="-1" strike="noStrike">
              <a:latin typeface="Arial"/>
            </a:endParaRPr>
          </a:p>
        </p:txBody>
      </p:sp>
      <p:sp>
        <p:nvSpPr>
          <p:cNvPr id="844" name="PlaceHolder 7"/>
          <p:cNvSpPr>
            <a:spLocks noGrp="1"/>
          </p:cNvSpPr>
          <p:nvPr>
            <p:ph type="body"/>
          </p:nvPr>
        </p:nvSpPr>
        <p:spPr>
          <a:xfrm>
            <a:off x="6022080" y="2761920"/>
            <a:ext cx="26496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2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4"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75"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76"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77" name="PlaceHolder 4"/>
          <p:cNvSpPr>
            <a:spLocks noGrp="1"/>
          </p:cNvSpPr>
          <p:nvPr>
            <p:ph type="body"/>
          </p:nvPr>
        </p:nvSpPr>
        <p:spPr>
          <a:xfrm>
            <a:off x="457200" y="2761920"/>
            <a:ext cx="4015800" cy="1422720"/>
          </a:xfrm>
          <a:prstGeom prst="rect">
            <a:avLst/>
          </a:prstGeom>
        </p:spPr>
        <p:txBody>
          <a:bodyPr lIns="0" rIns="0" tIns="0" bIns="0">
            <a:normAutofit/>
          </a:bodyPr>
          <a:p>
            <a:endParaRPr b="0" lang="fr-FR" sz="3200" spc="-1" strike="noStrike">
              <a:latin typeface="Arial"/>
            </a:endParaRPr>
          </a:p>
        </p:txBody>
      </p:sp>
      <p:sp>
        <p:nvSpPr>
          <p:cNvPr id="78" name="PlaceHolder 5"/>
          <p:cNvSpPr>
            <a:spLocks noGrp="1"/>
          </p:cNvSpPr>
          <p:nvPr>
            <p:ph type="body"/>
          </p:nvPr>
        </p:nvSpPr>
        <p:spPr>
          <a:xfrm>
            <a:off x="467424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2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53"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854"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fr-FR" sz="3200" spc="-1" strike="noStrike">
              <a:latin typeface="Arial"/>
            </a:endParaRPr>
          </a:p>
        </p:txBody>
      </p:sp>
    </p:spTree>
  </p:cSld>
</p:sldLayout>
</file>

<file path=ppt/slideLayouts/slideLayout2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55"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856" name="PlaceHolder 2"/>
          <p:cNvSpPr>
            <a:spLocks noGrp="1"/>
          </p:cNvSpPr>
          <p:nvPr>
            <p:ph type="body"/>
          </p:nvPr>
        </p:nvSpPr>
        <p:spPr>
          <a:xfrm>
            <a:off x="457200" y="1203480"/>
            <a:ext cx="8229240" cy="2982960"/>
          </a:xfrm>
          <a:prstGeom prst="rect">
            <a:avLst/>
          </a:prstGeom>
        </p:spPr>
        <p:txBody>
          <a:bodyPr lIns="0" rIns="0" tIns="0" bIns="0">
            <a:normAutofit/>
          </a:bodyPr>
          <a:p>
            <a:endParaRPr b="0" lang="fr-FR" sz="3200" spc="-1" strike="noStrike">
              <a:latin typeface="Arial"/>
            </a:endParaRPr>
          </a:p>
        </p:txBody>
      </p:sp>
    </p:spTree>
  </p:cSld>
</p:sldLayout>
</file>

<file path=ppt/slideLayouts/slideLayout2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857"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858" name="PlaceHolder 2"/>
          <p:cNvSpPr>
            <a:spLocks noGrp="1"/>
          </p:cNvSpPr>
          <p:nvPr>
            <p:ph type="body"/>
          </p:nvPr>
        </p:nvSpPr>
        <p:spPr>
          <a:xfrm>
            <a:off x="457200" y="1203480"/>
            <a:ext cx="4015800" cy="2982960"/>
          </a:xfrm>
          <a:prstGeom prst="rect">
            <a:avLst/>
          </a:prstGeom>
        </p:spPr>
        <p:txBody>
          <a:bodyPr lIns="0" rIns="0" tIns="0" bIns="0">
            <a:normAutofit/>
          </a:bodyPr>
          <a:p>
            <a:endParaRPr b="0" lang="fr-FR" sz="3200" spc="-1" strike="noStrike">
              <a:latin typeface="Arial"/>
            </a:endParaRPr>
          </a:p>
        </p:txBody>
      </p:sp>
      <p:sp>
        <p:nvSpPr>
          <p:cNvPr id="859" name="PlaceHolder 3"/>
          <p:cNvSpPr>
            <a:spLocks noGrp="1"/>
          </p:cNvSpPr>
          <p:nvPr>
            <p:ph type="body"/>
          </p:nvPr>
        </p:nvSpPr>
        <p:spPr>
          <a:xfrm>
            <a:off x="4674240" y="1203480"/>
            <a:ext cx="4015800" cy="2982960"/>
          </a:xfrm>
          <a:prstGeom prst="rect">
            <a:avLst/>
          </a:prstGeom>
        </p:spPr>
        <p:txBody>
          <a:bodyPr lIns="0" rIns="0" tIns="0" bIns="0">
            <a:normAutofit/>
          </a:bodyPr>
          <a:p>
            <a:endParaRPr b="0" lang="fr-FR" sz="3200" spc="-1" strike="noStrike">
              <a:latin typeface="Arial"/>
            </a:endParaRPr>
          </a:p>
        </p:txBody>
      </p:sp>
    </p:spTree>
  </p:cSld>
</p:sldLayout>
</file>

<file path=ppt/slideLayouts/slideLayout2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860"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Tree>
  </p:cSld>
</p:sldLayout>
</file>

<file path=ppt/slideLayouts/slideLayout2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861" name="PlaceHolder 1"/>
          <p:cNvSpPr>
            <a:spLocks noGrp="1"/>
          </p:cNvSpPr>
          <p:nvPr>
            <p:ph type="subTitle"/>
          </p:nvPr>
        </p:nvSpPr>
        <p:spPr>
          <a:xfrm>
            <a:off x="457200" y="205200"/>
            <a:ext cx="8229240" cy="3981240"/>
          </a:xfrm>
          <a:prstGeom prst="rect">
            <a:avLst/>
          </a:prstGeom>
        </p:spPr>
        <p:txBody>
          <a:bodyPr lIns="0" rIns="0" tIns="0" bIns="0" anchor="ctr">
            <a:noAutofit/>
          </a:bodyPr>
          <a:p>
            <a:pPr algn="ctr"/>
            <a:endParaRPr b="0" lang="fr-FR" sz="3200" spc="-1" strike="noStrike">
              <a:latin typeface="Arial"/>
            </a:endParaRPr>
          </a:p>
        </p:txBody>
      </p:sp>
    </p:spTree>
  </p:cSld>
</p:sldLayout>
</file>

<file path=ppt/slideLayouts/slideLayout2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862"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863"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864" name="PlaceHolder 3"/>
          <p:cNvSpPr>
            <a:spLocks noGrp="1"/>
          </p:cNvSpPr>
          <p:nvPr>
            <p:ph type="body"/>
          </p:nvPr>
        </p:nvSpPr>
        <p:spPr>
          <a:xfrm>
            <a:off x="4674240" y="1203480"/>
            <a:ext cx="4015800" cy="2982960"/>
          </a:xfrm>
          <a:prstGeom prst="rect">
            <a:avLst/>
          </a:prstGeom>
        </p:spPr>
        <p:txBody>
          <a:bodyPr lIns="0" rIns="0" tIns="0" bIns="0">
            <a:normAutofit/>
          </a:bodyPr>
          <a:p>
            <a:endParaRPr b="0" lang="fr-FR" sz="3200" spc="-1" strike="noStrike">
              <a:latin typeface="Arial"/>
            </a:endParaRPr>
          </a:p>
        </p:txBody>
      </p:sp>
      <p:sp>
        <p:nvSpPr>
          <p:cNvPr id="865" name="PlaceHolder 4"/>
          <p:cNvSpPr>
            <a:spLocks noGrp="1"/>
          </p:cNvSpPr>
          <p:nvPr>
            <p:ph type="body"/>
          </p:nvPr>
        </p:nvSpPr>
        <p:spPr>
          <a:xfrm>
            <a:off x="45720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2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866"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867" name="PlaceHolder 2"/>
          <p:cNvSpPr>
            <a:spLocks noGrp="1"/>
          </p:cNvSpPr>
          <p:nvPr>
            <p:ph type="body"/>
          </p:nvPr>
        </p:nvSpPr>
        <p:spPr>
          <a:xfrm>
            <a:off x="457200" y="1203480"/>
            <a:ext cx="4015800" cy="2982960"/>
          </a:xfrm>
          <a:prstGeom prst="rect">
            <a:avLst/>
          </a:prstGeom>
        </p:spPr>
        <p:txBody>
          <a:bodyPr lIns="0" rIns="0" tIns="0" bIns="0">
            <a:normAutofit/>
          </a:bodyPr>
          <a:p>
            <a:endParaRPr b="0" lang="fr-FR" sz="3200" spc="-1" strike="noStrike">
              <a:latin typeface="Arial"/>
            </a:endParaRPr>
          </a:p>
        </p:txBody>
      </p:sp>
      <p:sp>
        <p:nvSpPr>
          <p:cNvPr id="868"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869" name="PlaceHolder 4"/>
          <p:cNvSpPr>
            <a:spLocks noGrp="1"/>
          </p:cNvSpPr>
          <p:nvPr>
            <p:ph type="body"/>
          </p:nvPr>
        </p:nvSpPr>
        <p:spPr>
          <a:xfrm>
            <a:off x="467424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2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870"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871"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872"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873" name="PlaceHolder 4"/>
          <p:cNvSpPr>
            <a:spLocks noGrp="1"/>
          </p:cNvSpPr>
          <p:nvPr>
            <p:ph type="body"/>
          </p:nvPr>
        </p:nvSpPr>
        <p:spPr>
          <a:xfrm>
            <a:off x="457200" y="2761920"/>
            <a:ext cx="822924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2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874"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875" name="PlaceHolder 2"/>
          <p:cNvSpPr>
            <a:spLocks noGrp="1"/>
          </p:cNvSpPr>
          <p:nvPr>
            <p:ph type="body"/>
          </p:nvPr>
        </p:nvSpPr>
        <p:spPr>
          <a:xfrm>
            <a:off x="457200" y="1203480"/>
            <a:ext cx="8229240" cy="1422720"/>
          </a:xfrm>
          <a:prstGeom prst="rect">
            <a:avLst/>
          </a:prstGeom>
        </p:spPr>
        <p:txBody>
          <a:bodyPr lIns="0" rIns="0" tIns="0" bIns="0">
            <a:normAutofit/>
          </a:bodyPr>
          <a:p>
            <a:endParaRPr b="0" lang="fr-FR" sz="3200" spc="-1" strike="noStrike">
              <a:latin typeface="Arial"/>
            </a:endParaRPr>
          </a:p>
        </p:txBody>
      </p:sp>
      <p:sp>
        <p:nvSpPr>
          <p:cNvPr id="876" name="PlaceHolder 3"/>
          <p:cNvSpPr>
            <a:spLocks noGrp="1"/>
          </p:cNvSpPr>
          <p:nvPr>
            <p:ph type="body"/>
          </p:nvPr>
        </p:nvSpPr>
        <p:spPr>
          <a:xfrm>
            <a:off x="457200" y="2761920"/>
            <a:ext cx="822924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2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877"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878"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879"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880" name="PlaceHolder 4"/>
          <p:cNvSpPr>
            <a:spLocks noGrp="1"/>
          </p:cNvSpPr>
          <p:nvPr>
            <p:ph type="body"/>
          </p:nvPr>
        </p:nvSpPr>
        <p:spPr>
          <a:xfrm>
            <a:off x="457200" y="2761920"/>
            <a:ext cx="4015800" cy="1422720"/>
          </a:xfrm>
          <a:prstGeom prst="rect">
            <a:avLst/>
          </a:prstGeom>
        </p:spPr>
        <p:txBody>
          <a:bodyPr lIns="0" rIns="0" tIns="0" bIns="0">
            <a:normAutofit/>
          </a:bodyPr>
          <a:p>
            <a:endParaRPr b="0" lang="fr-FR" sz="3200" spc="-1" strike="noStrike">
              <a:latin typeface="Arial"/>
            </a:endParaRPr>
          </a:p>
        </p:txBody>
      </p:sp>
      <p:sp>
        <p:nvSpPr>
          <p:cNvPr id="881" name="PlaceHolder 5"/>
          <p:cNvSpPr>
            <a:spLocks noGrp="1"/>
          </p:cNvSpPr>
          <p:nvPr>
            <p:ph type="body"/>
          </p:nvPr>
        </p:nvSpPr>
        <p:spPr>
          <a:xfrm>
            <a:off x="467424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9"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80" name="PlaceHolder 2"/>
          <p:cNvSpPr>
            <a:spLocks noGrp="1"/>
          </p:cNvSpPr>
          <p:nvPr>
            <p:ph type="body"/>
          </p:nvPr>
        </p:nvSpPr>
        <p:spPr>
          <a:xfrm>
            <a:off x="457200" y="1203480"/>
            <a:ext cx="2649600" cy="1422720"/>
          </a:xfrm>
          <a:prstGeom prst="rect">
            <a:avLst/>
          </a:prstGeom>
        </p:spPr>
        <p:txBody>
          <a:bodyPr lIns="0" rIns="0" tIns="0" bIns="0">
            <a:normAutofit/>
          </a:bodyPr>
          <a:p>
            <a:endParaRPr b="0" lang="fr-FR" sz="3200" spc="-1" strike="noStrike">
              <a:latin typeface="Arial"/>
            </a:endParaRPr>
          </a:p>
        </p:txBody>
      </p:sp>
      <p:sp>
        <p:nvSpPr>
          <p:cNvPr id="81" name="PlaceHolder 3"/>
          <p:cNvSpPr>
            <a:spLocks noGrp="1"/>
          </p:cNvSpPr>
          <p:nvPr>
            <p:ph type="body"/>
          </p:nvPr>
        </p:nvSpPr>
        <p:spPr>
          <a:xfrm>
            <a:off x="3239640" y="1203480"/>
            <a:ext cx="2649600" cy="1422720"/>
          </a:xfrm>
          <a:prstGeom prst="rect">
            <a:avLst/>
          </a:prstGeom>
        </p:spPr>
        <p:txBody>
          <a:bodyPr lIns="0" rIns="0" tIns="0" bIns="0">
            <a:normAutofit/>
          </a:bodyPr>
          <a:p>
            <a:endParaRPr b="0" lang="fr-FR" sz="3200" spc="-1" strike="noStrike">
              <a:latin typeface="Arial"/>
            </a:endParaRPr>
          </a:p>
        </p:txBody>
      </p:sp>
      <p:sp>
        <p:nvSpPr>
          <p:cNvPr id="82" name="PlaceHolder 4"/>
          <p:cNvSpPr>
            <a:spLocks noGrp="1"/>
          </p:cNvSpPr>
          <p:nvPr>
            <p:ph type="body"/>
          </p:nvPr>
        </p:nvSpPr>
        <p:spPr>
          <a:xfrm>
            <a:off x="6022080" y="1203480"/>
            <a:ext cx="2649600" cy="1422720"/>
          </a:xfrm>
          <a:prstGeom prst="rect">
            <a:avLst/>
          </a:prstGeom>
        </p:spPr>
        <p:txBody>
          <a:bodyPr lIns="0" rIns="0" tIns="0" bIns="0">
            <a:normAutofit/>
          </a:bodyPr>
          <a:p>
            <a:endParaRPr b="0" lang="fr-FR" sz="3200" spc="-1" strike="noStrike">
              <a:latin typeface="Arial"/>
            </a:endParaRPr>
          </a:p>
        </p:txBody>
      </p:sp>
      <p:sp>
        <p:nvSpPr>
          <p:cNvPr id="83" name="PlaceHolder 5"/>
          <p:cNvSpPr>
            <a:spLocks noGrp="1"/>
          </p:cNvSpPr>
          <p:nvPr>
            <p:ph type="body"/>
          </p:nvPr>
        </p:nvSpPr>
        <p:spPr>
          <a:xfrm>
            <a:off x="457200" y="2761920"/>
            <a:ext cx="2649600" cy="1422720"/>
          </a:xfrm>
          <a:prstGeom prst="rect">
            <a:avLst/>
          </a:prstGeom>
        </p:spPr>
        <p:txBody>
          <a:bodyPr lIns="0" rIns="0" tIns="0" bIns="0">
            <a:normAutofit/>
          </a:bodyPr>
          <a:p>
            <a:endParaRPr b="0" lang="fr-FR" sz="3200" spc="-1" strike="noStrike">
              <a:latin typeface="Arial"/>
            </a:endParaRPr>
          </a:p>
        </p:txBody>
      </p:sp>
      <p:sp>
        <p:nvSpPr>
          <p:cNvPr id="84" name="PlaceHolder 6"/>
          <p:cNvSpPr>
            <a:spLocks noGrp="1"/>
          </p:cNvSpPr>
          <p:nvPr>
            <p:ph type="body"/>
          </p:nvPr>
        </p:nvSpPr>
        <p:spPr>
          <a:xfrm>
            <a:off x="3239640" y="2761920"/>
            <a:ext cx="2649600" cy="1422720"/>
          </a:xfrm>
          <a:prstGeom prst="rect">
            <a:avLst/>
          </a:prstGeom>
        </p:spPr>
        <p:txBody>
          <a:bodyPr lIns="0" rIns="0" tIns="0" bIns="0">
            <a:normAutofit/>
          </a:bodyPr>
          <a:p>
            <a:endParaRPr b="0" lang="fr-FR" sz="3200" spc="-1" strike="noStrike">
              <a:latin typeface="Arial"/>
            </a:endParaRPr>
          </a:p>
        </p:txBody>
      </p:sp>
      <p:sp>
        <p:nvSpPr>
          <p:cNvPr id="85" name="PlaceHolder 7"/>
          <p:cNvSpPr>
            <a:spLocks noGrp="1"/>
          </p:cNvSpPr>
          <p:nvPr>
            <p:ph type="body"/>
          </p:nvPr>
        </p:nvSpPr>
        <p:spPr>
          <a:xfrm>
            <a:off x="6022080" y="2761920"/>
            <a:ext cx="26496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2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882"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883" name="PlaceHolder 2"/>
          <p:cNvSpPr>
            <a:spLocks noGrp="1"/>
          </p:cNvSpPr>
          <p:nvPr>
            <p:ph type="body"/>
          </p:nvPr>
        </p:nvSpPr>
        <p:spPr>
          <a:xfrm>
            <a:off x="457200" y="1203480"/>
            <a:ext cx="2649600" cy="1422720"/>
          </a:xfrm>
          <a:prstGeom prst="rect">
            <a:avLst/>
          </a:prstGeom>
        </p:spPr>
        <p:txBody>
          <a:bodyPr lIns="0" rIns="0" tIns="0" bIns="0">
            <a:normAutofit/>
          </a:bodyPr>
          <a:p>
            <a:endParaRPr b="0" lang="fr-FR" sz="3200" spc="-1" strike="noStrike">
              <a:latin typeface="Arial"/>
            </a:endParaRPr>
          </a:p>
        </p:txBody>
      </p:sp>
      <p:sp>
        <p:nvSpPr>
          <p:cNvPr id="884" name="PlaceHolder 3"/>
          <p:cNvSpPr>
            <a:spLocks noGrp="1"/>
          </p:cNvSpPr>
          <p:nvPr>
            <p:ph type="body"/>
          </p:nvPr>
        </p:nvSpPr>
        <p:spPr>
          <a:xfrm>
            <a:off x="3239640" y="1203480"/>
            <a:ext cx="2649600" cy="1422720"/>
          </a:xfrm>
          <a:prstGeom prst="rect">
            <a:avLst/>
          </a:prstGeom>
        </p:spPr>
        <p:txBody>
          <a:bodyPr lIns="0" rIns="0" tIns="0" bIns="0">
            <a:normAutofit/>
          </a:bodyPr>
          <a:p>
            <a:endParaRPr b="0" lang="fr-FR" sz="3200" spc="-1" strike="noStrike">
              <a:latin typeface="Arial"/>
            </a:endParaRPr>
          </a:p>
        </p:txBody>
      </p:sp>
      <p:sp>
        <p:nvSpPr>
          <p:cNvPr id="885" name="PlaceHolder 4"/>
          <p:cNvSpPr>
            <a:spLocks noGrp="1"/>
          </p:cNvSpPr>
          <p:nvPr>
            <p:ph type="body"/>
          </p:nvPr>
        </p:nvSpPr>
        <p:spPr>
          <a:xfrm>
            <a:off x="6022080" y="1203480"/>
            <a:ext cx="2649600" cy="1422720"/>
          </a:xfrm>
          <a:prstGeom prst="rect">
            <a:avLst/>
          </a:prstGeom>
        </p:spPr>
        <p:txBody>
          <a:bodyPr lIns="0" rIns="0" tIns="0" bIns="0">
            <a:normAutofit/>
          </a:bodyPr>
          <a:p>
            <a:endParaRPr b="0" lang="fr-FR" sz="3200" spc="-1" strike="noStrike">
              <a:latin typeface="Arial"/>
            </a:endParaRPr>
          </a:p>
        </p:txBody>
      </p:sp>
      <p:sp>
        <p:nvSpPr>
          <p:cNvPr id="886" name="PlaceHolder 5"/>
          <p:cNvSpPr>
            <a:spLocks noGrp="1"/>
          </p:cNvSpPr>
          <p:nvPr>
            <p:ph type="body"/>
          </p:nvPr>
        </p:nvSpPr>
        <p:spPr>
          <a:xfrm>
            <a:off x="457200" y="2761920"/>
            <a:ext cx="2649600" cy="1422720"/>
          </a:xfrm>
          <a:prstGeom prst="rect">
            <a:avLst/>
          </a:prstGeom>
        </p:spPr>
        <p:txBody>
          <a:bodyPr lIns="0" rIns="0" tIns="0" bIns="0">
            <a:normAutofit/>
          </a:bodyPr>
          <a:p>
            <a:endParaRPr b="0" lang="fr-FR" sz="3200" spc="-1" strike="noStrike">
              <a:latin typeface="Arial"/>
            </a:endParaRPr>
          </a:p>
        </p:txBody>
      </p:sp>
      <p:sp>
        <p:nvSpPr>
          <p:cNvPr id="887" name="PlaceHolder 6"/>
          <p:cNvSpPr>
            <a:spLocks noGrp="1"/>
          </p:cNvSpPr>
          <p:nvPr>
            <p:ph type="body"/>
          </p:nvPr>
        </p:nvSpPr>
        <p:spPr>
          <a:xfrm>
            <a:off x="3239640" y="2761920"/>
            <a:ext cx="2649600" cy="1422720"/>
          </a:xfrm>
          <a:prstGeom prst="rect">
            <a:avLst/>
          </a:prstGeom>
        </p:spPr>
        <p:txBody>
          <a:bodyPr lIns="0" rIns="0" tIns="0" bIns="0">
            <a:normAutofit/>
          </a:bodyPr>
          <a:p>
            <a:endParaRPr b="0" lang="fr-FR" sz="3200" spc="-1" strike="noStrike">
              <a:latin typeface="Arial"/>
            </a:endParaRPr>
          </a:p>
        </p:txBody>
      </p:sp>
      <p:sp>
        <p:nvSpPr>
          <p:cNvPr id="888" name="PlaceHolder 7"/>
          <p:cNvSpPr>
            <a:spLocks noGrp="1"/>
          </p:cNvSpPr>
          <p:nvPr>
            <p:ph type="body"/>
          </p:nvPr>
        </p:nvSpPr>
        <p:spPr>
          <a:xfrm>
            <a:off x="6022080" y="2761920"/>
            <a:ext cx="26496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2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99"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900"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fr-FR" sz="3200" spc="-1" strike="noStrike">
              <a:latin typeface="Arial"/>
            </a:endParaRPr>
          </a:p>
        </p:txBody>
      </p:sp>
    </p:spTree>
  </p:cSld>
</p:sldLayout>
</file>

<file path=ppt/slideLayouts/slideLayout2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901"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902" name="PlaceHolder 2"/>
          <p:cNvSpPr>
            <a:spLocks noGrp="1"/>
          </p:cNvSpPr>
          <p:nvPr>
            <p:ph type="body"/>
          </p:nvPr>
        </p:nvSpPr>
        <p:spPr>
          <a:xfrm>
            <a:off x="457200" y="1203480"/>
            <a:ext cx="8229240" cy="2982960"/>
          </a:xfrm>
          <a:prstGeom prst="rect">
            <a:avLst/>
          </a:prstGeom>
        </p:spPr>
        <p:txBody>
          <a:bodyPr lIns="0" rIns="0" tIns="0" bIns="0">
            <a:normAutofit/>
          </a:bodyPr>
          <a:p>
            <a:endParaRPr b="0" lang="fr-FR" sz="3200" spc="-1" strike="noStrike">
              <a:latin typeface="Arial"/>
            </a:endParaRPr>
          </a:p>
        </p:txBody>
      </p:sp>
    </p:spTree>
  </p:cSld>
</p:sldLayout>
</file>

<file path=ppt/slideLayouts/slideLayout2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03"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904" name="PlaceHolder 2"/>
          <p:cNvSpPr>
            <a:spLocks noGrp="1"/>
          </p:cNvSpPr>
          <p:nvPr>
            <p:ph type="body"/>
          </p:nvPr>
        </p:nvSpPr>
        <p:spPr>
          <a:xfrm>
            <a:off x="457200" y="1203480"/>
            <a:ext cx="4015800" cy="2982960"/>
          </a:xfrm>
          <a:prstGeom prst="rect">
            <a:avLst/>
          </a:prstGeom>
        </p:spPr>
        <p:txBody>
          <a:bodyPr lIns="0" rIns="0" tIns="0" bIns="0">
            <a:normAutofit/>
          </a:bodyPr>
          <a:p>
            <a:endParaRPr b="0" lang="fr-FR" sz="3200" spc="-1" strike="noStrike">
              <a:latin typeface="Arial"/>
            </a:endParaRPr>
          </a:p>
        </p:txBody>
      </p:sp>
      <p:sp>
        <p:nvSpPr>
          <p:cNvPr id="905" name="PlaceHolder 3"/>
          <p:cNvSpPr>
            <a:spLocks noGrp="1"/>
          </p:cNvSpPr>
          <p:nvPr>
            <p:ph type="body"/>
          </p:nvPr>
        </p:nvSpPr>
        <p:spPr>
          <a:xfrm>
            <a:off x="4674240" y="1203480"/>
            <a:ext cx="4015800" cy="2982960"/>
          </a:xfrm>
          <a:prstGeom prst="rect">
            <a:avLst/>
          </a:prstGeom>
        </p:spPr>
        <p:txBody>
          <a:bodyPr lIns="0" rIns="0" tIns="0" bIns="0">
            <a:normAutofit/>
          </a:bodyPr>
          <a:p>
            <a:endParaRPr b="0" lang="fr-FR" sz="3200" spc="-1" strike="noStrike">
              <a:latin typeface="Arial"/>
            </a:endParaRPr>
          </a:p>
        </p:txBody>
      </p:sp>
    </p:spTree>
  </p:cSld>
</p:sldLayout>
</file>

<file path=ppt/slideLayouts/slideLayout2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06"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Tree>
  </p:cSld>
</p:sldLayout>
</file>

<file path=ppt/slideLayouts/slideLayout2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907" name="PlaceHolder 1"/>
          <p:cNvSpPr>
            <a:spLocks noGrp="1"/>
          </p:cNvSpPr>
          <p:nvPr>
            <p:ph type="subTitle"/>
          </p:nvPr>
        </p:nvSpPr>
        <p:spPr>
          <a:xfrm>
            <a:off x="457200" y="205200"/>
            <a:ext cx="8229240" cy="3981240"/>
          </a:xfrm>
          <a:prstGeom prst="rect">
            <a:avLst/>
          </a:prstGeom>
        </p:spPr>
        <p:txBody>
          <a:bodyPr lIns="0" rIns="0" tIns="0" bIns="0" anchor="ctr">
            <a:noAutofit/>
          </a:bodyPr>
          <a:p>
            <a:pPr algn="ctr"/>
            <a:endParaRPr b="0" lang="fr-FR" sz="3200" spc="-1" strike="noStrike">
              <a:latin typeface="Arial"/>
            </a:endParaRPr>
          </a:p>
        </p:txBody>
      </p:sp>
    </p:spTree>
  </p:cSld>
</p:sldLayout>
</file>

<file path=ppt/slideLayouts/slideLayout2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908"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909"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910" name="PlaceHolder 3"/>
          <p:cNvSpPr>
            <a:spLocks noGrp="1"/>
          </p:cNvSpPr>
          <p:nvPr>
            <p:ph type="body"/>
          </p:nvPr>
        </p:nvSpPr>
        <p:spPr>
          <a:xfrm>
            <a:off x="4674240" y="1203480"/>
            <a:ext cx="4015800" cy="2982960"/>
          </a:xfrm>
          <a:prstGeom prst="rect">
            <a:avLst/>
          </a:prstGeom>
        </p:spPr>
        <p:txBody>
          <a:bodyPr lIns="0" rIns="0" tIns="0" bIns="0">
            <a:normAutofit/>
          </a:bodyPr>
          <a:p>
            <a:endParaRPr b="0" lang="fr-FR" sz="3200" spc="-1" strike="noStrike">
              <a:latin typeface="Arial"/>
            </a:endParaRPr>
          </a:p>
        </p:txBody>
      </p:sp>
      <p:sp>
        <p:nvSpPr>
          <p:cNvPr id="911" name="PlaceHolder 4"/>
          <p:cNvSpPr>
            <a:spLocks noGrp="1"/>
          </p:cNvSpPr>
          <p:nvPr>
            <p:ph type="body"/>
          </p:nvPr>
        </p:nvSpPr>
        <p:spPr>
          <a:xfrm>
            <a:off x="45720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2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912"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913" name="PlaceHolder 2"/>
          <p:cNvSpPr>
            <a:spLocks noGrp="1"/>
          </p:cNvSpPr>
          <p:nvPr>
            <p:ph type="body"/>
          </p:nvPr>
        </p:nvSpPr>
        <p:spPr>
          <a:xfrm>
            <a:off x="457200" y="1203480"/>
            <a:ext cx="4015800" cy="2982960"/>
          </a:xfrm>
          <a:prstGeom prst="rect">
            <a:avLst/>
          </a:prstGeom>
        </p:spPr>
        <p:txBody>
          <a:bodyPr lIns="0" rIns="0" tIns="0" bIns="0">
            <a:normAutofit/>
          </a:bodyPr>
          <a:p>
            <a:endParaRPr b="0" lang="fr-FR" sz="3200" spc="-1" strike="noStrike">
              <a:latin typeface="Arial"/>
            </a:endParaRPr>
          </a:p>
        </p:txBody>
      </p:sp>
      <p:sp>
        <p:nvSpPr>
          <p:cNvPr id="914"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915" name="PlaceHolder 4"/>
          <p:cNvSpPr>
            <a:spLocks noGrp="1"/>
          </p:cNvSpPr>
          <p:nvPr>
            <p:ph type="body"/>
          </p:nvPr>
        </p:nvSpPr>
        <p:spPr>
          <a:xfrm>
            <a:off x="467424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2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916"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917"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918"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919" name="PlaceHolder 4"/>
          <p:cNvSpPr>
            <a:spLocks noGrp="1"/>
          </p:cNvSpPr>
          <p:nvPr>
            <p:ph type="body"/>
          </p:nvPr>
        </p:nvSpPr>
        <p:spPr>
          <a:xfrm>
            <a:off x="457200" y="2761920"/>
            <a:ext cx="822924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920"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921" name="PlaceHolder 2"/>
          <p:cNvSpPr>
            <a:spLocks noGrp="1"/>
          </p:cNvSpPr>
          <p:nvPr>
            <p:ph type="body"/>
          </p:nvPr>
        </p:nvSpPr>
        <p:spPr>
          <a:xfrm>
            <a:off x="457200" y="1203480"/>
            <a:ext cx="8229240" cy="1422720"/>
          </a:xfrm>
          <a:prstGeom prst="rect">
            <a:avLst/>
          </a:prstGeom>
        </p:spPr>
        <p:txBody>
          <a:bodyPr lIns="0" rIns="0" tIns="0" bIns="0">
            <a:normAutofit/>
          </a:bodyPr>
          <a:p>
            <a:endParaRPr b="0" lang="fr-FR" sz="3200" spc="-1" strike="noStrike">
              <a:latin typeface="Arial"/>
            </a:endParaRPr>
          </a:p>
        </p:txBody>
      </p:sp>
      <p:sp>
        <p:nvSpPr>
          <p:cNvPr id="922" name="PlaceHolder 3"/>
          <p:cNvSpPr>
            <a:spLocks noGrp="1"/>
          </p:cNvSpPr>
          <p:nvPr>
            <p:ph type="body"/>
          </p:nvPr>
        </p:nvSpPr>
        <p:spPr>
          <a:xfrm>
            <a:off x="457200" y="2761920"/>
            <a:ext cx="822924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2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923"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924"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925"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926" name="PlaceHolder 4"/>
          <p:cNvSpPr>
            <a:spLocks noGrp="1"/>
          </p:cNvSpPr>
          <p:nvPr>
            <p:ph type="body"/>
          </p:nvPr>
        </p:nvSpPr>
        <p:spPr>
          <a:xfrm>
            <a:off x="457200" y="2761920"/>
            <a:ext cx="4015800" cy="1422720"/>
          </a:xfrm>
          <a:prstGeom prst="rect">
            <a:avLst/>
          </a:prstGeom>
        </p:spPr>
        <p:txBody>
          <a:bodyPr lIns="0" rIns="0" tIns="0" bIns="0">
            <a:normAutofit/>
          </a:bodyPr>
          <a:p>
            <a:endParaRPr b="0" lang="fr-FR" sz="3200" spc="-1" strike="noStrike">
              <a:latin typeface="Arial"/>
            </a:endParaRPr>
          </a:p>
        </p:txBody>
      </p:sp>
      <p:sp>
        <p:nvSpPr>
          <p:cNvPr id="927" name="PlaceHolder 5"/>
          <p:cNvSpPr>
            <a:spLocks noGrp="1"/>
          </p:cNvSpPr>
          <p:nvPr>
            <p:ph type="body"/>
          </p:nvPr>
        </p:nvSpPr>
        <p:spPr>
          <a:xfrm>
            <a:off x="467424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2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928"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929" name="PlaceHolder 2"/>
          <p:cNvSpPr>
            <a:spLocks noGrp="1"/>
          </p:cNvSpPr>
          <p:nvPr>
            <p:ph type="body"/>
          </p:nvPr>
        </p:nvSpPr>
        <p:spPr>
          <a:xfrm>
            <a:off x="457200" y="1203480"/>
            <a:ext cx="2649600" cy="1422720"/>
          </a:xfrm>
          <a:prstGeom prst="rect">
            <a:avLst/>
          </a:prstGeom>
        </p:spPr>
        <p:txBody>
          <a:bodyPr lIns="0" rIns="0" tIns="0" bIns="0">
            <a:normAutofit/>
          </a:bodyPr>
          <a:p>
            <a:endParaRPr b="0" lang="fr-FR" sz="3200" spc="-1" strike="noStrike">
              <a:latin typeface="Arial"/>
            </a:endParaRPr>
          </a:p>
        </p:txBody>
      </p:sp>
      <p:sp>
        <p:nvSpPr>
          <p:cNvPr id="930" name="PlaceHolder 3"/>
          <p:cNvSpPr>
            <a:spLocks noGrp="1"/>
          </p:cNvSpPr>
          <p:nvPr>
            <p:ph type="body"/>
          </p:nvPr>
        </p:nvSpPr>
        <p:spPr>
          <a:xfrm>
            <a:off x="3239640" y="1203480"/>
            <a:ext cx="2649600" cy="1422720"/>
          </a:xfrm>
          <a:prstGeom prst="rect">
            <a:avLst/>
          </a:prstGeom>
        </p:spPr>
        <p:txBody>
          <a:bodyPr lIns="0" rIns="0" tIns="0" bIns="0">
            <a:normAutofit/>
          </a:bodyPr>
          <a:p>
            <a:endParaRPr b="0" lang="fr-FR" sz="3200" spc="-1" strike="noStrike">
              <a:latin typeface="Arial"/>
            </a:endParaRPr>
          </a:p>
        </p:txBody>
      </p:sp>
      <p:sp>
        <p:nvSpPr>
          <p:cNvPr id="931" name="PlaceHolder 4"/>
          <p:cNvSpPr>
            <a:spLocks noGrp="1"/>
          </p:cNvSpPr>
          <p:nvPr>
            <p:ph type="body"/>
          </p:nvPr>
        </p:nvSpPr>
        <p:spPr>
          <a:xfrm>
            <a:off x="6022080" y="1203480"/>
            <a:ext cx="2649600" cy="1422720"/>
          </a:xfrm>
          <a:prstGeom prst="rect">
            <a:avLst/>
          </a:prstGeom>
        </p:spPr>
        <p:txBody>
          <a:bodyPr lIns="0" rIns="0" tIns="0" bIns="0">
            <a:normAutofit/>
          </a:bodyPr>
          <a:p>
            <a:endParaRPr b="0" lang="fr-FR" sz="3200" spc="-1" strike="noStrike">
              <a:latin typeface="Arial"/>
            </a:endParaRPr>
          </a:p>
        </p:txBody>
      </p:sp>
      <p:sp>
        <p:nvSpPr>
          <p:cNvPr id="932" name="PlaceHolder 5"/>
          <p:cNvSpPr>
            <a:spLocks noGrp="1"/>
          </p:cNvSpPr>
          <p:nvPr>
            <p:ph type="body"/>
          </p:nvPr>
        </p:nvSpPr>
        <p:spPr>
          <a:xfrm>
            <a:off x="457200" y="2761920"/>
            <a:ext cx="2649600" cy="1422720"/>
          </a:xfrm>
          <a:prstGeom prst="rect">
            <a:avLst/>
          </a:prstGeom>
        </p:spPr>
        <p:txBody>
          <a:bodyPr lIns="0" rIns="0" tIns="0" bIns="0">
            <a:normAutofit/>
          </a:bodyPr>
          <a:p>
            <a:endParaRPr b="0" lang="fr-FR" sz="3200" spc="-1" strike="noStrike">
              <a:latin typeface="Arial"/>
            </a:endParaRPr>
          </a:p>
        </p:txBody>
      </p:sp>
      <p:sp>
        <p:nvSpPr>
          <p:cNvPr id="933" name="PlaceHolder 6"/>
          <p:cNvSpPr>
            <a:spLocks noGrp="1"/>
          </p:cNvSpPr>
          <p:nvPr>
            <p:ph type="body"/>
          </p:nvPr>
        </p:nvSpPr>
        <p:spPr>
          <a:xfrm>
            <a:off x="3239640" y="2761920"/>
            <a:ext cx="2649600" cy="1422720"/>
          </a:xfrm>
          <a:prstGeom prst="rect">
            <a:avLst/>
          </a:prstGeom>
        </p:spPr>
        <p:txBody>
          <a:bodyPr lIns="0" rIns="0" tIns="0" bIns="0">
            <a:normAutofit/>
          </a:bodyPr>
          <a:p>
            <a:endParaRPr b="0" lang="fr-FR" sz="3200" spc="-1" strike="noStrike">
              <a:latin typeface="Arial"/>
            </a:endParaRPr>
          </a:p>
        </p:txBody>
      </p:sp>
      <p:sp>
        <p:nvSpPr>
          <p:cNvPr id="934" name="PlaceHolder 7"/>
          <p:cNvSpPr>
            <a:spLocks noGrp="1"/>
          </p:cNvSpPr>
          <p:nvPr>
            <p:ph type="body"/>
          </p:nvPr>
        </p:nvSpPr>
        <p:spPr>
          <a:xfrm>
            <a:off x="6022080" y="2761920"/>
            <a:ext cx="26496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2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945"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946"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fr-FR" sz="3200" spc="-1" strike="noStrike">
              <a:latin typeface="Arial"/>
            </a:endParaRPr>
          </a:p>
        </p:txBody>
      </p:sp>
    </p:spTree>
  </p:cSld>
</p:sldLayout>
</file>

<file path=ppt/slideLayouts/slideLayout2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947"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948" name="PlaceHolder 2"/>
          <p:cNvSpPr>
            <a:spLocks noGrp="1"/>
          </p:cNvSpPr>
          <p:nvPr>
            <p:ph type="body"/>
          </p:nvPr>
        </p:nvSpPr>
        <p:spPr>
          <a:xfrm>
            <a:off x="457200" y="1203480"/>
            <a:ext cx="8229240" cy="2982960"/>
          </a:xfrm>
          <a:prstGeom prst="rect">
            <a:avLst/>
          </a:prstGeom>
        </p:spPr>
        <p:txBody>
          <a:bodyPr lIns="0" rIns="0" tIns="0" bIns="0">
            <a:normAutofit/>
          </a:bodyPr>
          <a:p>
            <a:endParaRPr b="0" lang="fr-FR" sz="3200" spc="-1" strike="noStrike">
              <a:latin typeface="Arial"/>
            </a:endParaRPr>
          </a:p>
        </p:txBody>
      </p:sp>
    </p:spTree>
  </p:cSld>
</p:sldLayout>
</file>

<file path=ppt/slideLayouts/slideLayout2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49"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950" name="PlaceHolder 2"/>
          <p:cNvSpPr>
            <a:spLocks noGrp="1"/>
          </p:cNvSpPr>
          <p:nvPr>
            <p:ph type="body"/>
          </p:nvPr>
        </p:nvSpPr>
        <p:spPr>
          <a:xfrm>
            <a:off x="457200" y="1203480"/>
            <a:ext cx="4015800" cy="2982960"/>
          </a:xfrm>
          <a:prstGeom prst="rect">
            <a:avLst/>
          </a:prstGeom>
        </p:spPr>
        <p:txBody>
          <a:bodyPr lIns="0" rIns="0" tIns="0" bIns="0">
            <a:normAutofit/>
          </a:bodyPr>
          <a:p>
            <a:endParaRPr b="0" lang="fr-FR" sz="3200" spc="-1" strike="noStrike">
              <a:latin typeface="Arial"/>
            </a:endParaRPr>
          </a:p>
        </p:txBody>
      </p:sp>
      <p:sp>
        <p:nvSpPr>
          <p:cNvPr id="951" name="PlaceHolder 3"/>
          <p:cNvSpPr>
            <a:spLocks noGrp="1"/>
          </p:cNvSpPr>
          <p:nvPr>
            <p:ph type="body"/>
          </p:nvPr>
        </p:nvSpPr>
        <p:spPr>
          <a:xfrm>
            <a:off x="4674240" y="1203480"/>
            <a:ext cx="4015800" cy="2982960"/>
          </a:xfrm>
          <a:prstGeom prst="rect">
            <a:avLst/>
          </a:prstGeom>
        </p:spPr>
        <p:txBody>
          <a:bodyPr lIns="0" rIns="0" tIns="0" bIns="0">
            <a:normAutofit/>
          </a:bodyPr>
          <a:p>
            <a:endParaRPr b="0" lang="fr-FR" sz="3200" spc="-1" strike="noStrike">
              <a:latin typeface="Arial"/>
            </a:endParaRPr>
          </a:p>
        </p:txBody>
      </p:sp>
    </p:spTree>
  </p:cSld>
</p:sldLayout>
</file>

<file path=ppt/slideLayouts/slideLayout2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52"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Tree>
  </p:cSld>
</p:sldLayout>
</file>

<file path=ppt/slideLayouts/slideLayout2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953" name="PlaceHolder 1"/>
          <p:cNvSpPr>
            <a:spLocks noGrp="1"/>
          </p:cNvSpPr>
          <p:nvPr>
            <p:ph type="subTitle"/>
          </p:nvPr>
        </p:nvSpPr>
        <p:spPr>
          <a:xfrm>
            <a:off x="457200" y="205200"/>
            <a:ext cx="8229240" cy="3981240"/>
          </a:xfrm>
          <a:prstGeom prst="rect">
            <a:avLst/>
          </a:prstGeom>
        </p:spPr>
        <p:txBody>
          <a:bodyPr lIns="0" rIns="0" tIns="0" bIns="0" anchor="ctr">
            <a:noAutofit/>
          </a:bodyPr>
          <a:p>
            <a:pPr algn="ctr"/>
            <a:endParaRPr b="0" lang="fr-FR" sz="3200" spc="-1" strike="noStrike">
              <a:latin typeface="Arial"/>
            </a:endParaRPr>
          </a:p>
        </p:txBody>
      </p:sp>
    </p:spTree>
  </p:cSld>
</p:sldLayout>
</file>

<file path=ppt/slideLayouts/slideLayout2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954"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955"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956" name="PlaceHolder 3"/>
          <p:cNvSpPr>
            <a:spLocks noGrp="1"/>
          </p:cNvSpPr>
          <p:nvPr>
            <p:ph type="body"/>
          </p:nvPr>
        </p:nvSpPr>
        <p:spPr>
          <a:xfrm>
            <a:off x="4674240" y="1203480"/>
            <a:ext cx="4015800" cy="2982960"/>
          </a:xfrm>
          <a:prstGeom prst="rect">
            <a:avLst/>
          </a:prstGeom>
        </p:spPr>
        <p:txBody>
          <a:bodyPr lIns="0" rIns="0" tIns="0" bIns="0">
            <a:normAutofit/>
          </a:bodyPr>
          <a:p>
            <a:endParaRPr b="0" lang="fr-FR" sz="3200" spc="-1" strike="noStrike">
              <a:latin typeface="Arial"/>
            </a:endParaRPr>
          </a:p>
        </p:txBody>
      </p:sp>
      <p:sp>
        <p:nvSpPr>
          <p:cNvPr id="957" name="PlaceHolder 4"/>
          <p:cNvSpPr>
            <a:spLocks noGrp="1"/>
          </p:cNvSpPr>
          <p:nvPr>
            <p:ph type="body"/>
          </p:nvPr>
        </p:nvSpPr>
        <p:spPr>
          <a:xfrm>
            <a:off x="45720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94"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95"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fr-FR" sz="3200" spc="-1" strike="noStrike">
              <a:latin typeface="Arial"/>
            </a:endParaRPr>
          </a:p>
        </p:txBody>
      </p:sp>
    </p:spTree>
  </p:cSld>
</p:sldLayout>
</file>

<file path=ppt/slideLayouts/slideLayout2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958"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959" name="PlaceHolder 2"/>
          <p:cNvSpPr>
            <a:spLocks noGrp="1"/>
          </p:cNvSpPr>
          <p:nvPr>
            <p:ph type="body"/>
          </p:nvPr>
        </p:nvSpPr>
        <p:spPr>
          <a:xfrm>
            <a:off x="457200" y="1203480"/>
            <a:ext cx="4015800" cy="2982960"/>
          </a:xfrm>
          <a:prstGeom prst="rect">
            <a:avLst/>
          </a:prstGeom>
        </p:spPr>
        <p:txBody>
          <a:bodyPr lIns="0" rIns="0" tIns="0" bIns="0">
            <a:normAutofit/>
          </a:bodyPr>
          <a:p>
            <a:endParaRPr b="0" lang="fr-FR" sz="3200" spc="-1" strike="noStrike">
              <a:latin typeface="Arial"/>
            </a:endParaRPr>
          </a:p>
        </p:txBody>
      </p:sp>
      <p:sp>
        <p:nvSpPr>
          <p:cNvPr id="960"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961" name="PlaceHolder 4"/>
          <p:cNvSpPr>
            <a:spLocks noGrp="1"/>
          </p:cNvSpPr>
          <p:nvPr>
            <p:ph type="body"/>
          </p:nvPr>
        </p:nvSpPr>
        <p:spPr>
          <a:xfrm>
            <a:off x="467424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2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962"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963"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964"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965" name="PlaceHolder 4"/>
          <p:cNvSpPr>
            <a:spLocks noGrp="1"/>
          </p:cNvSpPr>
          <p:nvPr>
            <p:ph type="body"/>
          </p:nvPr>
        </p:nvSpPr>
        <p:spPr>
          <a:xfrm>
            <a:off x="457200" y="2761920"/>
            <a:ext cx="822924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2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966"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967" name="PlaceHolder 2"/>
          <p:cNvSpPr>
            <a:spLocks noGrp="1"/>
          </p:cNvSpPr>
          <p:nvPr>
            <p:ph type="body"/>
          </p:nvPr>
        </p:nvSpPr>
        <p:spPr>
          <a:xfrm>
            <a:off x="457200" y="1203480"/>
            <a:ext cx="8229240" cy="1422720"/>
          </a:xfrm>
          <a:prstGeom prst="rect">
            <a:avLst/>
          </a:prstGeom>
        </p:spPr>
        <p:txBody>
          <a:bodyPr lIns="0" rIns="0" tIns="0" bIns="0">
            <a:normAutofit/>
          </a:bodyPr>
          <a:p>
            <a:endParaRPr b="0" lang="fr-FR" sz="3200" spc="-1" strike="noStrike">
              <a:latin typeface="Arial"/>
            </a:endParaRPr>
          </a:p>
        </p:txBody>
      </p:sp>
      <p:sp>
        <p:nvSpPr>
          <p:cNvPr id="968" name="PlaceHolder 3"/>
          <p:cNvSpPr>
            <a:spLocks noGrp="1"/>
          </p:cNvSpPr>
          <p:nvPr>
            <p:ph type="body"/>
          </p:nvPr>
        </p:nvSpPr>
        <p:spPr>
          <a:xfrm>
            <a:off x="457200" y="2761920"/>
            <a:ext cx="822924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2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969"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970"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971"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972" name="PlaceHolder 4"/>
          <p:cNvSpPr>
            <a:spLocks noGrp="1"/>
          </p:cNvSpPr>
          <p:nvPr>
            <p:ph type="body"/>
          </p:nvPr>
        </p:nvSpPr>
        <p:spPr>
          <a:xfrm>
            <a:off x="457200" y="2761920"/>
            <a:ext cx="4015800" cy="1422720"/>
          </a:xfrm>
          <a:prstGeom prst="rect">
            <a:avLst/>
          </a:prstGeom>
        </p:spPr>
        <p:txBody>
          <a:bodyPr lIns="0" rIns="0" tIns="0" bIns="0">
            <a:normAutofit/>
          </a:bodyPr>
          <a:p>
            <a:endParaRPr b="0" lang="fr-FR" sz="3200" spc="-1" strike="noStrike">
              <a:latin typeface="Arial"/>
            </a:endParaRPr>
          </a:p>
        </p:txBody>
      </p:sp>
      <p:sp>
        <p:nvSpPr>
          <p:cNvPr id="973" name="PlaceHolder 5"/>
          <p:cNvSpPr>
            <a:spLocks noGrp="1"/>
          </p:cNvSpPr>
          <p:nvPr>
            <p:ph type="body"/>
          </p:nvPr>
        </p:nvSpPr>
        <p:spPr>
          <a:xfrm>
            <a:off x="467424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2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974"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975" name="PlaceHolder 2"/>
          <p:cNvSpPr>
            <a:spLocks noGrp="1"/>
          </p:cNvSpPr>
          <p:nvPr>
            <p:ph type="body"/>
          </p:nvPr>
        </p:nvSpPr>
        <p:spPr>
          <a:xfrm>
            <a:off x="457200" y="1203480"/>
            <a:ext cx="2649600" cy="1422720"/>
          </a:xfrm>
          <a:prstGeom prst="rect">
            <a:avLst/>
          </a:prstGeom>
        </p:spPr>
        <p:txBody>
          <a:bodyPr lIns="0" rIns="0" tIns="0" bIns="0">
            <a:normAutofit/>
          </a:bodyPr>
          <a:p>
            <a:endParaRPr b="0" lang="fr-FR" sz="3200" spc="-1" strike="noStrike">
              <a:latin typeface="Arial"/>
            </a:endParaRPr>
          </a:p>
        </p:txBody>
      </p:sp>
      <p:sp>
        <p:nvSpPr>
          <p:cNvPr id="976" name="PlaceHolder 3"/>
          <p:cNvSpPr>
            <a:spLocks noGrp="1"/>
          </p:cNvSpPr>
          <p:nvPr>
            <p:ph type="body"/>
          </p:nvPr>
        </p:nvSpPr>
        <p:spPr>
          <a:xfrm>
            <a:off x="3239640" y="1203480"/>
            <a:ext cx="2649600" cy="1422720"/>
          </a:xfrm>
          <a:prstGeom prst="rect">
            <a:avLst/>
          </a:prstGeom>
        </p:spPr>
        <p:txBody>
          <a:bodyPr lIns="0" rIns="0" tIns="0" bIns="0">
            <a:normAutofit/>
          </a:bodyPr>
          <a:p>
            <a:endParaRPr b="0" lang="fr-FR" sz="3200" spc="-1" strike="noStrike">
              <a:latin typeface="Arial"/>
            </a:endParaRPr>
          </a:p>
        </p:txBody>
      </p:sp>
      <p:sp>
        <p:nvSpPr>
          <p:cNvPr id="977" name="PlaceHolder 4"/>
          <p:cNvSpPr>
            <a:spLocks noGrp="1"/>
          </p:cNvSpPr>
          <p:nvPr>
            <p:ph type="body"/>
          </p:nvPr>
        </p:nvSpPr>
        <p:spPr>
          <a:xfrm>
            <a:off x="6022080" y="1203480"/>
            <a:ext cx="2649600" cy="1422720"/>
          </a:xfrm>
          <a:prstGeom prst="rect">
            <a:avLst/>
          </a:prstGeom>
        </p:spPr>
        <p:txBody>
          <a:bodyPr lIns="0" rIns="0" tIns="0" bIns="0">
            <a:normAutofit/>
          </a:bodyPr>
          <a:p>
            <a:endParaRPr b="0" lang="fr-FR" sz="3200" spc="-1" strike="noStrike">
              <a:latin typeface="Arial"/>
            </a:endParaRPr>
          </a:p>
        </p:txBody>
      </p:sp>
      <p:sp>
        <p:nvSpPr>
          <p:cNvPr id="978" name="PlaceHolder 5"/>
          <p:cNvSpPr>
            <a:spLocks noGrp="1"/>
          </p:cNvSpPr>
          <p:nvPr>
            <p:ph type="body"/>
          </p:nvPr>
        </p:nvSpPr>
        <p:spPr>
          <a:xfrm>
            <a:off x="457200" y="2761920"/>
            <a:ext cx="2649600" cy="1422720"/>
          </a:xfrm>
          <a:prstGeom prst="rect">
            <a:avLst/>
          </a:prstGeom>
        </p:spPr>
        <p:txBody>
          <a:bodyPr lIns="0" rIns="0" tIns="0" bIns="0">
            <a:normAutofit/>
          </a:bodyPr>
          <a:p>
            <a:endParaRPr b="0" lang="fr-FR" sz="3200" spc="-1" strike="noStrike">
              <a:latin typeface="Arial"/>
            </a:endParaRPr>
          </a:p>
        </p:txBody>
      </p:sp>
      <p:sp>
        <p:nvSpPr>
          <p:cNvPr id="979" name="PlaceHolder 6"/>
          <p:cNvSpPr>
            <a:spLocks noGrp="1"/>
          </p:cNvSpPr>
          <p:nvPr>
            <p:ph type="body"/>
          </p:nvPr>
        </p:nvSpPr>
        <p:spPr>
          <a:xfrm>
            <a:off x="3239640" y="2761920"/>
            <a:ext cx="2649600" cy="1422720"/>
          </a:xfrm>
          <a:prstGeom prst="rect">
            <a:avLst/>
          </a:prstGeom>
        </p:spPr>
        <p:txBody>
          <a:bodyPr lIns="0" rIns="0" tIns="0" bIns="0">
            <a:normAutofit/>
          </a:bodyPr>
          <a:p>
            <a:endParaRPr b="0" lang="fr-FR" sz="3200" spc="-1" strike="noStrike">
              <a:latin typeface="Arial"/>
            </a:endParaRPr>
          </a:p>
        </p:txBody>
      </p:sp>
      <p:sp>
        <p:nvSpPr>
          <p:cNvPr id="980" name="PlaceHolder 7"/>
          <p:cNvSpPr>
            <a:spLocks noGrp="1"/>
          </p:cNvSpPr>
          <p:nvPr>
            <p:ph type="body"/>
          </p:nvPr>
        </p:nvSpPr>
        <p:spPr>
          <a:xfrm>
            <a:off x="6022080" y="2761920"/>
            <a:ext cx="26496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2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992"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993"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fr-FR" sz="3200" spc="-1" strike="noStrike">
              <a:latin typeface="Arial"/>
            </a:endParaRPr>
          </a:p>
        </p:txBody>
      </p:sp>
    </p:spTree>
  </p:cSld>
</p:sldLayout>
</file>

<file path=ppt/slideLayouts/slideLayout2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994"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995" name="PlaceHolder 2"/>
          <p:cNvSpPr>
            <a:spLocks noGrp="1"/>
          </p:cNvSpPr>
          <p:nvPr>
            <p:ph type="body"/>
          </p:nvPr>
        </p:nvSpPr>
        <p:spPr>
          <a:xfrm>
            <a:off x="457200" y="1203480"/>
            <a:ext cx="8229240" cy="2982960"/>
          </a:xfrm>
          <a:prstGeom prst="rect">
            <a:avLst/>
          </a:prstGeom>
        </p:spPr>
        <p:txBody>
          <a:bodyPr lIns="0" rIns="0" tIns="0" bIns="0">
            <a:normAutofit/>
          </a:bodyPr>
          <a:p>
            <a:endParaRPr b="0" lang="fr-FR" sz="3200" spc="-1" strike="noStrike">
              <a:latin typeface="Arial"/>
            </a:endParaRPr>
          </a:p>
        </p:txBody>
      </p:sp>
    </p:spTree>
  </p:cSld>
</p:sldLayout>
</file>

<file path=ppt/slideLayouts/slideLayout2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96"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997" name="PlaceHolder 2"/>
          <p:cNvSpPr>
            <a:spLocks noGrp="1"/>
          </p:cNvSpPr>
          <p:nvPr>
            <p:ph type="body"/>
          </p:nvPr>
        </p:nvSpPr>
        <p:spPr>
          <a:xfrm>
            <a:off x="457200" y="1203480"/>
            <a:ext cx="4015800" cy="2982960"/>
          </a:xfrm>
          <a:prstGeom prst="rect">
            <a:avLst/>
          </a:prstGeom>
        </p:spPr>
        <p:txBody>
          <a:bodyPr lIns="0" rIns="0" tIns="0" bIns="0">
            <a:normAutofit/>
          </a:bodyPr>
          <a:p>
            <a:endParaRPr b="0" lang="fr-FR" sz="3200" spc="-1" strike="noStrike">
              <a:latin typeface="Arial"/>
            </a:endParaRPr>
          </a:p>
        </p:txBody>
      </p:sp>
      <p:sp>
        <p:nvSpPr>
          <p:cNvPr id="998" name="PlaceHolder 3"/>
          <p:cNvSpPr>
            <a:spLocks noGrp="1"/>
          </p:cNvSpPr>
          <p:nvPr>
            <p:ph type="body"/>
          </p:nvPr>
        </p:nvSpPr>
        <p:spPr>
          <a:xfrm>
            <a:off x="4674240" y="1203480"/>
            <a:ext cx="4015800" cy="2982960"/>
          </a:xfrm>
          <a:prstGeom prst="rect">
            <a:avLst/>
          </a:prstGeom>
        </p:spPr>
        <p:txBody>
          <a:bodyPr lIns="0" rIns="0" tIns="0" bIns="0">
            <a:normAutofit/>
          </a:bodyPr>
          <a:p>
            <a:endParaRPr b="0" lang="fr-FR" sz="3200" spc="-1" strike="noStrike">
              <a:latin typeface="Arial"/>
            </a:endParaRPr>
          </a:p>
        </p:txBody>
      </p:sp>
    </p:spTree>
  </p:cSld>
</p:sldLayout>
</file>

<file path=ppt/slideLayouts/slideLayout26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99"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96"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97" name="PlaceHolder 2"/>
          <p:cNvSpPr>
            <a:spLocks noGrp="1"/>
          </p:cNvSpPr>
          <p:nvPr>
            <p:ph type="body"/>
          </p:nvPr>
        </p:nvSpPr>
        <p:spPr>
          <a:xfrm>
            <a:off x="457200" y="1203480"/>
            <a:ext cx="8229240" cy="2982960"/>
          </a:xfrm>
          <a:prstGeom prst="rect">
            <a:avLst/>
          </a:prstGeom>
        </p:spPr>
        <p:txBody>
          <a:bodyPr lIns="0" rIns="0" tIns="0" bIns="0">
            <a:normAutofit/>
          </a:bodyPr>
          <a:p>
            <a:endParaRPr b="0" lang="fr-FR" sz="3200" spc="-1" strike="noStrike">
              <a:latin typeface="Arial"/>
            </a:endParaRPr>
          </a:p>
        </p:txBody>
      </p:sp>
    </p:spTree>
  </p:cSld>
</p:sldLayout>
</file>

<file path=ppt/slideLayouts/slideLayout27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00" name="PlaceHolder 1"/>
          <p:cNvSpPr>
            <a:spLocks noGrp="1"/>
          </p:cNvSpPr>
          <p:nvPr>
            <p:ph type="subTitle"/>
          </p:nvPr>
        </p:nvSpPr>
        <p:spPr>
          <a:xfrm>
            <a:off x="457200" y="205200"/>
            <a:ext cx="8229240" cy="3981240"/>
          </a:xfrm>
          <a:prstGeom prst="rect">
            <a:avLst/>
          </a:prstGeom>
        </p:spPr>
        <p:txBody>
          <a:bodyPr lIns="0" rIns="0" tIns="0" bIns="0" anchor="ctr">
            <a:noAutofit/>
          </a:bodyPr>
          <a:p>
            <a:pPr algn="ctr"/>
            <a:endParaRPr b="0" lang="fr-FR" sz="3200" spc="-1" strike="noStrike">
              <a:latin typeface="Arial"/>
            </a:endParaRPr>
          </a:p>
        </p:txBody>
      </p:sp>
    </p:spTree>
  </p:cSld>
</p:sldLayout>
</file>

<file path=ppt/slideLayouts/slideLayout27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001"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002"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1003" name="PlaceHolder 3"/>
          <p:cNvSpPr>
            <a:spLocks noGrp="1"/>
          </p:cNvSpPr>
          <p:nvPr>
            <p:ph type="body"/>
          </p:nvPr>
        </p:nvSpPr>
        <p:spPr>
          <a:xfrm>
            <a:off x="4674240" y="1203480"/>
            <a:ext cx="4015800" cy="2982960"/>
          </a:xfrm>
          <a:prstGeom prst="rect">
            <a:avLst/>
          </a:prstGeom>
        </p:spPr>
        <p:txBody>
          <a:bodyPr lIns="0" rIns="0" tIns="0" bIns="0">
            <a:normAutofit/>
          </a:bodyPr>
          <a:p>
            <a:endParaRPr b="0" lang="fr-FR" sz="3200" spc="-1" strike="noStrike">
              <a:latin typeface="Arial"/>
            </a:endParaRPr>
          </a:p>
        </p:txBody>
      </p:sp>
      <p:sp>
        <p:nvSpPr>
          <p:cNvPr id="1004" name="PlaceHolder 4"/>
          <p:cNvSpPr>
            <a:spLocks noGrp="1"/>
          </p:cNvSpPr>
          <p:nvPr>
            <p:ph type="body"/>
          </p:nvPr>
        </p:nvSpPr>
        <p:spPr>
          <a:xfrm>
            <a:off x="45720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27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005"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006" name="PlaceHolder 2"/>
          <p:cNvSpPr>
            <a:spLocks noGrp="1"/>
          </p:cNvSpPr>
          <p:nvPr>
            <p:ph type="body"/>
          </p:nvPr>
        </p:nvSpPr>
        <p:spPr>
          <a:xfrm>
            <a:off x="457200" y="1203480"/>
            <a:ext cx="4015800" cy="2982960"/>
          </a:xfrm>
          <a:prstGeom prst="rect">
            <a:avLst/>
          </a:prstGeom>
        </p:spPr>
        <p:txBody>
          <a:bodyPr lIns="0" rIns="0" tIns="0" bIns="0">
            <a:normAutofit/>
          </a:bodyPr>
          <a:p>
            <a:endParaRPr b="0" lang="fr-FR" sz="3200" spc="-1" strike="noStrike">
              <a:latin typeface="Arial"/>
            </a:endParaRPr>
          </a:p>
        </p:txBody>
      </p:sp>
      <p:sp>
        <p:nvSpPr>
          <p:cNvPr id="1007"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1008" name="PlaceHolder 4"/>
          <p:cNvSpPr>
            <a:spLocks noGrp="1"/>
          </p:cNvSpPr>
          <p:nvPr>
            <p:ph type="body"/>
          </p:nvPr>
        </p:nvSpPr>
        <p:spPr>
          <a:xfrm>
            <a:off x="467424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27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009"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010"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1011"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1012" name="PlaceHolder 4"/>
          <p:cNvSpPr>
            <a:spLocks noGrp="1"/>
          </p:cNvSpPr>
          <p:nvPr>
            <p:ph type="body"/>
          </p:nvPr>
        </p:nvSpPr>
        <p:spPr>
          <a:xfrm>
            <a:off x="457200" y="2761920"/>
            <a:ext cx="822924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27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013"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014" name="PlaceHolder 2"/>
          <p:cNvSpPr>
            <a:spLocks noGrp="1"/>
          </p:cNvSpPr>
          <p:nvPr>
            <p:ph type="body"/>
          </p:nvPr>
        </p:nvSpPr>
        <p:spPr>
          <a:xfrm>
            <a:off x="457200" y="1203480"/>
            <a:ext cx="8229240" cy="1422720"/>
          </a:xfrm>
          <a:prstGeom prst="rect">
            <a:avLst/>
          </a:prstGeom>
        </p:spPr>
        <p:txBody>
          <a:bodyPr lIns="0" rIns="0" tIns="0" bIns="0">
            <a:normAutofit/>
          </a:bodyPr>
          <a:p>
            <a:endParaRPr b="0" lang="fr-FR" sz="3200" spc="-1" strike="noStrike">
              <a:latin typeface="Arial"/>
            </a:endParaRPr>
          </a:p>
        </p:txBody>
      </p:sp>
      <p:sp>
        <p:nvSpPr>
          <p:cNvPr id="1015" name="PlaceHolder 3"/>
          <p:cNvSpPr>
            <a:spLocks noGrp="1"/>
          </p:cNvSpPr>
          <p:nvPr>
            <p:ph type="body"/>
          </p:nvPr>
        </p:nvSpPr>
        <p:spPr>
          <a:xfrm>
            <a:off x="457200" y="2761920"/>
            <a:ext cx="822924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27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016"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017"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1018"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1019" name="PlaceHolder 4"/>
          <p:cNvSpPr>
            <a:spLocks noGrp="1"/>
          </p:cNvSpPr>
          <p:nvPr>
            <p:ph type="body"/>
          </p:nvPr>
        </p:nvSpPr>
        <p:spPr>
          <a:xfrm>
            <a:off x="457200" y="2761920"/>
            <a:ext cx="4015800" cy="1422720"/>
          </a:xfrm>
          <a:prstGeom prst="rect">
            <a:avLst/>
          </a:prstGeom>
        </p:spPr>
        <p:txBody>
          <a:bodyPr lIns="0" rIns="0" tIns="0" bIns="0">
            <a:normAutofit/>
          </a:bodyPr>
          <a:p>
            <a:endParaRPr b="0" lang="fr-FR" sz="3200" spc="-1" strike="noStrike">
              <a:latin typeface="Arial"/>
            </a:endParaRPr>
          </a:p>
        </p:txBody>
      </p:sp>
      <p:sp>
        <p:nvSpPr>
          <p:cNvPr id="1020" name="PlaceHolder 5"/>
          <p:cNvSpPr>
            <a:spLocks noGrp="1"/>
          </p:cNvSpPr>
          <p:nvPr>
            <p:ph type="body"/>
          </p:nvPr>
        </p:nvSpPr>
        <p:spPr>
          <a:xfrm>
            <a:off x="467424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27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021"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022" name="PlaceHolder 2"/>
          <p:cNvSpPr>
            <a:spLocks noGrp="1"/>
          </p:cNvSpPr>
          <p:nvPr>
            <p:ph type="body"/>
          </p:nvPr>
        </p:nvSpPr>
        <p:spPr>
          <a:xfrm>
            <a:off x="457200" y="1203480"/>
            <a:ext cx="2649600" cy="1422720"/>
          </a:xfrm>
          <a:prstGeom prst="rect">
            <a:avLst/>
          </a:prstGeom>
        </p:spPr>
        <p:txBody>
          <a:bodyPr lIns="0" rIns="0" tIns="0" bIns="0">
            <a:normAutofit/>
          </a:bodyPr>
          <a:p>
            <a:endParaRPr b="0" lang="fr-FR" sz="3200" spc="-1" strike="noStrike">
              <a:latin typeface="Arial"/>
            </a:endParaRPr>
          </a:p>
        </p:txBody>
      </p:sp>
      <p:sp>
        <p:nvSpPr>
          <p:cNvPr id="1023" name="PlaceHolder 3"/>
          <p:cNvSpPr>
            <a:spLocks noGrp="1"/>
          </p:cNvSpPr>
          <p:nvPr>
            <p:ph type="body"/>
          </p:nvPr>
        </p:nvSpPr>
        <p:spPr>
          <a:xfrm>
            <a:off x="3239640" y="1203480"/>
            <a:ext cx="2649600" cy="1422720"/>
          </a:xfrm>
          <a:prstGeom prst="rect">
            <a:avLst/>
          </a:prstGeom>
        </p:spPr>
        <p:txBody>
          <a:bodyPr lIns="0" rIns="0" tIns="0" bIns="0">
            <a:normAutofit/>
          </a:bodyPr>
          <a:p>
            <a:endParaRPr b="0" lang="fr-FR" sz="3200" spc="-1" strike="noStrike">
              <a:latin typeface="Arial"/>
            </a:endParaRPr>
          </a:p>
        </p:txBody>
      </p:sp>
      <p:sp>
        <p:nvSpPr>
          <p:cNvPr id="1024" name="PlaceHolder 4"/>
          <p:cNvSpPr>
            <a:spLocks noGrp="1"/>
          </p:cNvSpPr>
          <p:nvPr>
            <p:ph type="body"/>
          </p:nvPr>
        </p:nvSpPr>
        <p:spPr>
          <a:xfrm>
            <a:off x="6022080" y="1203480"/>
            <a:ext cx="2649600" cy="1422720"/>
          </a:xfrm>
          <a:prstGeom prst="rect">
            <a:avLst/>
          </a:prstGeom>
        </p:spPr>
        <p:txBody>
          <a:bodyPr lIns="0" rIns="0" tIns="0" bIns="0">
            <a:normAutofit/>
          </a:bodyPr>
          <a:p>
            <a:endParaRPr b="0" lang="fr-FR" sz="3200" spc="-1" strike="noStrike">
              <a:latin typeface="Arial"/>
            </a:endParaRPr>
          </a:p>
        </p:txBody>
      </p:sp>
      <p:sp>
        <p:nvSpPr>
          <p:cNvPr id="1025" name="PlaceHolder 5"/>
          <p:cNvSpPr>
            <a:spLocks noGrp="1"/>
          </p:cNvSpPr>
          <p:nvPr>
            <p:ph type="body"/>
          </p:nvPr>
        </p:nvSpPr>
        <p:spPr>
          <a:xfrm>
            <a:off x="457200" y="2761920"/>
            <a:ext cx="2649600" cy="1422720"/>
          </a:xfrm>
          <a:prstGeom prst="rect">
            <a:avLst/>
          </a:prstGeom>
        </p:spPr>
        <p:txBody>
          <a:bodyPr lIns="0" rIns="0" tIns="0" bIns="0">
            <a:normAutofit/>
          </a:bodyPr>
          <a:p>
            <a:endParaRPr b="0" lang="fr-FR" sz="3200" spc="-1" strike="noStrike">
              <a:latin typeface="Arial"/>
            </a:endParaRPr>
          </a:p>
        </p:txBody>
      </p:sp>
      <p:sp>
        <p:nvSpPr>
          <p:cNvPr id="1026" name="PlaceHolder 6"/>
          <p:cNvSpPr>
            <a:spLocks noGrp="1"/>
          </p:cNvSpPr>
          <p:nvPr>
            <p:ph type="body"/>
          </p:nvPr>
        </p:nvSpPr>
        <p:spPr>
          <a:xfrm>
            <a:off x="3239640" y="2761920"/>
            <a:ext cx="2649600" cy="1422720"/>
          </a:xfrm>
          <a:prstGeom prst="rect">
            <a:avLst/>
          </a:prstGeom>
        </p:spPr>
        <p:txBody>
          <a:bodyPr lIns="0" rIns="0" tIns="0" bIns="0">
            <a:normAutofit/>
          </a:bodyPr>
          <a:p>
            <a:endParaRPr b="0" lang="fr-FR" sz="3200" spc="-1" strike="noStrike">
              <a:latin typeface="Arial"/>
            </a:endParaRPr>
          </a:p>
        </p:txBody>
      </p:sp>
      <p:sp>
        <p:nvSpPr>
          <p:cNvPr id="1027" name="PlaceHolder 7"/>
          <p:cNvSpPr>
            <a:spLocks noGrp="1"/>
          </p:cNvSpPr>
          <p:nvPr>
            <p:ph type="body"/>
          </p:nvPr>
        </p:nvSpPr>
        <p:spPr>
          <a:xfrm>
            <a:off x="6022080" y="2761920"/>
            <a:ext cx="26496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27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7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036"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037"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fr-FR" sz="3200" spc="-1" strike="noStrike">
              <a:latin typeface="Arial"/>
            </a:endParaRPr>
          </a:p>
        </p:txBody>
      </p:sp>
    </p:spTree>
  </p:cSld>
</p:sldLayout>
</file>

<file path=ppt/slideLayouts/slideLayout27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038"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039" name="PlaceHolder 2"/>
          <p:cNvSpPr>
            <a:spLocks noGrp="1"/>
          </p:cNvSpPr>
          <p:nvPr>
            <p:ph type="body"/>
          </p:nvPr>
        </p:nvSpPr>
        <p:spPr>
          <a:xfrm>
            <a:off x="457200" y="1203480"/>
            <a:ext cx="8229240" cy="2982960"/>
          </a:xfrm>
          <a:prstGeom prst="rect">
            <a:avLst/>
          </a:prstGeom>
        </p:spPr>
        <p:txBody>
          <a:bodyPr lIns="0" rIns="0" tIns="0" bIns="0">
            <a:normAutofit/>
          </a:bodyPr>
          <a:p>
            <a:endParaRPr b="0" lang="fr-FR" sz="3200" spc="-1" strike="noStrike">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8"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99" name="PlaceHolder 2"/>
          <p:cNvSpPr>
            <a:spLocks noGrp="1"/>
          </p:cNvSpPr>
          <p:nvPr>
            <p:ph type="body"/>
          </p:nvPr>
        </p:nvSpPr>
        <p:spPr>
          <a:xfrm>
            <a:off x="457200" y="1203480"/>
            <a:ext cx="4015800" cy="2982960"/>
          </a:xfrm>
          <a:prstGeom prst="rect">
            <a:avLst/>
          </a:prstGeom>
        </p:spPr>
        <p:txBody>
          <a:bodyPr lIns="0" rIns="0" tIns="0" bIns="0">
            <a:normAutofit/>
          </a:bodyPr>
          <a:p>
            <a:endParaRPr b="0" lang="fr-FR" sz="3200" spc="-1" strike="noStrike">
              <a:latin typeface="Arial"/>
            </a:endParaRPr>
          </a:p>
        </p:txBody>
      </p:sp>
      <p:sp>
        <p:nvSpPr>
          <p:cNvPr id="100" name="PlaceHolder 3"/>
          <p:cNvSpPr>
            <a:spLocks noGrp="1"/>
          </p:cNvSpPr>
          <p:nvPr>
            <p:ph type="body"/>
          </p:nvPr>
        </p:nvSpPr>
        <p:spPr>
          <a:xfrm>
            <a:off x="4674240" y="1203480"/>
            <a:ext cx="4015800" cy="2982960"/>
          </a:xfrm>
          <a:prstGeom prst="rect">
            <a:avLst/>
          </a:prstGeom>
        </p:spPr>
        <p:txBody>
          <a:bodyPr lIns="0" rIns="0" tIns="0" bIns="0">
            <a:normAutofit/>
          </a:bodyPr>
          <a:p>
            <a:endParaRPr b="0" lang="fr-FR" sz="3200" spc="-1" strike="noStrike">
              <a:latin typeface="Arial"/>
            </a:endParaRPr>
          </a:p>
        </p:txBody>
      </p:sp>
    </p:spTree>
  </p:cSld>
</p:sldLayout>
</file>

<file path=ppt/slideLayouts/slideLayout28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040"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041" name="PlaceHolder 2"/>
          <p:cNvSpPr>
            <a:spLocks noGrp="1"/>
          </p:cNvSpPr>
          <p:nvPr>
            <p:ph type="body"/>
          </p:nvPr>
        </p:nvSpPr>
        <p:spPr>
          <a:xfrm>
            <a:off x="457200" y="1203480"/>
            <a:ext cx="4015800" cy="2982960"/>
          </a:xfrm>
          <a:prstGeom prst="rect">
            <a:avLst/>
          </a:prstGeom>
        </p:spPr>
        <p:txBody>
          <a:bodyPr lIns="0" rIns="0" tIns="0" bIns="0">
            <a:normAutofit/>
          </a:bodyPr>
          <a:p>
            <a:endParaRPr b="0" lang="fr-FR" sz="3200" spc="-1" strike="noStrike">
              <a:latin typeface="Arial"/>
            </a:endParaRPr>
          </a:p>
        </p:txBody>
      </p:sp>
      <p:sp>
        <p:nvSpPr>
          <p:cNvPr id="1042" name="PlaceHolder 3"/>
          <p:cNvSpPr>
            <a:spLocks noGrp="1"/>
          </p:cNvSpPr>
          <p:nvPr>
            <p:ph type="body"/>
          </p:nvPr>
        </p:nvSpPr>
        <p:spPr>
          <a:xfrm>
            <a:off x="4674240" y="1203480"/>
            <a:ext cx="4015800" cy="2982960"/>
          </a:xfrm>
          <a:prstGeom prst="rect">
            <a:avLst/>
          </a:prstGeom>
        </p:spPr>
        <p:txBody>
          <a:bodyPr lIns="0" rIns="0" tIns="0" bIns="0">
            <a:normAutofit/>
          </a:bodyPr>
          <a:p>
            <a:endParaRPr b="0" lang="fr-FR" sz="3200" spc="-1" strike="noStrike">
              <a:latin typeface="Arial"/>
            </a:endParaRPr>
          </a:p>
        </p:txBody>
      </p:sp>
    </p:spTree>
  </p:cSld>
</p:sldLayout>
</file>

<file path=ppt/slideLayouts/slideLayout28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043"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Tree>
  </p:cSld>
</p:sldLayout>
</file>

<file path=ppt/slideLayouts/slideLayout28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44" name="PlaceHolder 1"/>
          <p:cNvSpPr>
            <a:spLocks noGrp="1"/>
          </p:cNvSpPr>
          <p:nvPr>
            <p:ph type="subTitle"/>
          </p:nvPr>
        </p:nvSpPr>
        <p:spPr>
          <a:xfrm>
            <a:off x="457200" y="205200"/>
            <a:ext cx="8229240" cy="3981240"/>
          </a:xfrm>
          <a:prstGeom prst="rect">
            <a:avLst/>
          </a:prstGeom>
        </p:spPr>
        <p:txBody>
          <a:bodyPr lIns="0" rIns="0" tIns="0" bIns="0" anchor="ctr">
            <a:noAutofit/>
          </a:bodyPr>
          <a:p>
            <a:pPr algn="ctr"/>
            <a:endParaRPr b="0" lang="fr-FR" sz="3200" spc="-1" strike="noStrike">
              <a:latin typeface="Arial"/>
            </a:endParaRPr>
          </a:p>
        </p:txBody>
      </p:sp>
    </p:spTree>
  </p:cSld>
</p:sldLayout>
</file>

<file path=ppt/slideLayouts/slideLayout28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045"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046"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1047" name="PlaceHolder 3"/>
          <p:cNvSpPr>
            <a:spLocks noGrp="1"/>
          </p:cNvSpPr>
          <p:nvPr>
            <p:ph type="body"/>
          </p:nvPr>
        </p:nvSpPr>
        <p:spPr>
          <a:xfrm>
            <a:off x="4674240" y="1203480"/>
            <a:ext cx="4015800" cy="2982960"/>
          </a:xfrm>
          <a:prstGeom prst="rect">
            <a:avLst/>
          </a:prstGeom>
        </p:spPr>
        <p:txBody>
          <a:bodyPr lIns="0" rIns="0" tIns="0" bIns="0">
            <a:normAutofit/>
          </a:bodyPr>
          <a:p>
            <a:endParaRPr b="0" lang="fr-FR" sz="3200" spc="-1" strike="noStrike">
              <a:latin typeface="Arial"/>
            </a:endParaRPr>
          </a:p>
        </p:txBody>
      </p:sp>
      <p:sp>
        <p:nvSpPr>
          <p:cNvPr id="1048" name="PlaceHolder 4"/>
          <p:cNvSpPr>
            <a:spLocks noGrp="1"/>
          </p:cNvSpPr>
          <p:nvPr>
            <p:ph type="body"/>
          </p:nvPr>
        </p:nvSpPr>
        <p:spPr>
          <a:xfrm>
            <a:off x="45720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28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049"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050" name="PlaceHolder 2"/>
          <p:cNvSpPr>
            <a:spLocks noGrp="1"/>
          </p:cNvSpPr>
          <p:nvPr>
            <p:ph type="body"/>
          </p:nvPr>
        </p:nvSpPr>
        <p:spPr>
          <a:xfrm>
            <a:off x="457200" y="1203480"/>
            <a:ext cx="4015800" cy="2982960"/>
          </a:xfrm>
          <a:prstGeom prst="rect">
            <a:avLst/>
          </a:prstGeom>
        </p:spPr>
        <p:txBody>
          <a:bodyPr lIns="0" rIns="0" tIns="0" bIns="0">
            <a:normAutofit/>
          </a:bodyPr>
          <a:p>
            <a:endParaRPr b="0" lang="fr-FR" sz="3200" spc="-1" strike="noStrike">
              <a:latin typeface="Arial"/>
            </a:endParaRPr>
          </a:p>
        </p:txBody>
      </p:sp>
      <p:sp>
        <p:nvSpPr>
          <p:cNvPr id="1051"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1052" name="PlaceHolder 4"/>
          <p:cNvSpPr>
            <a:spLocks noGrp="1"/>
          </p:cNvSpPr>
          <p:nvPr>
            <p:ph type="body"/>
          </p:nvPr>
        </p:nvSpPr>
        <p:spPr>
          <a:xfrm>
            <a:off x="467424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28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053"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054"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1055"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1056" name="PlaceHolder 4"/>
          <p:cNvSpPr>
            <a:spLocks noGrp="1"/>
          </p:cNvSpPr>
          <p:nvPr>
            <p:ph type="body"/>
          </p:nvPr>
        </p:nvSpPr>
        <p:spPr>
          <a:xfrm>
            <a:off x="457200" y="2761920"/>
            <a:ext cx="822924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28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057"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058" name="PlaceHolder 2"/>
          <p:cNvSpPr>
            <a:spLocks noGrp="1"/>
          </p:cNvSpPr>
          <p:nvPr>
            <p:ph type="body"/>
          </p:nvPr>
        </p:nvSpPr>
        <p:spPr>
          <a:xfrm>
            <a:off x="457200" y="1203480"/>
            <a:ext cx="8229240" cy="1422720"/>
          </a:xfrm>
          <a:prstGeom prst="rect">
            <a:avLst/>
          </a:prstGeom>
        </p:spPr>
        <p:txBody>
          <a:bodyPr lIns="0" rIns="0" tIns="0" bIns="0">
            <a:normAutofit/>
          </a:bodyPr>
          <a:p>
            <a:endParaRPr b="0" lang="fr-FR" sz="3200" spc="-1" strike="noStrike">
              <a:latin typeface="Arial"/>
            </a:endParaRPr>
          </a:p>
        </p:txBody>
      </p:sp>
      <p:sp>
        <p:nvSpPr>
          <p:cNvPr id="1059" name="PlaceHolder 3"/>
          <p:cNvSpPr>
            <a:spLocks noGrp="1"/>
          </p:cNvSpPr>
          <p:nvPr>
            <p:ph type="body"/>
          </p:nvPr>
        </p:nvSpPr>
        <p:spPr>
          <a:xfrm>
            <a:off x="457200" y="2761920"/>
            <a:ext cx="822924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28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060"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061"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1062"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1063" name="PlaceHolder 4"/>
          <p:cNvSpPr>
            <a:spLocks noGrp="1"/>
          </p:cNvSpPr>
          <p:nvPr>
            <p:ph type="body"/>
          </p:nvPr>
        </p:nvSpPr>
        <p:spPr>
          <a:xfrm>
            <a:off x="457200" y="2761920"/>
            <a:ext cx="4015800" cy="1422720"/>
          </a:xfrm>
          <a:prstGeom prst="rect">
            <a:avLst/>
          </a:prstGeom>
        </p:spPr>
        <p:txBody>
          <a:bodyPr lIns="0" rIns="0" tIns="0" bIns="0">
            <a:normAutofit/>
          </a:bodyPr>
          <a:p>
            <a:endParaRPr b="0" lang="fr-FR" sz="3200" spc="-1" strike="noStrike">
              <a:latin typeface="Arial"/>
            </a:endParaRPr>
          </a:p>
        </p:txBody>
      </p:sp>
      <p:sp>
        <p:nvSpPr>
          <p:cNvPr id="1064" name="PlaceHolder 5"/>
          <p:cNvSpPr>
            <a:spLocks noGrp="1"/>
          </p:cNvSpPr>
          <p:nvPr>
            <p:ph type="body"/>
          </p:nvPr>
        </p:nvSpPr>
        <p:spPr>
          <a:xfrm>
            <a:off x="467424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28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065"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066" name="PlaceHolder 2"/>
          <p:cNvSpPr>
            <a:spLocks noGrp="1"/>
          </p:cNvSpPr>
          <p:nvPr>
            <p:ph type="body"/>
          </p:nvPr>
        </p:nvSpPr>
        <p:spPr>
          <a:xfrm>
            <a:off x="457200" y="1203480"/>
            <a:ext cx="2649600" cy="1422720"/>
          </a:xfrm>
          <a:prstGeom prst="rect">
            <a:avLst/>
          </a:prstGeom>
        </p:spPr>
        <p:txBody>
          <a:bodyPr lIns="0" rIns="0" tIns="0" bIns="0">
            <a:normAutofit/>
          </a:bodyPr>
          <a:p>
            <a:endParaRPr b="0" lang="fr-FR" sz="3200" spc="-1" strike="noStrike">
              <a:latin typeface="Arial"/>
            </a:endParaRPr>
          </a:p>
        </p:txBody>
      </p:sp>
      <p:sp>
        <p:nvSpPr>
          <p:cNvPr id="1067" name="PlaceHolder 3"/>
          <p:cNvSpPr>
            <a:spLocks noGrp="1"/>
          </p:cNvSpPr>
          <p:nvPr>
            <p:ph type="body"/>
          </p:nvPr>
        </p:nvSpPr>
        <p:spPr>
          <a:xfrm>
            <a:off x="3239640" y="1203480"/>
            <a:ext cx="2649600" cy="1422720"/>
          </a:xfrm>
          <a:prstGeom prst="rect">
            <a:avLst/>
          </a:prstGeom>
        </p:spPr>
        <p:txBody>
          <a:bodyPr lIns="0" rIns="0" tIns="0" bIns="0">
            <a:normAutofit/>
          </a:bodyPr>
          <a:p>
            <a:endParaRPr b="0" lang="fr-FR" sz="3200" spc="-1" strike="noStrike">
              <a:latin typeface="Arial"/>
            </a:endParaRPr>
          </a:p>
        </p:txBody>
      </p:sp>
      <p:sp>
        <p:nvSpPr>
          <p:cNvPr id="1068" name="PlaceHolder 4"/>
          <p:cNvSpPr>
            <a:spLocks noGrp="1"/>
          </p:cNvSpPr>
          <p:nvPr>
            <p:ph type="body"/>
          </p:nvPr>
        </p:nvSpPr>
        <p:spPr>
          <a:xfrm>
            <a:off x="6022080" y="1203480"/>
            <a:ext cx="2649600" cy="1422720"/>
          </a:xfrm>
          <a:prstGeom prst="rect">
            <a:avLst/>
          </a:prstGeom>
        </p:spPr>
        <p:txBody>
          <a:bodyPr lIns="0" rIns="0" tIns="0" bIns="0">
            <a:normAutofit/>
          </a:bodyPr>
          <a:p>
            <a:endParaRPr b="0" lang="fr-FR" sz="3200" spc="-1" strike="noStrike">
              <a:latin typeface="Arial"/>
            </a:endParaRPr>
          </a:p>
        </p:txBody>
      </p:sp>
      <p:sp>
        <p:nvSpPr>
          <p:cNvPr id="1069" name="PlaceHolder 5"/>
          <p:cNvSpPr>
            <a:spLocks noGrp="1"/>
          </p:cNvSpPr>
          <p:nvPr>
            <p:ph type="body"/>
          </p:nvPr>
        </p:nvSpPr>
        <p:spPr>
          <a:xfrm>
            <a:off x="457200" y="2761920"/>
            <a:ext cx="2649600" cy="1422720"/>
          </a:xfrm>
          <a:prstGeom prst="rect">
            <a:avLst/>
          </a:prstGeom>
        </p:spPr>
        <p:txBody>
          <a:bodyPr lIns="0" rIns="0" tIns="0" bIns="0">
            <a:normAutofit/>
          </a:bodyPr>
          <a:p>
            <a:endParaRPr b="0" lang="fr-FR" sz="3200" spc="-1" strike="noStrike">
              <a:latin typeface="Arial"/>
            </a:endParaRPr>
          </a:p>
        </p:txBody>
      </p:sp>
      <p:sp>
        <p:nvSpPr>
          <p:cNvPr id="1070" name="PlaceHolder 6"/>
          <p:cNvSpPr>
            <a:spLocks noGrp="1"/>
          </p:cNvSpPr>
          <p:nvPr>
            <p:ph type="body"/>
          </p:nvPr>
        </p:nvSpPr>
        <p:spPr>
          <a:xfrm>
            <a:off x="3239640" y="2761920"/>
            <a:ext cx="2649600" cy="1422720"/>
          </a:xfrm>
          <a:prstGeom prst="rect">
            <a:avLst/>
          </a:prstGeom>
        </p:spPr>
        <p:txBody>
          <a:bodyPr lIns="0" rIns="0" tIns="0" bIns="0">
            <a:normAutofit/>
          </a:bodyPr>
          <a:p>
            <a:endParaRPr b="0" lang="fr-FR" sz="3200" spc="-1" strike="noStrike">
              <a:latin typeface="Arial"/>
            </a:endParaRPr>
          </a:p>
        </p:txBody>
      </p:sp>
      <p:sp>
        <p:nvSpPr>
          <p:cNvPr id="1071" name="PlaceHolder 7"/>
          <p:cNvSpPr>
            <a:spLocks noGrp="1"/>
          </p:cNvSpPr>
          <p:nvPr>
            <p:ph type="body"/>
          </p:nvPr>
        </p:nvSpPr>
        <p:spPr>
          <a:xfrm>
            <a:off x="6022080" y="2761920"/>
            <a:ext cx="26496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28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01"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Tree>
  </p:cSld>
</p:sldLayout>
</file>

<file path=ppt/slideLayouts/slideLayout29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082"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083"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fr-FR" sz="3200" spc="-1" strike="noStrike">
              <a:latin typeface="Arial"/>
            </a:endParaRPr>
          </a:p>
        </p:txBody>
      </p:sp>
    </p:spTree>
  </p:cSld>
</p:sldLayout>
</file>

<file path=ppt/slideLayouts/slideLayout29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084"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085" name="PlaceHolder 2"/>
          <p:cNvSpPr>
            <a:spLocks noGrp="1"/>
          </p:cNvSpPr>
          <p:nvPr>
            <p:ph type="body"/>
          </p:nvPr>
        </p:nvSpPr>
        <p:spPr>
          <a:xfrm>
            <a:off x="457200" y="1203480"/>
            <a:ext cx="8229240" cy="2982960"/>
          </a:xfrm>
          <a:prstGeom prst="rect">
            <a:avLst/>
          </a:prstGeom>
        </p:spPr>
        <p:txBody>
          <a:bodyPr lIns="0" rIns="0" tIns="0" bIns="0">
            <a:normAutofit/>
          </a:bodyPr>
          <a:p>
            <a:endParaRPr b="0" lang="fr-FR" sz="3200" spc="-1" strike="noStrike">
              <a:latin typeface="Arial"/>
            </a:endParaRPr>
          </a:p>
        </p:txBody>
      </p:sp>
    </p:spTree>
  </p:cSld>
</p:sldLayout>
</file>

<file path=ppt/slideLayouts/slideLayout29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086"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087" name="PlaceHolder 2"/>
          <p:cNvSpPr>
            <a:spLocks noGrp="1"/>
          </p:cNvSpPr>
          <p:nvPr>
            <p:ph type="body"/>
          </p:nvPr>
        </p:nvSpPr>
        <p:spPr>
          <a:xfrm>
            <a:off x="457200" y="1203480"/>
            <a:ext cx="4015800" cy="2982960"/>
          </a:xfrm>
          <a:prstGeom prst="rect">
            <a:avLst/>
          </a:prstGeom>
        </p:spPr>
        <p:txBody>
          <a:bodyPr lIns="0" rIns="0" tIns="0" bIns="0">
            <a:normAutofit/>
          </a:bodyPr>
          <a:p>
            <a:endParaRPr b="0" lang="fr-FR" sz="3200" spc="-1" strike="noStrike">
              <a:latin typeface="Arial"/>
            </a:endParaRPr>
          </a:p>
        </p:txBody>
      </p:sp>
      <p:sp>
        <p:nvSpPr>
          <p:cNvPr id="1088" name="PlaceHolder 3"/>
          <p:cNvSpPr>
            <a:spLocks noGrp="1"/>
          </p:cNvSpPr>
          <p:nvPr>
            <p:ph type="body"/>
          </p:nvPr>
        </p:nvSpPr>
        <p:spPr>
          <a:xfrm>
            <a:off x="4674240" y="1203480"/>
            <a:ext cx="4015800" cy="2982960"/>
          </a:xfrm>
          <a:prstGeom prst="rect">
            <a:avLst/>
          </a:prstGeom>
        </p:spPr>
        <p:txBody>
          <a:bodyPr lIns="0" rIns="0" tIns="0" bIns="0">
            <a:normAutofit/>
          </a:bodyPr>
          <a:p>
            <a:endParaRPr b="0" lang="fr-FR" sz="3200" spc="-1" strike="noStrike">
              <a:latin typeface="Arial"/>
            </a:endParaRPr>
          </a:p>
        </p:txBody>
      </p:sp>
    </p:spTree>
  </p:cSld>
</p:sldLayout>
</file>

<file path=ppt/slideLayouts/slideLayout29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089"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Tree>
  </p:cSld>
</p:sldLayout>
</file>

<file path=ppt/slideLayouts/slideLayout29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90" name="PlaceHolder 1"/>
          <p:cNvSpPr>
            <a:spLocks noGrp="1"/>
          </p:cNvSpPr>
          <p:nvPr>
            <p:ph type="subTitle"/>
          </p:nvPr>
        </p:nvSpPr>
        <p:spPr>
          <a:xfrm>
            <a:off x="457200" y="205200"/>
            <a:ext cx="8229240" cy="3981240"/>
          </a:xfrm>
          <a:prstGeom prst="rect">
            <a:avLst/>
          </a:prstGeom>
        </p:spPr>
        <p:txBody>
          <a:bodyPr lIns="0" rIns="0" tIns="0" bIns="0" anchor="ctr">
            <a:noAutofit/>
          </a:bodyPr>
          <a:p>
            <a:pPr algn="ctr"/>
            <a:endParaRPr b="0" lang="fr-FR" sz="3200" spc="-1" strike="noStrike">
              <a:latin typeface="Arial"/>
            </a:endParaRPr>
          </a:p>
        </p:txBody>
      </p:sp>
    </p:spTree>
  </p:cSld>
</p:sldLayout>
</file>

<file path=ppt/slideLayouts/slideLayout29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091"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092"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1093" name="PlaceHolder 3"/>
          <p:cNvSpPr>
            <a:spLocks noGrp="1"/>
          </p:cNvSpPr>
          <p:nvPr>
            <p:ph type="body"/>
          </p:nvPr>
        </p:nvSpPr>
        <p:spPr>
          <a:xfrm>
            <a:off x="4674240" y="1203480"/>
            <a:ext cx="4015800" cy="2982960"/>
          </a:xfrm>
          <a:prstGeom prst="rect">
            <a:avLst/>
          </a:prstGeom>
        </p:spPr>
        <p:txBody>
          <a:bodyPr lIns="0" rIns="0" tIns="0" bIns="0">
            <a:normAutofit/>
          </a:bodyPr>
          <a:p>
            <a:endParaRPr b="0" lang="fr-FR" sz="3200" spc="-1" strike="noStrike">
              <a:latin typeface="Arial"/>
            </a:endParaRPr>
          </a:p>
        </p:txBody>
      </p:sp>
      <p:sp>
        <p:nvSpPr>
          <p:cNvPr id="1094" name="PlaceHolder 4"/>
          <p:cNvSpPr>
            <a:spLocks noGrp="1"/>
          </p:cNvSpPr>
          <p:nvPr>
            <p:ph type="body"/>
          </p:nvPr>
        </p:nvSpPr>
        <p:spPr>
          <a:xfrm>
            <a:off x="45720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29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095"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096" name="PlaceHolder 2"/>
          <p:cNvSpPr>
            <a:spLocks noGrp="1"/>
          </p:cNvSpPr>
          <p:nvPr>
            <p:ph type="body"/>
          </p:nvPr>
        </p:nvSpPr>
        <p:spPr>
          <a:xfrm>
            <a:off x="457200" y="1203480"/>
            <a:ext cx="4015800" cy="2982960"/>
          </a:xfrm>
          <a:prstGeom prst="rect">
            <a:avLst/>
          </a:prstGeom>
        </p:spPr>
        <p:txBody>
          <a:bodyPr lIns="0" rIns="0" tIns="0" bIns="0">
            <a:normAutofit/>
          </a:bodyPr>
          <a:p>
            <a:endParaRPr b="0" lang="fr-FR" sz="3200" spc="-1" strike="noStrike">
              <a:latin typeface="Arial"/>
            </a:endParaRPr>
          </a:p>
        </p:txBody>
      </p:sp>
      <p:sp>
        <p:nvSpPr>
          <p:cNvPr id="1097"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1098" name="PlaceHolder 4"/>
          <p:cNvSpPr>
            <a:spLocks noGrp="1"/>
          </p:cNvSpPr>
          <p:nvPr>
            <p:ph type="body"/>
          </p:nvPr>
        </p:nvSpPr>
        <p:spPr>
          <a:xfrm>
            <a:off x="467424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29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099"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100"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1101"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1102" name="PlaceHolder 4"/>
          <p:cNvSpPr>
            <a:spLocks noGrp="1"/>
          </p:cNvSpPr>
          <p:nvPr>
            <p:ph type="body"/>
          </p:nvPr>
        </p:nvSpPr>
        <p:spPr>
          <a:xfrm>
            <a:off x="457200" y="2761920"/>
            <a:ext cx="822924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29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103"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104" name="PlaceHolder 2"/>
          <p:cNvSpPr>
            <a:spLocks noGrp="1"/>
          </p:cNvSpPr>
          <p:nvPr>
            <p:ph type="body"/>
          </p:nvPr>
        </p:nvSpPr>
        <p:spPr>
          <a:xfrm>
            <a:off x="457200" y="1203480"/>
            <a:ext cx="8229240" cy="1422720"/>
          </a:xfrm>
          <a:prstGeom prst="rect">
            <a:avLst/>
          </a:prstGeom>
        </p:spPr>
        <p:txBody>
          <a:bodyPr lIns="0" rIns="0" tIns="0" bIns="0">
            <a:normAutofit/>
          </a:bodyPr>
          <a:p>
            <a:endParaRPr b="0" lang="fr-FR" sz="3200" spc="-1" strike="noStrike">
              <a:latin typeface="Arial"/>
            </a:endParaRPr>
          </a:p>
        </p:txBody>
      </p:sp>
      <p:sp>
        <p:nvSpPr>
          <p:cNvPr id="1105" name="PlaceHolder 3"/>
          <p:cNvSpPr>
            <a:spLocks noGrp="1"/>
          </p:cNvSpPr>
          <p:nvPr>
            <p:ph type="body"/>
          </p:nvPr>
        </p:nvSpPr>
        <p:spPr>
          <a:xfrm>
            <a:off x="457200" y="2761920"/>
            <a:ext cx="822924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29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106"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107"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1108"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1109" name="PlaceHolder 4"/>
          <p:cNvSpPr>
            <a:spLocks noGrp="1"/>
          </p:cNvSpPr>
          <p:nvPr>
            <p:ph type="body"/>
          </p:nvPr>
        </p:nvSpPr>
        <p:spPr>
          <a:xfrm>
            <a:off x="457200" y="2761920"/>
            <a:ext cx="4015800" cy="1422720"/>
          </a:xfrm>
          <a:prstGeom prst="rect">
            <a:avLst/>
          </a:prstGeom>
        </p:spPr>
        <p:txBody>
          <a:bodyPr lIns="0" rIns="0" tIns="0" bIns="0">
            <a:normAutofit/>
          </a:bodyPr>
          <a:p>
            <a:endParaRPr b="0" lang="fr-FR" sz="3200" spc="-1" strike="noStrike">
              <a:latin typeface="Arial"/>
            </a:endParaRPr>
          </a:p>
        </p:txBody>
      </p:sp>
      <p:sp>
        <p:nvSpPr>
          <p:cNvPr id="1110" name="PlaceHolder 5"/>
          <p:cNvSpPr>
            <a:spLocks noGrp="1"/>
          </p:cNvSpPr>
          <p:nvPr>
            <p:ph type="body"/>
          </p:nvPr>
        </p:nvSpPr>
        <p:spPr>
          <a:xfrm>
            <a:off x="467424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0"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1" name="PlaceHolder 2"/>
          <p:cNvSpPr>
            <a:spLocks noGrp="1"/>
          </p:cNvSpPr>
          <p:nvPr>
            <p:ph type="body"/>
          </p:nvPr>
        </p:nvSpPr>
        <p:spPr>
          <a:xfrm>
            <a:off x="457200" y="1203480"/>
            <a:ext cx="8229240" cy="2982960"/>
          </a:xfrm>
          <a:prstGeom prst="rect">
            <a:avLst/>
          </a:prstGeom>
        </p:spPr>
        <p:txBody>
          <a:bodyPr lIns="0" rIns="0" tIns="0" bIns="0">
            <a:normAutofit/>
          </a:bodyPr>
          <a:p>
            <a:endParaRPr b="0" lang="fr-FR" sz="3200" spc="-1" strike="noStrike">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2" name="PlaceHolder 1"/>
          <p:cNvSpPr>
            <a:spLocks noGrp="1"/>
          </p:cNvSpPr>
          <p:nvPr>
            <p:ph type="subTitle"/>
          </p:nvPr>
        </p:nvSpPr>
        <p:spPr>
          <a:xfrm>
            <a:off x="457200" y="205200"/>
            <a:ext cx="8229240" cy="3981240"/>
          </a:xfrm>
          <a:prstGeom prst="rect">
            <a:avLst/>
          </a:prstGeom>
        </p:spPr>
        <p:txBody>
          <a:bodyPr lIns="0" rIns="0" tIns="0" bIns="0" anchor="ctr">
            <a:noAutofit/>
          </a:bodyPr>
          <a:p>
            <a:pPr algn="ctr"/>
            <a:endParaRPr b="0" lang="fr-FR" sz="3200" spc="-1" strike="noStrike">
              <a:latin typeface="Arial"/>
            </a:endParaRPr>
          </a:p>
        </p:txBody>
      </p:sp>
    </p:spTree>
  </p:cSld>
</p:sldLayout>
</file>

<file path=ppt/slideLayouts/slideLayout30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111"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112" name="PlaceHolder 2"/>
          <p:cNvSpPr>
            <a:spLocks noGrp="1"/>
          </p:cNvSpPr>
          <p:nvPr>
            <p:ph type="body"/>
          </p:nvPr>
        </p:nvSpPr>
        <p:spPr>
          <a:xfrm>
            <a:off x="457200" y="1203480"/>
            <a:ext cx="2649600" cy="1422720"/>
          </a:xfrm>
          <a:prstGeom prst="rect">
            <a:avLst/>
          </a:prstGeom>
        </p:spPr>
        <p:txBody>
          <a:bodyPr lIns="0" rIns="0" tIns="0" bIns="0">
            <a:normAutofit/>
          </a:bodyPr>
          <a:p>
            <a:endParaRPr b="0" lang="fr-FR" sz="3200" spc="-1" strike="noStrike">
              <a:latin typeface="Arial"/>
            </a:endParaRPr>
          </a:p>
        </p:txBody>
      </p:sp>
      <p:sp>
        <p:nvSpPr>
          <p:cNvPr id="1113" name="PlaceHolder 3"/>
          <p:cNvSpPr>
            <a:spLocks noGrp="1"/>
          </p:cNvSpPr>
          <p:nvPr>
            <p:ph type="body"/>
          </p:nvPr>
        </p:nvSpPr>
        <p:spPr>
          <a:xfrm>
            <a:off x="3239640" y="1203480"/>
            <a:ext cx="2649600" cy="1422720"/>
          </a:xfrm>
          <a:prstGeom prst="rect">
            <a:avLst/>
          </a:prstGeom>
        </p:spPr>
        <p:txBody>
          <a:bodyPr lIns="0" rIns="0" tIns="0" bIns="0">
            <a:normAutofit/>
          </a:bodyPr>
          <a:p>
            <a:endParaRPr b="0" lang="fr-FR" sz="3200" spc="-1" strike="noStrike">
              <a:latin typeface="Arial"/>
            </a:endParaRPr>
          </a:p>
        </p:txBody>
      </p:sp>
      <p:sp>
        <p:nvSpPr>
          <p:cNvPr id="1114" name="PlaceHolder 4"/>
          <p:cNvSpPr>
            <a:spLocks noGrp="1"/>
          </p:cNvSpPr>
          <p:nvPr>
            <p:ph type="body"/>
          </p:nvPr>
        </p:nvSpPr>
        <p:spPr>
          <a:xfrm>
            <a:off x="6022080" y="1203480"/>
            <a:ext cx="2649600" cy="1422720"/>
          </a:xfrm>
          <a:prstGeom prst="rect">
            <a:avLst/>
          </a:prstGeom>
        </p:spPr>
        <p:txBody>
          <a:bodyPr lIns="0" rIns="0" tIns="0" bIns="0">
            <a:normAutofit/>
          </a:bodyPr>
          <a:p>
            <a:endParaRPr b="0" lang="fr-FR" sz="3200" spc="-1" strike="noStrike">
              <a:latin typeface="Arial"/>
            </a:endParaRPr>
          </a:p>
        </p:txBody>
      </p:sp>
      <p:sp>
        <p:nvSpPr>
          <p:cNvPr id="1115" name="PlaceHolder 5"/>
          <p:cNvSpPr>
            <a:spLocks noGrp="1"/>
          </p:cNvSpPr>
          <p:nvPr>
            <p:ph type="body"/>
          </p:nvPr>
        </p:nvSpPr>
        <p:spPr>
          <a:xfrm>
            <a:off x="457200" y="2761920"/>
            <a:ext cx="2649600" cy="1422720"/>
          </a:xfrm>
          <a:prstGeom prst="rect">
            <a:avLst/>
          </a:prstGeom>
        </p:spPr>
        <p:txBody>
          <a:bodyPr lIns="0" rIns="0" tIns="0" bIns="0">
            <a:normAutofit/>
          </a:bodyPr>
          <a:p>
            <a:endParaRPr b="0" lang="fr-FR" sz="3200" spc="-1" strike="noStrike">
              <a:latin typeface="Arial"/>
            </a:endParaRPr>
          </a:p>
        </p:txBody>
      </p:sp>
      <p:sp>
        <p:nvSpPr>
          <p:cNvPr id="1116" name="PlaceHolder 6"/>
          <p:cNvSpPr>
            <a:spLocks noGrp="1"/>
          </p:cNvSpPr>
          <p:nvPr>
            <p:ph type="body"/>
          </p:nvPr>
        </p:nvSpPr>
        <p:spPr>
          <a:xfrm>
            <a:off x="3239640" y="2761920"/>
            <a:ext cx="2649600" cy="1422720"/>
          </a:xfrm>
          <a:prstGeom prst="rect">
            <a:avLst/>
          </a:prstGeom>
        </p:spPr>
        <p:txBody>
          <a:bodyPr lIns="0" rIns="0" tIns="0" bIns="0">
            <a:normAutofit/>
          </a:bodyPr>
          <a:p>
            <a:endParaRPr b="0" lang="fr-FR" sz="3200" spc="-1" strike="noStrike">
              <a:latin typeface="Arial"/>
            </a:endParaRPr>
          </a:p>
        </p:txBody>
      </p:sp>
      <p:sp>
        <p:nvSpPr>
          <p:cNvPr id="1117" name="PlaceHolder 7"/>
          <p:cNvSpPr>
            <a:spLocks noGrp="1"/>
          </p:cNvSpPr>
          <p:nvPr>
            <p:ph type="body"/>
          </p:nvPr>
        </p:nvSpPr>
        <p:spPr>
          <a:xfrm>
            <a:off x="6022080" y="2761920"/>
            <a:ext cx="26496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30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0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125"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126"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fr-FR" sz="3200" spc="-1" strike="noStrike">
              <a:latin typeface="Arial"/>
            </a:endParaRPr>
          </a:p>
        </p:txBody>
      </p:sp>
    </p:spTree>
  </p:cSld>
</p:sldLayout>
</file>

<file path=ppt/slideLayouts/slideLayout30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127"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128" name="PlaceHolder 2"/>
          <p:cNvSpPr>
            <a:spLocks noGrp="1"/>
          </p:cNvSpPr>
          <p:nvPr>
            <p:ph type="body"/>
          </p:nvPr>
        </p:nvSpPr>
        <p:spPr>
          <a:xfrm>
            <a:off x="457200" y="1203480"/>
            <a:ext cx="8229240" cy="2982960"/>
          </a:xfrm>
          <a:prstGeom prst="rect">
            <a:avLst/>
          </a:prstGeom>
        </p:spPr>
        <p:txBody>
          <a:bodyPr lIns="0" rIns="0" tIns="0" bIns="0">
            <a:normAutofit/>
          </a:bodyPr>
          <a:p>
            <a:endParaRPr b="0" lang="fr-FR" sz="3200" spc="-1" strike="noStrike">
              <a:latin typeface="Arial"/>
            </a:endParaRPr>
          </a:p>
        </p:txBody>
      </p:sp>
    </p:spTree>
  </p:cSld>
</p:sldLayout>
</file>

<file path=ppt/slideLayouts/slideLayout30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129"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130" name="PlaceHolder 2"/>
          <p:cNvSpPr>
            <a:spLocks noGrp="1"/>
          </p:cNvSpPr>
          <p:nvPr>
            <p:ph type="body"/>
          </p:nvPr>
        </p:nvSpPr>
        <p:spPr>
          <a:xfrm>
            <a:off x="457200" y="1203480"/>
            <a:ext cx="4015800" cy="2982960"/>
          </a:xfrm>
          <a:prstGeom prst="rect">
            <a:avLst/>
          </a:prstGeom>
        </p:spPr>
        <p:txBody>
          <a:bodyPr lIns="0" rIns="0" tIns="0" bIns="0">
            <a:normAutofit/>
          </a:bodyPr>
          <a:p>
            <a:endParaRPr b="0" lang="fr-FR" sz="3200" spc="-1" strike="noStrike">
              <a:latin typeface="Arial"/>
            </a:endParaRPr>
          </a:p>
        </p:txBody>
      </p:sp>
      <p:sp>
        <p:nvSpPr>
          <p:cNvPr id="1131" name="PlaceHolder 3"/>
          <p:cNvSpPr>
            <a:spLocks noGrp="1"/>
          </p:cNvSpPr>
          <p:nvPr>
            <p:ph type="body"/>
          </p:nvPr>
        </p:nvSpPr>
        <p:spPr>
          <a:xfrm>
            <a:off x="4674240" y="1203480"/>
            <a:ext cx="4015800" cy="2982960"/>
          </a:xfrm>
          <a:prstGeom prst="rect">
            <a:avLst/>
          </a:prstGeom>
        </p:spPr>
        <p:txBody>
          <a:bodyPr lIns="0" rIns="0" tIns="0" bIns="0">
            <a:normAutofit/>
          </a:bodyPr>
          <a:p>
            <a:endParaRPr b="0" lang="fr-FR" sz="3200" spc="-1" strike="noStrike">
              <a:latin typeface="Arial"/>
            </a:endParaRPr>
          </a:p>
        </p:txBody>
      </p:sp>
    </p:spTree>
  </p:cSld>
</p:sldLayout>
</file>

<file path=ppt/slideLayouts/slideLayout30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132"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Tree>
  </p:cSld>
</p:sldLayout>
</file>

<file path=ppt/slideLayouts/slideLayout30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133" name="PlaceHolder 1"/>
          <p:cNvSpPr>
            <a:spLocks noGrp="1"/>
          </p:cNvSpPr>
          <p:nvPr>
            <p:ph type="subTitle"/>
          </p:nvPr>
        </p:nvSpPr>
        <p:spPr>
          <a:xfrm>
            <a:off x="457200" y="205200"/>
            <a:ext cx="8229240" cy="3981240"/>
          </a:xfrm>
          <a:prstGeom prst="rect">
            <a:avLst/>
          </a:prstGeom>
        </p:spPr>
        <p:txBody>
          <a:bodyPr lIns="0" rIns="0" tIns="0" bIns="0" anchor="ctr">
            <a:noAutofit/>
          </a:bodyPr>
          <a:p>
            <a:pPr algn="ctr"/>
            <a:endParaRPr b="0" lang="fr-FR" sz="3200" spc="-1" strike="noStrike">
              <a:latin typeface="Arial"/>
            </a:endParaRPr>
          </a:p>
        </p:txBody>
      </p:sp>
    </p:spTree>
  </p:cSld>
</p:sldLayout>
</file>

<file path=ppt/slideLayouts/slideLayout30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134"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135"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1136" name="PlaceHolder 3"/>
          <p:cNvSpPr>
            <a:spLocks noGrp="1"/>
          </p:cNvSpPr>
          <p:nvPr>
            <p:ph type="body"/>
          </p:nvPr>
        </p:nvSpPr>
        <p:spPr>
          <a:xfrm>
            <a:off x="4674240" y="1203480"/>
            <a:ext cx="4015800" cy="2982960"/>
          </a:xfrm>
          <a:prstGeom prst="rect">
            <a:avLst/>
          </a:prstGeom>
        </p:spPr>
        <p:txBody>
          <a:bodyPr lIns="0" rIns="0" tIns="0" bIns="0">
            <a:normAutofit/>
          </a:bodyPr>
          <a:p>
            <a:endParaRPr b="0" lang="fr-FR" sz="3200" spc="-1" strike="noStrike">
              <a:latin typeface="Arial"/>
            </a:endParaRPr>
          </a:p>
        </p:txBody>
      </p:sp>
      <p:sp>
        <p:nvSpPr>
          <p:cNvPr id="1137" name="PlaceHolder 4"/>
          <p:cNvSpPr>
            <a:spLocks noGrp="1"/>
          </p:cNvSpPr>
          <p:nvPr>
            <p:ph type="body"/>
          </p:nvPr>
        </p:nvSpPr>
        <p:spPr>
          <a:xfrm>
            <a:off x="45720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30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138"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139" name="PlaceHolder 2"/>
          <p:cNvSpPr>
            <a:spLocks noGrp="1"/>
          </p:cNvSpPr>
          <p:nvPr>
            <p:ph type="body"/>
          </p:nvPr>
        </p:nvSpPr>
        <p:spPr>
          <a:xfrm>
            <a:off x="457200" y="1203480"/>
            <a:ext cx="4015800" cy="2982960"/>
          </a:xfrm>
          <a:prstGeom prst="rect">
            <a:avLst/>
          </a:prstGeom>
        </p:spPr>
        <p:txBody>
          <a:bodyPr lIns="0" rIns="0" tIns="0" bIns="0">
            <a:normAutofit/>
          </a:bodyPr>
          <a:p>
            <a:endParaRPr b="0" lang="fr-FR" sz="3200" spc="-1" strike="noStrike">
              <a:latin typeface="Arial"/>
            </a:endParaRPr>
          </a:p>
        </p:txBody>
      </p:sp>
      <p:sp>
        <p:nvSpPr>
          <p:cNvPr id="1140"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1141" name="PlaceHolder 4"/>
          <p:cNvSpPr>
            <a:spLocks noGrp="1"/>
          </p:cNvSpPr>
          <p:nvPr>
            <p:ph type="body"/>
          </p:nvPr>
        </p:nvSpPr>
        <p:spPr>
          <a:xfrm>
            <a:off x="467424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30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142"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143"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1144"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1145" name="PlaceHolder 4"/>
          <p:cNvSpPr>
            <a:spLocks noGrp="1"/>
          </p:cNvSpPr>
          <p:nvPr>
            <p:ph type="body"/>
          </p:nvPr>
        </p:nvSpPr>
        <p:spPr>
          <a:xfrm>
            <a:off x="457200" y="2761920"/>
            <a:ext cx="822924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03"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04"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105" name="PlaceHolder 3"/>
          <p:cNvSpPr>
            <a:spLocks noGrp="1"/>
          </p:cNvSpPr>
          <p:nvPr>
            <p:ph type="body"/>
          </p:nvPr>
        </p:nvSpPr>
        <p:spPr>
          <a:xfrm>
            <a:off x="4674240" y="1203480"/>
            <a:ext cx="4015800" cy="2982960"/>
          </a:xfrm>
          <a:prstGeom prst="rect">
            <a:avLst/>
          </a:prstGeom>
        </p:spPr>
        <p:txBody>
          <a:bodyPr lIns="0" rIns="0" tIns="0" bIns="0">
            <a:normAutofit/>
          </a:bodyPr>
          <a:p>
            <a:endParaRPr b="0" lang="fr-FR" sz="3200" spc="-1" strike="noStrike">
              <a:latin typeface="Arial"/>
            </a:endParaRPr>
          </a:p>
        </p:txBody>
      </p:sp>
      <p:sp>
        <p:nvSpPr>
          <p:cNvPr id="106" name="PlaceHolder 4"/>
          <p:cNvSpPr>
            <a:spLocks noGrp="1"/>
          </p:cNvSpPr>
          <p:nvPr>
            <p:ph type="body"/>
          </p:nvPr>
        </p:nvSpPr>
        <p:spPr>
          <a:xfrm>
            <a:off x="45720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3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146"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147" name="PlaceHolder 2"/>
          <p:cNvSpPr>
            <a:spLocks noGrp="1"/>
          </p:cNvSpPr>
          <p:nvPr>
            <p:ph type="body"/>
          </p:nvPr>
        </p:nvSpPr>
        <p:spPr>
          <a:xfrm>
            <a:off x="457200" y="1203480"/>
            <a:ext cx="8229240" cy="1422720"/>
          </a:xfrm>
          <a:prstGeom prst="rect">
            <a:avLst/>
          </a:prstGeom>
        </p:spPr>
        <p:txBody>
          <a:bodyPr lIns="0" rIns="0" tIns="0" bIns="0">
            <a:normAutofit/>
          </a:bodyPr>
          <a:p>
            <a:endParaRPr b="0" lang="fr-FR" sz="3200" spc="-1" strike="noStrike">
              <a:latin typeface="Arial"/>
            </a:endParaRPr>
          </a:p>
        </p:txBody>
      </p:sp>
      <p:sp>
        <p:nvSpPr>
          <p:cNvPr id="1148" name="PlaceHolder 3"/>
          <p:cNvSpPr>
            <a:spLocks noGrp="1"/>
          </p:cNvSpPr>
          <p:nvPr>
            <p:ph type="body"/>
          </p:nvPr>
        </p:nvSpPr>
        <p:spPr>
          <a:xfrm>
            <a:off x="457200" y="2761920"/>
            <a:ext cx="822924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3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149"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150"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1151"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1152" name="PlaceHolder 4"/>
          <p:cNvSpPr>
            <a:spLocks noGrp="1"/>
          </p:cNvSpPr>
          <p:nvPr>
            <p:ph type="body"/>
          </p:nvPr>
        </p:nvSpPr>
        <p:spPr>
          <a:xfrm>
            <a:off x="457200" y="2761920"/>
            <a:ext cx="4015800" cy="1422720"/>
          </a:xfrm>
          <a:prstGeom prst="rect">
            <a:avLst/>
          </a:prstGeom>
        </p:spPr>
        <p:txBody>
          <a:bodyPr lIns="0" rIns="0" tIns="0" bIns="0">
            <a:normAutofit/>
          </a:bodyPr>
          <a:p>
            <a:endParaRPr b="0" lang="fr-FR" sz="3200" spc="-1" strike="noStrike">
              <a:latin typeface="Arial"/>
            </a:endParaRPr>
          </a:p>
        </p:txBody>
      </p:sp>
      <p:sp>
        <p:nvSpPr>
          <p:cNvPr id="1153" name="PlaceHolder 5"/>
          <p:cNvSpPr>
            <a:spLocks noGrp="1"/>
          </p:cNvSpPr>
          <p:nvPr>
            <p:ph type="body"/>
          </p:nvPr>
        </p:nvSpPr>
        <p:spPr>
          <a:xfrm>
            <a:off x="467424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3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154"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155" name="PlaceHolder 2"/>
          <p:cNvSpPr>
            <a:spLocks noGrp="1"/>
          </p:cNvSpPr>
          <p:nvPr>
            <p:ph type="body"/>
          </p:nvPr>
        </p:nvSpPr>
        <p:spPr>
          <a:xfrm>
            <a:off x="457200" y="1203480"/>
            <a:ext cx="2649600" cy="1422720"/>
          </a:xfrm>
          <a:prstGeom prst="rect">
            <a:avLst/>
          </a:prstGeom>
        </p:spPr>
        <p:txBody>
          <a:bodyPr lIns="0" rIns="0" tIns="0" bIns="0">
            <a:normAutofit/>
          </a:bodyPr>
          <a:p>
            <a:endParaRPr b="0" lang="fr-FR" sz="3200" spc="-1" strike="noStrike">
              <a:latin typeface="Arial"/>
            </a:endParaRPr>
          </a:p>
        </p:txBody>
      </p:sp>
      <p:sp>
        <p:nvSpPr>
          <p:cNvPr id="1156" name="PlaceHolder 3"/>
          <p:cNvSpPr>
            <a:spLocks noGrp="1"/>
          </p:cNvSpPr>
          <p:nvPr>
            <p:ph type="body"/>
          </p:nvPr>
        </p:nvSpPr>
        <p:spPr>
          <a:xfrm>
            <a:off x="3239640" y="1203480"/>
            <a:ext cx="2649600" cy="1422720"/>
          </a:xfrm>
          <a:prstGeom prst="rect">
            <a:avLst/>
          </a:prstGeom>
        </p:spPr>
        <p:txBody>
          <a:bodyPr lIns="0" rIns="0" tIns="0" bIns="0">
            <a:normAutofit/>
          </a:bodyPr>
          <a:p>
            <a:endParaRPr b="0" lang="fr-FR" sz="3200" spc="-1" strike="noStrike">
              <a:latin typeface="Arial"/>
            </a:endParaRPr>
          </a:p>
        </p:txBody>
      </p:sp>
      <p:sp>
        <p:nvSpPr>
          <p:cNvPr id="1157" name="PlaceHolder 4"/>
          <p:cNvSpPr>
            <a:spLocks noGrp="1"/>
          </p:cNvSpPr>
          <p:nvPr>
            <p:ph type="body"/>
          </p:nvPr>
        </p:nvSpPr>
        <p:spPr>
          <a:xfrm>
            <a:off x="6022080" y="1203480"/>
            <a:ext cx="2649600" cy="1422720"/>
          </a:xfrm>
          <a:prstGeom prst="rect">
            <a:avLst/>
          </a:prstGeom>
        </p:spPr>
        <p:txBody>
          <a:bodyPr lIns="0" rIns="0" tIns="0" bIns="0">
            <a:normAutofit/>
          </a:bodyPr>
          <a:p>
            <a:endParaRPr b="0" lang="fr-FR" sz="3200" spc="-1" strike="noStrike">
              <a:latin typeface="Arial"/>
            </a:endParaRPr>
          </a:p>
        </p:txBody>
      </p:sp>
      <p:sp>
        <p:nvSpPr>
          <p:cNvPr id="1158" name="PlaceHolder 5"/>
          <p:cNvSpPr>
            <a:spLocks noGrp="1"/>
          </p:cNvSpPr>
          <p:nvPr>
            <p:ph type="body"/>
          </p:nvPr>
        </p:nvSpPr>
        <p:spPr>
          <a:xfrm>
            <a:off x="457200" y="2761920"/>
            <a:ext cx="2649600" cy="1422720"/>
          </a:xfrm>
          <a:prstGeom prst="rect">
            <a:avLst/>
          </a:prstGeom>
        </p:spPr>
        <p:txBody>
          <a:bodyPr lIns="0" rIns="0" tIns="0" bIns="0">
            <a:normAutofit/>
          </a:bodyPr>
          <a:p>
            <a:endParaRPr b="0" lang="fr-FR" sz="3200" spc="-1" strike="noStrike">
              <a:latin typeface="Arial"/>
            </a:endParaRPr>
          </a:p>
        </p:txBody>
      </p:sp>
      <p:sp>
        <p:nvSpPr>
          <p:cNvPr id="1159" name="PlaceHolder 6"/>
          <p:cNvSpPr>
            <a:spLocks noGrp="1"/>
          </p:cNvSpPr>
          <p:nvPr>
            <p:ph type="body"/>
          </p:nvPr>
        </p:nvSpPr>
        <p:spPr>
          <a:xfrm>
            <a:off x="3239640" y="2761920"/>
            <a:ext cx="2649600" cy="1422720"/>
          </a:xfrm>
          <a:prstGeom prst="rect">
            <a:avLst/>
          </a:prstGeom>
        </p:spPr>
        <p:txBody>
          <a:bodyPr lIns="0" rIns="0" tIns="0" bIns="0">
            <a:normAutofit/>
          </a:bodyPr>
          <a:p>
            <a:endParaRPr b="0" lang="fr-FR" sz="3200" spc="-1" strike="noStrike">
              <a:latin typeface="Arial"/>
            </a:endParaRPr>
          </a:p>
        </p:txBody>
      </p:sp>
      <p:sp>
        <p:nvSpPr>
          <p:cNvPr id="1160" name="PlaceHolder 7"/>
          <p:cNvSpPr>
            <a:spLocks noGrp="1"/>
          </p:cNvSpPr>
          <p:nvPr>
            <p:ph type="body"/>
          </p:nvPr>
        </p:nvSpPr>
        <p:spPr>
          <a:xfrm>
            <a:off x="6022080" y="2761920"/>
            <a:ext cx="26496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3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171"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172"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fr-FR" sz="3200" spc="-1" strike="noStrike">
              <a:latin typeface="Arial"/>
            </a:endParaRPr>
          </a:p>
        </p:txBody>
      </p:sp>
    </p:spTree>
  </p:cSld>
</p:sldLayout>
</file>

<file path=ppt/slideLayouts/slideLayout3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173"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174" name="PlaceHolder 2"/>
          <p:cNvSpPr>
            <a:spLocks noGrp="1"/>
          </p:cNvSpPr>
          <p:nvPr>
            <p:ph type="body"/>
          </p:nvPr>
        </p:nvSpPr>
        <p:spPr>
          <a:xfrm>
            <a:off x="457200" y="1203480"/>
            <a:ext cx="8229240" cy="2982960"/>
          </a:xfrm>
          <a:prstGeom prst="rect">
            <a:avLst/>
          </a:prstGeom>
        </p:spPr>
        <p:txBody>
          <a:bodyPr lIns="0" rIns="0" tIns="0" bIns="0">
            <a:normAutofit/>
          </a:bodyPr>
          <a:p>
            <a:endParaRPr b="0" lang="fr-FR" sz="3200" spc="-1" strike="noStrike">
              <a:latin typeface="Arial"/>
            </a:endParaRPr>
          </a:p>
        </p:txBody>
      </p:sp>
    </p:spTree>
  </p:cSld>
</p:sldLayout>
</file>

<file path=ppt/slideLayouts/slideLayout3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175"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176" name="PlaceHolder 2"/>
          <p:cNvSpPr>
            <a:spLocks noGrp="1"/>
          </p:cNvSpPr>
          <p:nvPr>
            <p:ph type="body"/>
          </p:nvPr>
        </p:nvSpPr>
        <p:spPr>
          <a:xfrm>
            <a:off x="457200" y="1203480"/>
            <a:ext cx="4015800" cy="2982960"/>
          </a:xfrm>
          <a:prstGeom prst="rect">
            <a:avLst/>
          </a:prstGeom>
        </p:spPr>
        <p:txBody>
          <a:bodyPr lIns="0" rIns="0" tIns="0" bIns="0">
            <a:normAutofit/>
          </a:bodyPr>
          <a:p>
            <a:endParaRPr b="0" lang="fr-FR" sz="3200" spc="-1" strike="noStrike">
              <a:latin typeface="Arial"/>
            </a:endParaRPr>
          </a:p>
        </p:txBody>
      </p:sp>
      <p:sp>
        <p:nvSpPr>
          <p:cNvPr id="1177" name="PlaceHolder 3"/>
          <p:cNvSpPr>
            <a:spLocks noGrp="1"/>
          </p:cNvSpPr>
          <p:nvPr>
            <p:ph type="body"/>
          </p:nvPr>
        </p:nvSpPr>
        <p:spPr>
          <a:xfrm>
            <a:off x="4674240" y="1203480"/>
            <a:ext cx="4015800" cy="2982960"/>
          </a:xfrm>
          <a:prstGeom prst="rect">
            <a:avLst/>
          </a:prstGeom>
        </p:spPr>
        <p:txBody>
          <a:bodyPr lIns="0" rIns="0" tIns="0" bIns="0">
            <a:normAutofit/>
          </a:bodyPr>
          <a:p>
            <a:endParaRPr b="0" lang="fr-FR" sz="3200" spc="-1" strike="noStrike">
              <a:latin typeface="Arial"/>
            </a:endParaRPr>
          </a:p>
        </p:txBody>
      </p:sp>
    </p:spTree>
  </p:cSld>
</p:sldLayout>
</file>

<file path=ppt/slideLayouts/slideLayout3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178"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Tree>
  </p:cSld>
</p:sldLayout>
</file>

<file path=ppt/slideLayouts/slideLayout3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179" name="PlaceHolder 1"/>
          <p:cNvSpPr>
            <a:spLocks noGrp="1"/>
          </p:cNvSpPr>
          <p:nvPr>
            <p:ph type="subTitle"/>
          </p:nvPr>
        </p:nvSpPr>
        <p:spPr>
          <a:xfrm>
            <a:off x="457200" y="205200"/>
            <a:ext cx="8229240" cy="3981240"/>
          </a:xfrm>
          <a:prstGeom prst="rect">
            <a:avLst/>
          </a:prstGeom>
        </p:spPr>
        <p:txBody>
          <a:bodyPr lIns="0" rIns="0" tIns="0" bIns="0" anchor="ctr">
            <a:noAutofit/>
          </a:bodyPr>
          <a:p>
            <a:pPr algn="ctr"/>
            <a:endParaRPr b="0" lang="fr-FR" sz="3200" spc="-1" strike="noStrike">
              <a:latin typeface="Arial"/>
            </a:endParaRPr>
          </a:p>
        </p:txBody>
      </p:sp>
    </p:spTree>
  </p:cSld>
</p:sldLayout>
</file>

<file path=ppt/slideLayouts/slideLayout3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180"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181"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1182" name="PlaceHolder 3"/>
          <p:cNvSpPr>
            <a:spLocks noGrp="1"/>
          </p:cNvSpPr>
          <p:nvPr>
            <p:ph type="body"/>
          </p:nvPr>
        </p:nvSpPr>
        <p:spPr>
          <a:xfrm>
            <a:off x="4674240" y="1203480"/>
            <a:ext cx="4015800" cy="2982960"/>
          </a:xfrm>
          <a:prstGeom prst="rect">
            <a:avLst/>
          </a:prstGeom>
        </p:spPr>
        <p:txBody>
          <a:bodyPr lIns="0" rIns="0" tIns="0" bIns="0">
            <a:normAutofit/>
          </a:bodyPr>
          <a:p>
            <a:endParaRPr b="0" lang="fr-FR" sz="3200" spc="-1" strike="noStrike">
              <a:latin typeface="Arial"/>
            </a:endParaRPr>
          </a:p>
        </p:txBody>
      </p:sp>
      <p:sp>
        <p:nvSpPr>
          <p:cNvPr id="1183" name="PlaceHolder 4"/>
          <p:cNvSpPr>
            <a:spLocks noGrp="1"/>
          </p:cNvSpPr>
          <p:nvPr>
            <p:ph type="body"/>
          </p:nvPr>
        </p:nvSpPr>
        <p:spPr>
          <a:xfrm>
            <a:off x="45720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07"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08" name="PlaceHolder 2"/>
          <p:cNvSpPr>
            <a:spLocks noGrp="1"/>
          </p:cNvSpPr>
          <p:nvPr>
            <p:ph type="body"/>
          </p:nvPr>
        </p:nvSpPr>
        <p:spPr>
          <a:xfrm>
            <a:off x="457200" y="1203480"/>
            <a:ext cx="4015800" cy="2982960"/>
          </a:xfrm>
          <a:prstGeom prst="rect">
            <a:avLst/>
          </a:prstGeom>
        </p:spPr>
        <p:txBody>
          <a:bodyPr lIns="0" rIns="0" tIns="0" bIns="0">
            <a:normAutofit/>
          </a:bodyPr>
          <a:p>
            <a:endParaRPr b="0" lang="fr-FR" sz="3200" spc="-1" strike="noStrike">
              <a:latin typeface="Arial"/>
            </a:endParaRPr>
          </a:p>
        </p:txBody>
      </p:sp>
      <p:sp>
        <p:nvSpPr>
          <p:cNvPr id="109"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110" name="PlaceHolder 4"/>
          <p:cNvSpPr>
            <a:spLocks noGrp="1"/>
          </p:cNvSpPr>
          <p:nvPr>
            <p:ph type="body"/>
          </p:nvPr>
        </p:nvSpPr>
        <p:spPr>
          <a:xfrm>
            <a:off x="467424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3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184"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185" name="PlaceHolder 2"/>
          <p:cNvSpPr>
            <a:spLocks noGrp="1"/>
          </p:cNvSpPr>
          <p:nvPr>
            <p:ph type="body"/>
          </p:nvPr>
        </p:nvSpPr>
        <p:spPr>
          <a:xfrm>
            <a:off x="457200" y="1203480"/>
            <a:ext cx="4015800" cy="2982960"/>
          </a:xfrm>
          <a:prstGeom prst="rect">
            <a:avLst/>
          </a:prstGeom>
        </p:spPr>
        <p:txBody>
          <a:bodyPr lIns="0" rIns="0" tIns="0" bIns="0">
            <a:normAutofit/>
          </a:bodyPr>
          <a:p>
            <a:endParaRPr b="0" lang="fr-FR" sz="3200" spc="-1" strike="noStrike">
              <a:latin typeface="Arial"/>
            </a:endParaRPr>
          </a:p>
        </p:txBody>
      </p:sp>
      <p:sp>
        <p:nvSpPr>
          <p:cNvPr id="1186"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1187" name="PlaceHolder 4"/>
          <p:cNvSpPr>
            <a:spLocks noGrp="1"/>
          </p:cNvSpPr>
          <p:nvPr>
            <p:ph type="body"/>
          </p:nvPr>
        </p:nvSpPr>
        <p:spPr>
          <a:xfrm>
            <a:off x="467424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3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188"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189"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1190"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1191" name="PlaceHolder 4"/>
          <p:cNvSpPr>
            <a:spLocks noGrp="1"/>
          </p:cNvSpPr>
          <p:nvPr>
            <p:ph type="body"/>
          </p:nvPr>
        </p:nvSpPr>
        <p:spPr>
          <a:xfrm>
            <a:off x="457200" y="2761920"/>
            <a:ext cx="822924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3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192"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193" name="PlaceHolder 2"/>
          <p:cNvSpPr>
            <a:spLocks noGrp="1"/>
          </p:cNvSpPr>
          <p:nvPr>
            <p:ph type="body"/>
          </p:nvPr>
        </p:nvSpPr>
        <p:spPr>
          <a:xfrm>
            <a:off x="457200" y="1203480"/>
            <a:ext cx="8229240" cy="1422720"/>
          </a:xfrm>
          <a:prstGeom prst="rect">
            <a:avLst/>
          </a:prstGeom>
        </p:spPr>
        <p:txBody>
          <a:bodyPr lIns="0" rIns="0" tIns="0" bIns="0">
            <a:normAutofit/>
          </a:bodyPr>
          <a:p>
            <a:endParaRPr b="0" lang="fr-FR" sz="3200" spc="-1" strike="noStrike">
              <a:latin typeface="Arial"/>
            </a:endParaRPr>
          </a:p>
        </p:txBody>
      </p:sp>
      <p:sp>
        <p:nvSpPr>
          <p:cNvPr id="1194" name="PlaceHolder 3"/>
          <p:cNvSpPr>
            <a:spLocks noGrp="1"/>
          </p:cNvSpPr>
          <p:nvPr>
            <p:ph type="body"/>
          </p:nvPr>
        </p:nvSpPr>
        <p:spPr>
          <a:xfrm>
            <a:off x="457200" y="2761920"/>
            <a:ext cx="822924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3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195"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196"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1197"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1198" name="PlaceHolder 4"/>
          <p:cNvSpPr>
            <a:spLocks noGrp="1"/>
          </p:cNvSpPr>
          <p:nvPr>
            <p:ph type="body"/>
          </p:nvPr>
        </p:nvSpPr>
        <p:spPr>
          <a:xfrm>
            <a:off x="457200" y="2761920"/>
            <a:ext cx="4015800" cy="1422720"/>
          </a:xfrm>
          <a:prstGeom prst="rect">
            <a:avLst/>
          </a:prstGeom>
        </p:spPr>
        <p:txBody>
          <a:bodyPr lIns="0" rIns="0" tIns="0" bIns="0">
            <a:normAutofit/>
          </a:bodyPr>
          <a:p>
            <a:endParaRPr b="0" lang="fr-FR" sz="3200" spc="-1" strike="noStrike">
              <a:latin typeface="Arial"/>
            </a:endParaRPr>
          </a:p>
        </p:txBody>
      </p:sp>
      <p:sp>
        <p:nvSpPr>
          <p:cNvPr id="1199" name="PlaceHolder 5"/>
          <p:cNvSpPr>
            <a:spLocks noGrp="1"/>
          </p:cNvSpPr>
          <p:nvPr>
            <p:ph type="body"/>
          </p:nvPr>
        </p:nvSpPr>
        <p:spPr>
          <a:xfrm>
            <a:off x="467424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3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200"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201" name="PlaceHolder 2"/>
          <p:cNvSpPr>
            <a:spLocks noGrp="1"/>
          </p:cNvSpPr>
          <p:nvPr>
            <p:ph type="body"/>
          </p:nvPr>
        </p:nvSpPr>
        <p:spPr>
          <a:xfrm>
            <a:off x="457200" y="1203480"/>
            <a:ext cx="2649600" cy="1422720"/>
          </a:xfrm>
          <a:prstGeom prst="rect">
            <a:avLst/>
          </a:prstGeom>
        </p:spPr>
        <p:txBody>
          <a:bodyPr lIns="0" rIns="0" tIns="0" bIns="0">
            <a:normAutofit/>
          </a:bodyPr>
          <a:p>
            <a:endParaRPr b="0" lang="fr-FR" sz="3200" spc="-1" strike="noStrike">
              <a:latin typeface="Arial"/>
            </a:endParaRPr>
          </a:p>
        </p:txBody>
      </p:sp>
      <p:sp>
        <p:nvSpPr>
          <p:cNvPr id="1202" name="PlaceHolder 3"/>
          <p:cNvSpPr>
            <a:spLocks noGrp="1"/>
          </p:cNvSpPr>
          <p:nvPr>
            <p:ph type="body"/>
          </p:nvPr>
        </p:nvSpPr>
        <p:spPr>
          <a:xfrm>
            <a:off x="3239640" y="1203480"/>
            <a:ext cx="2649600" cy="1422720"/>
          </a:xfrm>
          <a:prstGeom prst="rect">
            <a:avLst/>
          </a:prstGeom>
        </p:spPr>
        <p:txBody>
          <a:bodyPr lIns="0" rIns="0" tIns="0" bIns="0">
            <a:normAutofit/>
          </a:bodyPr>
          <a:p>
            <a:endParaRPr b="0" lang="fr-FR" sz="3200" spc="-1" strike="noStrike">
              <a:latin typeface="Arial"/>
            </a:endParaRPr>
          </a:p>
        </p:txBody>
      </p:sp>
      <p:sp>
        <p:nvSpPr>
          <p:cNvPr id="1203" name="PlaceHolder 4"/>
          <p:cNvSpPr>
            <a:spLocks noGrp="1"/>
          </p:cNvSpPr>
          <p:nvPr>
            <p:ph type="body"/>
          </p:nvPr>
        </p:nvSpPr>
        <p:spPr>
          <a:xfrm>
            <a:off x="6022080" y="1203480"/>
            <a:ext cx="2649600" cy="1422720"/>
          </a:xfrm>
          <a:prstGeom prst="rect">
            <a:avLst/>
          </a:prstGeom>
        </p:spPr>
        <p:txBody>
          <a:bodyPr lIns="0" rIns="0" tIns="0" bIns="0">
            <a:normAutofit/>
          </a:bodyPr>
          <a:p>
            <a:endParaRPr b="0" lang="fr-FR" sz="3200" spc="-1" strike="noStrike">
              <a:latin typeface="Arial"/>
            </a:endParaRPr>
          </a:p>
        </p:txBody>
      </p:sp>
      <p:sp>
        <p:nvSpPr>
          <p:cNvPr id="1204" name="PlaceHolder 5"/>
          <p:cNvSpPr>
            <a:spLocks noGrp="1"/>
          </p:cNvSpPr>
          <p:nvPr>
            <p:ph type="body"/>
          </p:nvPr>
        </p:nvSpPr>
        <p:spPr>
          <a:xfrm>
            <a:off x="457200" y="2761920"/>
            <a:ext cx="2649600" cy="1422720"/>
          </a:xfrm>
          <a:prstGeom prst="rect">
            <a:avLst/>
          </a:prstGeom>
        </p:spPr>
        <p:txBody>
          <a:bodyPr lIns="0" rIns="0" tIns="0" bIns="0">
            <a:normAutofit/>
          </a:bodyPr>
          <a:p>
            <a:endParaRPr b="0" lang="fr-FR" sz="3200" spc="-1" strike="noStrike">
              <a:latin typeface="Arial"/>
            </a:endParaRPr>
          </a:p>
        </p:txBody>
      </p:sp>
      <p:sp>
        <p:nvSpPr>
          <p:cNvPr id="1205" name="PlaceHolder 6"/>
          <p:cNvSpPr>
            <a:spLocks noGrp="1"/>
          </p:cNvSpPr>
          <p:nvPr>
            <p:ph type="body"/>
          </p:nvPr>
        </p:nvSpPr>
        <p:spPr>
          <a:xfrm>
            <a:off x="3239640" y="2761920"/>
            <a:ext cx="2649600" cy="1422720"/>
          </a:xfrm>
          <a:prstGeom prst="rect">
            <a:avLst/>
          </a:prstGeom>
        </p:spPr>
        <p:txBody>
          <a:bodyPr lIns="0" rIns="0" tIns="0" bIns="0">
            <a:normAutofit/>
          </a:bodyPr>
          <a:p>
            <a:endParaRPr b="0" lang="fr-FR" sz="3200" spc="-1" strike="noStrike">
              <a:latin typeface="Arial"/>
            </a:endParaRPr>
          </a:p>
        </p:txBody>
      </p:sp>
      <p:sp>
        <p:nvSpPr>
          <p:cNvPr id="1206" name="PlaceHolder 7"/>
          <p:cNvSpPr>
            <a:spLocks noGrp="1"/>
          </p:cNvSpPr>
          <p:nvPr>
            <p:ph type="body"/>
          </p:nvPr>
        </p:nvSpPr>
        <p:spPr>
          <a:xfrm>
            <a:off x="6022080" y="2761920"/>
            <a:ext cx="26496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3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217"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218"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fr-FR" sz="3200" spc="-1" strike="noStrike">
              <a:latin typeface="Arial"/>
            </a:endParaRPr>
          </a:p>
        </p:txBody>
      </p:sp>
    </p:spTree>
  </p:cSld>
</p:sldLayout>
</file>

<file path=ppt/slideLayouts/slideLayout3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219"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220" name="PlaceHolder 2"/>
          <p:cNvSpPr>
            <a:spLocks noGrp="1"/>
          </p:cNvSpPr>
          <p:nvPr>
            <p:ph type="body"/>
          </p:nvPr>
        </p:nvSpPr>
        <p:spPr>
          <a:xfrm>
            <a:off x="457200" y="1203480"/>
            <a:ext cx="8229240" cy="2982960"/>
          </a:xfrm>
          <a:prstGeom prst="rect">
            <a:avLst/>
          </a:prstGeom>
        </p:spPr>
        <p:txBody>
          <a:bodyPr lIns="0" rIns="0" tIns="0" bIns="0">
            <a:normAutofit/>
          </a:bodyPr>
          <a:p>
            <a:endParaRPr b="0" lang="fr-FR" sz="3200" spc="-1" strike="noStrike">
              <a:latin typeface="Arial"/>
            </a:endParaRPr>
          </a:p>
        </p:txBody>
      </p:sp>
    </p:spTree>
  </p:cSld>
</p:sldLayout>
</file>

<file path=ppt/slideLayouts/slideLayout3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221"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222" name="PlaceHolder 2"/>
          <p:cNvSpPr>
            <a:spLocks noGrp="1"/>
          </p:cNvSpPr>
          <p:nvPr>
            <p:ph type="body"/>
          </p:nvPr>
        </p:nvSpPr>
        <p:spPr>
          <a:xfrm>
            <a:off x="457200" y="1203480"/>
            <a:ext cx="4015800" cy="2982960"/>
          </a:xfrm>
          <a:prstGeom prst="rect">
            <a:avLst/>
          </a:prstGeom>
        </p:spPr>
        <p:txBody>
          <a:bodyPr lIns="0" rIns="0" tIns="0" bIns="0">
            <a:normAutofit/>
          </a:bodyPr>
          <a:p>
            <a:endParaRPr b="0" lang="fr-FR" sz="3200" spc="-1" strike="noStrike">
              <a:latin typeface="Arial"/>
            </a:endParaRPr>
          </a:p>
        </p:txBody>
      </p:sp>
      <p:sp>
        <p:nvSpPr>
          <p:cNvPr id="1223" name="PlaceHolder 3"/>
          <p:cNvSpPr>
            <a:spLocks noGrp="1"/>
          </p:cNvSpPr>
          <p:nvPr>
            <p:ph type="body"/>
          </p:nvPr>
        </p:nvSpPr>
        <p:spPr>
          <a:xfrm>
            <a:off x="4674240" y="1203480"/>
            <a:ext cx="4015800" cy="2982960"/>
          </a:xfrm>
          <a:prstGeom prst="rect">
            <a:avLst/>
          </a:prstGeom>
        </p:spPr>
        <p:txBody>
          <a:bodyPr lIns="0" rIns="0" tIns="0" bIns="0">
            <a:normAutofit/>
          </a:bodyPr>
          <a:p>
            <a:endParaRPr b="0" lang="fr-FR" sz="3200" spc="-1" strike="noStrike">
              <a:latin typeface="Arial"/>
            </a:endParaRPr>
          </a:p>
        </p:txBody>
      </p:sp>
    </p:spTree>
  </p:cSld>
</p:sldLayout>
</file>

<file path=ppt/slideLayouts/slideLayout3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24"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11"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12"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113"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114" name="PlaceHolder 4"/>
          <p:cNvSpPr>
            <a:spLocks noGrp="1"/>
          </p:cNvSpPr>
          <p:nvPr>
            <p:ph type="body"/>
          </p:nvPr>
        </p:nvSpPr>
        <p:spPr>
          <a:xfrm>
            <a:off x="457200" y="2761920"/>
            <a:ext cx="822924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3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225" name="PlaceHolder 1"/>
          <p:cNvSpPr>
            <a:spLocks noGrp="1"/>
          </p:cNvSpPr>
          <p:nvPr>
            <p:ph type="subTitle"/>
          </p:nvPr>
        </p:nvSpPr>
        <p:spPr>
          <a:xfrm>
            <a:off x="457200" y="205200"/>
            <a:ext cx="8229240" cy="3981240"/>
          </a:xfrm>
          <a:prstGeom prst="rect">
            <a:avLst/>
          </a:prstGeom>
        </p:spPr>
        <p:txBody>
          <a:bodyPr lIns="0" rIns="0" tIns="0" bIns="0" anchor="ctr">
            <a:noAutofit/>
          </a:bodyPr>
          <a:p>
            <a:pPr algn="ctr"/>
            <a:endParaRPr b="0" lang="fr-FR" sz="3200" spc="-1" strike="noStrike">
              <a:latin typeface="Arial"/>
            </a:endParaRPr>
          </a:p>
        </p:txBody>
      </p:sp>
    </p:spTree>
  </p:cSld>
</p:sldLayout>
</file>

<file path=ppt/slideLayouts/slideLayout3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226"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227"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1228" name="PlaceHolder 3"/>
          <p:cNvSpPr>
            <a:spLocks noGrp="1"/>
          </p:cNvSpPr>
          <p:nvPr>
            <p:ph type="body"/>
          </p:nvPr>
        </p:nvSpPr>
        <p:spPr>
          <a:xfrm>
            <a:off x="4674240" y="1203480"/>
            <a:ext cx="4015800" cy="2982960"/>
          </a:xfrm>
          <a:prstGeom prst="rect">
            <a:avLst/>
          </a:prstGeom>
        </p:spPr>
        <p:txBody>
          <a:bodyPr lIns="0" rIns="0" tIns="0" bIns="0">
            <a:normAutofit/>
          </a:bodyPr>
          <a:p>
            <a:endParaRPr b="0" lang="fr-FR" sz="3200" spc="-1" strike="noStrike">
              <a:latin typeface="Arial"/>
            </a:endParaRPr>
          </a:p>
        </p:txBody>
      </p:sp>
      <p:sp>
        <p:nvSpPr>
          <p:cNvPr id="1229" name="PlaceHolder 4"/>
          <p:cNvSpPr>
            <a:spLocks noGrp="1"/>
          </p:cNvSpPr>
          <p:nvPr>
            <p:ph type="body"/>
          </p:nvPr>
        </p:nvSpPr>
        <p:spPr>
          <a:xfrm>
            <a:off x="45720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3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230"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231" name="PlaceHolder 2"/>
          <p:cNvSpPr>
            <a:spLocks noGrp="1"/>
          </p:cNvSpPr>
          <p:nvPr>
            <p:ph type="body"/>
          </p:nvPr>
        </p:nvSpPr>
        <p:spPr>
          <a:xfrm>
            <a:off x="457200" y="1203480"/>
            <a:ext cx="4015800" cy="2982960"/>
          </a:xfrm>
          <a:prstGeom prst="rect">
            <a:avLst/>
          </a:prstGeom>
        </p:spPr>
        <p:txBody>
          <a:bodyPr lIns="0" rIns="0" tIns="0" bIns="0">
            <a:normAutofit/>
          </a:bodyPr>
          <a:p>
            <a:endParaRPr b="0" lang="fr-FR" sz="3200" spc="-1" strike="noStrike">
              <a:latin typeface="Arial"/>
            </a:endParaRPr>
          </a:p>
        </p:txBody>
      </p:sp>
      <p:sp>
        <p:nvSpPr>
          <p:cNvPr id="1232"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1233" name="PlaceHolder 4"/>
          <p:cNvSpPr>
            <a:spLocks noGrp="1"/>
          </p:cNvSpPr>
          <p:nvPr>
            <p:ph type="body"/>
          </p:nvPr>
        </p:nvSpPr>
        <p:spPr>
          <a:xfrm>
            <a:off x="467424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3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234"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235"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1236"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1237" name="PlaceHolder 4"/>
          <p:cNvSpPr>
            <a:spLocks noGrp="1"/>
          </p:cNvSpPr>
          <p:nvPr>
            <p:ph type="body"/>
          </p:nvPr>
        </p:nvSpPr>
        <p:spPr>
          <a:xfrm>
            <a:off x="457200" y="2761920"/>
            <a:ext cx="822924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3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238"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239" name="PlaceHolder 2"/>
          <p:cNvSpPr>
            <a:spLocks noGrp="1"/>
          </p:cNvSpPr>
          <p:nvPr>
            <p:ph type="body"/>
          </p:nvPr>
        </p:nvSpPr>
        <p:spPr>
          <a:xfrm>
            <a:off x="457200" y="1203480"/>
            <a:ext cx="8229240" cy="1422720"/>
          </a:xfrm>
          <a:prstGeom prst="rect">
            <a:avLst/>
          </a:prstGeom>
        </p:spPr>
        <p:txBody>
          <a:bodyPr lIns="0" rIns="0" tIns="0" bIns="0">
            <a:normAutofit/>
          </a:bodyPr>
          <a:p>
            <a:endParaRPr b="0" lang="fr-FR" sz="3200" spc="-1" strike="noStrike">
              <a:latin typeface="Arial"/>
            </a:endParaRPr>
          </a:p>
        </p:txBody>
      </p:sp>
      <p:sp>
        <p:nvSpPr>
          <p:cNvPr id="1240" name="PlaceHolder 3"/>
          <p:cNvSpPr>
            <a:spLocks noGrp="1"/>
          </p:cNvSpPr>
          <p:nvPr>
            <p:ph type="body"/>
          </p:nvPr>
        </p:nvSpPr>
        <p:spPr>
          <a:xfrm>
            <a:off x="457200" y="2761920"/>
            <a:ext cx="822924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3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241"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242"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1243"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1244" name="PlaceHolder 4"/>
          <p:cNvSpPr>
            <a:spLocks noGrp="1"/>
          </p:cNvSpPr>
          <p:nvPr>
            <p:ph type="body"/>
          </p:nvPr>
        </p:nvSpPr>
        <p:spPr>
          <a:xfrm>
            <a:off x="457200" y="2761920"/>
            <a:ext cx="4015800" cy="1422720"/>
          </a:xfrm>
          <a:prstGeom prst="rect">
            <a:avLst/>
          </a:prstGeom>
        </p:spPr>
        <p:txBody>
          <a:bodyPr lIns="0" rIns="0" tIns="0" bIns="0">
            <a:normAutofit/>
          </a:bodyPr>
          <a:p>
            <a:endParaRPr b="0" lang="fr-FR" sz="3200" spc="-1" strike="noStrike">
              <a:latin typeface="Arial"/>
            </a:endParaRPr>
          </a:p>
        </p:txBody>
      </p:sp>
      <p:sp>
        <p:nvSpPr>
          <p:cNvPr id="1245" name="PlaceHolder 5"/>
          <p:cNvSpPr>
            <a:spLocks noGrp="1"/>
          </p:cNvSpPr>
          <p:nvPr>
            <p:ph type="body"/>
          </p:nvPr>
        </p:nvSpPr>
        <p:spPr>
          <a:xfrm>
            <a:off x="467424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3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246"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247" name="PlaceHolder 2"/>
          <p:cNvSpPr>
            <a:spLocks noGrp="1"/>
          </p:cNvSpPr>
          <p:nvPr>
            <p:ph type="body"/>
          </p:nvPr>
        </p:nvSpPr>
        <p:spPr>
          <a:xfrm>
            <a:off x="457200" y="1203480"/>
            <a:ext cx="2649600" cy="1422720"/>
          </a:xfrm>
          <a:prstGeom prst="rect">
            <a:avLst/>
          </a:prstGeom>
        </p:spPr>
        <p:txBody>
          <a:bodyPr lIns="0" rIns="0" tIns="0" bIns="0">
            <a:normAutofit/>
          </a:bodyPr>
          <a:p>
            <a:endParaRPr b="0" lang="fr-FR" sz="3200" spc="-1" strike="noStrike">
              <a:latin typeface="Arial"/>
            </a:endParaRPr>
          </a:p>
        </p:txBody>
      </p:sp>
      <p:sp>
        <p:nvSpPr>
          <p:cNvPr id="1248" name="PlaceHolder 3"/>
          <p:cNvSpPr>
            <a:spLocks noGrp="1"/>
          </p:cNvSpPr>
          <p:nvPr>
            <p:ph type="body"/>
          </p:nvPr>
        </p:nvSpPr>
        <p:spPr>
          <a:xfrm>
            <a:off x="3239640" y="1203480"/>
            <a:ext cx="2649600" cy="1422720"/>
          </a:xfrm>
          <a:prstGeom prst="rect">
            <a:avLst/>
          </a:prstGeom>
        </p:spPr>
        <p:txBody>
          <a:bodyPr lIns="0" rIns="0" tIns="0" bIns="0">
            <a:normAutofit/>
          </a:bodyPr>
          <a:p>
            <a:endParaRPr b="0" lang="fr-FR" sz="3200" spc="-1" strike="noStrike">
              <a:latin typeface="Arial"/>
            </a:endParaRPr>
          </a:p>
        </p:txBody>
      </p:sp>
      <p:sp>
        <p:nvSpPr>
          <p:cNvPr id="1249" name="PlaceHolder 4"/>
          <p:cNvSpPr>
            <a:spLocks noGrp="1"/>
          </p:cNvSpPr>
          <p:nvPr>
            <p:ph type="body"/>
          </p:nvPr>
        </p:nvSpPr>
        <p:spPr>
          <a:xfrm>
            <a:off x="6022080" y="1203480"/>
            <a:ext cx="2649600" cy="1422720"/>
          </a:xfrm>
          <a:prstGeom prst="rect">
            <a:avLst/>
          </a:prstGeom>
        </p:spPr>
        <p:txBody>
          <a:bodyPr lIns="0" rIns="0" tIns="0" bIns="0">
            <a:normAutofit/>
          </a:bodyPr>
          <a:p>
            <a:endParaRPr b="0" lang="fr-FR" sz="3200" spc="-1" strike="noStrike">
              <a:latin typeface="Arial"/>
            </a:endParaRPr>
          </a:p>
        </p:txBody>
      </p:sp>
      <p:sp>
        <p:nvSpPr>
          <p:cNvPr id="1250" name="PlaceHolder 5"/>
          <p:cNvSpPr>
            <a:spLocks noGrp="1"/>
          </p:cNvSpPr>
          <p:nvPr>
            <p:ph type="body"/>
          </p:nvPr>
        </p:nvSpPr>
        <p:spPr>
          <a:xfrm>
            <a:off x="457200" y="2761920"/>
            <a:ext cx="2649600" cy="1422720"/>
          </a:xfrm>
          <a:prstGeom prst="rect">
            <a:avLst/>
          </a:prstGeom>
        </p:spPr>
        <p:txBody>
          <a:bodyPr lIns="0" rIns="0" tIns="0" bIns="0">
            <a:normAutofit/>
          </a:bodyPr>
          <a:p>
            <a:endParaRPr b="0" lang="fr-FR" sz="3200" spc="-1" strike="noStrike">
              <a:latin typeface="Arial"/>
            </a:endParaRPr>
          </a:p>
        </p:txBody>
      </p:sp>
      <p:sp>
        <p:nvSpPr>
          <p:cNvPr id="1251" name="PlaceHolder 6"/>
          <p:cNvSpPr>
            <a:spLocks noGrp="1"/>
          </p:cNvSpPr>
          <p:nvPr>
            <p:ph type="body"/>
          </p:nvPr>
        </p:nvSpPr>
        <p:spPr>
          <a:xfrm>
            <a:off x="3239640" y="2761920"/>
            <a:ext cx="2649600" cy="1422720"/>
          </a:xfrm>
          <a:prstGeom prst="rect">
            <a:avLst/>
          </a:prstGeom>
        </p:spPr>
        <p:txBody>
          <a:bodyPr lIns="0" rIns="0" tIns="0" bIns="0">
            <a:normAutofit/>
          </a:bodyPr>
          <a:p>
            <a:endParaRPr b="0" lang="fr-FR" sz="3200" spc="-1" strike="noStrike">
              <a:latin typeface="Arial"/>
            </a:endParaRPr>
          </a:p>
        </p:txBody>
      </p:sp>
      <p:sp>
        <p:nvSpPr>
          <p:cNvPr id="1252" name="PlaceHolder 7"/>
          <p:cNvSpPr>
            <a:spLocks noGrp="1"/>
          </p:cNvSpPr>
          <p:nvPr>
            <p:ph type="body"/>
          </p:nvPr>
        </p:nvSpPr>
        <p:spPr>
          <a:xfrm>
            <a:off x="6022080" y="2761920"/>
            <a:ext cx="26496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3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264"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265"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fr-FR" sz="3200" spc="-1" strike="noStrike">
              <a:latin typeface="Arial"/>
            </a:endParaRPr>
          </a:p>
        </p:txBody>
      </p:sp>
    </p:spTree>
  </p:cSld>
</p:sldLayout>
</file>

<file path=ppt/slideLayouts/slideLayout3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266"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267" name="PlaceHolder 2"/>
          <p:cNvSpPr>
            <a:spLocks noGrp="1"/>
          </p:cNvSpPr>
          <p:nvPr>
            <p:ph type="body"/>
          </p:nvPr>
        </p:nvSpPr>
        <p:spPr>
          <a:xfrm>
            <a:off x="457200" y="1203480"/>
            <a:ext cx="8229240" cy="2982960"/>
          </a:xfrm>
          <a:prstGeom prst="rect">
            <a:avLst/>
          </a:prstGeom>
        </p:spPr>
        <p:txBody>
          <a:bodyPr lIns="0" rIns="0" tIns="0" bIns="0">
            <a:normAutofit/>
          </a:bodyPr>
          <a:p>
            <a:endParaRPr b="0" lang="fr-FR" sz="3200" spc="-1" strike="noStrike">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15"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16" name="PlaceHolder 2"/>
          <p:cNvSpPr>
            <a:spLocks noGrp="1"/>
          </p:cNvSpPr>
          <p:nvPr>
            <p:ph type="body"/>
          </p:nvPr>
        </p:nvSpPr>
        <p:spPr>
          <a:xfrm>
            <a:off x="457200" y="1203480"/>
            <a:ext cx="8229240" cy="1422720"/>
          </a:xfrm>
          <a:prstGeom prst="rect">
            <a:avLst/>
          </a:prstGeom>
        </p:spPr>
        <p:txBody>
          <a:bodyPr lIns="0" rIns="0" tIns="0" bIns="0">
            <a:normAutofit/>
          </a:bodyPr>
          <a:p>
            <a:endParaRPr b="0" lang="fr-FR" sz="3200" spc="-1" strike="noStrike">
              <a:latin typeface="Arial"/>
            </a:endParaRPr>
          </a:p>
        </p:txBody>
      </p:sp>
      <p:sp>
        <p:nvSpPr>
          <p:cNvPr id="117" name="PlaceHolder 3"/>
          <p:cNvSpPr>
            <a:spLocks noGrp="1"/>
          </p:cNvSpPr>
          <p:nvPr>
            <p:ph type="body"/>
          </p:nvPr>
        </p:nvSpPr>
        <p:spPr>
          <a:xfrm>
            <a:off x="457200" y="2761920"/>
            <a:ext cx="822924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3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268"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269" name="PlaceHolder 2"/>
          <p:cNvSpPr>
            <a:spLocks noGrp="1"/>
          </p:cNvSpPr>
          <p:nvPr>
            <p:ph type="body"/>
          </p:nvPr>
        </p:nvSpPr>
        <p:spPr>
          <a:xfrm>
            <a:off x="457200" y="1203480"/>
            <a:ext cx="4015800" cy="2982960"/>
          </a:xfrm>
          <a:prstGeom prst="rect">
            <a:avLst/>
          </a:prstGeom>
        </p:spPr>
        <p:txBody>
          <a:bodyPr lIns="0" rIns="0" tIns="0" bIns="0">
            <a:normAutofit/>
          </a:bodyPr>
          <a:p>
            <a:endParaRPr b="0" lang="fr-FR" sz="3200" spc="-1" strike="noStrike">
              <a:latin typeface="Arial"/>
            </a:endParaRPr>
          </a:p>
        </p:txBody>
      </p:sp>
      <p:sp>
        <p:nvSpPr>
          <p:cNvPr id="1270" name="PlaceHolder 3"/>
          <p:cNvSpPr>
            <a:spLocks noGrp="1"/>
          </p:cNvSpPr>
          <p:nvPr>
            <p:ph type="body"/>
          </p:nvPr>
        </p:nvSpPr>
        <p:spPr>
          <a:xfrm>
            <a:off x="4674240" y="1203480"/>
            <a:ext cx="4015800" cy="2982960"/>
          </a:xfrm>
          <a:prstGeom prst="rect">
            <a:avLst/>
          </a:prstGeom>
        </p:spPr>
        <p:txBody>
          <a:bodyPr lIns="0" rIns="0" tIns="0" bIns="0">
            <a:normAutofit/>
          </a:bodyPr>
          <a:p>
            <a:endParaRPr b="0" lang="fr-FR" sz="3200" spc="-1" strike="noStrike">
              <a:latin typeface="Arial"/>
            </a:endParaRPr>
          </a:p>
        </p:txBody>
      </p:sp>
    </p:spTree>
  </p:cSld>
</p:sldLayout>
</file>

<file path=ppt/slideLayouts/slideLayout3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71"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Tree>
  </p:cSld>
</p:sldLayout>
</file>

<file path=ppt/slideLayouts/slideLayout3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272" name="PlaceHolder 1"/>
          <p:cNvSpPr>
            <a:spLocks noGrp="1"/>
          </p:cNvSpPr>
          <p:nvPr>
            <p:ph type="subTitle"/>
          </p:nvPr>
        </p:nvSpPr>
        <p:spPr>
          <a:xfrm>
            <a:off x="457200" y="205200"/>
            <a:ext cx="8229240" cy="3981240"/>
          </a:xfrm>
          <a:prstGeom prst="rect">
            <a:avLst/>
          </a:prstGeom>
        </p:spPr>
        <p:txBody>
          <a:bodyPr lIns="0" rIns="0" tIns="0" bIns="0" anchor="ctr">
            <a:noAutofit/>
          </a:bodyPr>
          <a:p>
            <a:pPr algn="ctr"/>
            <a:endParaRPr b="0" lang="fr-FR" sz="3200" spc="-1" strike="noStrike">
              <a:latin typeface="Arial"/>
            </a:endParaRPr>
          </a:p>
        </p:txBody>
      </p:sp>
    </p:spTree>
  </p:cSld>
</p:sldLayout>
</file>

<file path=ppt/slideLayouts/slideLayout3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273"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274"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1275" name="PlaceHolder 3"/>
          <p:cNvSpPr>
            <a:spLocks noGrp="1"/>
          </p:cNvSpPr>
          <p:nvPr>
            <p:ph type="body"/>
          </p:nvPr>
        </p:nvSpPr>
        <p:spPr>
          <a:xfrm>
            <a:off x="4674240" y="1203480"/>
            <a:ext cx="4015800" cy="2982960"/>
          </a:xfrm>
          <a:prstGeom prst="rect">
            <a:avLst/>
          </a:prstGeom>
        </p:spPr>
        <p:txBody>
          <a:bodyPr lIns="0" rIns="0" tIns="0" bIns="0">
            <a:normAutofit/>
          </a:bodyPr>
          <a:p>
            <a:endParaRPr b="0" lang="fr-FR" sz="3200" spc="-1" strike="noStrike">
              <a:latin typeface="Arial"/>
            </a:endParaRPr>
          </a:p>
        </p:txBody>
      </p:sp>
      <p:sp>
        <p:nvSpPr>
          <p:cNvPr id="1276" name="PlaceHolder 4"/>
          <p:cNvSpPr>
            <a:spLocks noGrp="1"/>
          </p:cNvSpPr>
          <p:nvPr>
            <p:ph type="body"/>
          </p:nvPr>
        </p:nvSpPr>
        <p:spPr>
          <a:xfrm>
            <a:off x="45720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3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277"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278" name="PlaceHolder 2"/>
          <p:cNvSpPr>
            <a:spLocks noGrp="1"/>
          </p:cNvSpPr>
          <p:nvPr>
            <p:ph type="body"/>
          </p:nvPr>
        </p:nvSpPr>
        <p:spPr>
          <a:xfrm>
            <a:off x="457200" y="1203480"/>
            <a:ext cx="4015800" cy="2982960"/>
          </a:xfrm>
          <a:prstGeom prst="rect">
            <a:avLst/>
          </a:prstGeom>
        </p:spPr>
        <p:txBody>
          <a:bodyPr lIns="0" rIns="0" tIns="0" bIns="0">
            <a:normAutofit/>
          </a:bodyPr>
          <a:p>
            <a:endParaRPr b="0" lang="fr-FR" sz="3200" spc="-1" strike="noStrike">
              <a:latin typeface="Arial"/>
            </a:endParaRPr>
          </a:p>
        </p:txBody>
      </p:sp>
      <p:sp>
        <p:nvSpPr>
          <p:cNvPr id="1279"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1280" name="PlaceHolder 4"/>
          <p:cNvSpPr>
            <a:spLocks noGrp="1"/>
          </p:cNvSpPr>
          <p:nvPr>
            <p:ph type="body"/>
          </p:nvPr>
        </p:nvSpPr>
        <p:spPr>
          <a:xfrm>
            <a:off x="467424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3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281"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282"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1283"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1284" name="PlaceHolder 4"/>
          <p:cNvSpPr>
            <a:spLocks noGrp="1"/>
          </p:cNvSpPr>
          <p:nvPr>
            <p:ph type="body"/>
          </p:nvPr>
        </p:nvSpPr>
        <p:spPr>
          <a:xfrm>
            <a:off x="457200" y="2761920"/>
            <a:ext cx="822924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3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285"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286" name="PlaceHolder 2"/>
          <p:cNvSpPr>
            <a:spLocks noGrp="1"/>
          </p:cNvSpPr>
          <p:nvPr>
            <p:ph type="body"/>
          </p:nvPr>
        </p:nvSpPr>
        <p:spPr>
          <a:xfrm>
            <a:off x="457200" y="1203480"/>
            <a:ext cx="8229240" cy="1422720"/>
          </a:xfrm>
          <a:prstGeom prst="rect">
            <a:avLst/>
          </a:prstGeom>
        </p:spPr>
        <p:txBody>
          <a:bodyPr lIns="0" rIns="0" tIns="0" bIns="0">
            <a:normAutofit/>
          </a:bodyPr>
          <a:p>
            <a:endParaRPr b="0" lang="fr-FR" sz="3200" spc="-1" strike="noStrike">
              <a:latin typeface="Arial"/>
            </a:endParaRPr>
          </a:p>
        </p:txBody>
      </p:sp>
      <p:sp>
        <p:nvSpPr>
          <p:cNvPr id="1287" name="PlaceHolder 3"/>
          <p:cNvSpPr>
            <a:spLocks noGrp="1"/>
          </p:cNvSpPr>
          <p:nvPr>
            <p:ph type="body"/>
          </p:nvPr>
        </p:nvSpPr>
        <p:spPr>
          <a:xfrm>
            <a:off x="457200" y="2761920"/>
            <a:ext cx="822924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3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288"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289"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1290"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1291" name="PlaceHolder 4"/>
          <p:cNvSpPr>
            <a:spLocks noGrp="1"/>
          </p:cNvSpPr>
          <p:nvPr>
            <p:ph type="body"/>
          </p:nvPr>
        </p:nvSpPr>
        <p:spPr>
          <a:xfrm>
            <a:off x="457200" y="2761920"/>
            <a:ext cx="4015800" cy="1422720"/>
          </a:xfrm>
          <a:prstGeom prst="rect">
            <a:avLst/>
          </a:prstGeom>
        </p:spPr>
        <p:txBody>
          <a:bodyPr lIns="0" rIns="0" tIns="0" bIns="0">
            <a:normAutofit/>
          </a:bodyPr>
          <a:p>
            <a:endParaRPr b="0" lang="fr-FR" sz="3200" spc="-1" strike="noStrike">
              <a:latin typeface="Arial"/>
            </a:endParaRPr>
          </a:p>
        </p:txBody>
      </p:sp>
      <p:sp>
        <p:nvSpPr>
          <p:cNvPr id="1292" name="PlaceHolder 5"/>
          <p:cNvSpPr>
            <a:spLocks noGrp="1"/>
          </p:cNvSpPr>
          <p:nvPr>
            <p:ph type="body"/>
          </p:nvPr>
        </p:nvSpPr>
        <p:spPr>
          <a:xfrm>
            <a:off x="467424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3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293"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294" name="PlaceHolder 2"/>
          <p:cNvSpPr>
            <a:spLocks noGrp="1"/>
          </p:cNvSpPr>
          <p:nvPr>
            <p:ph type="body"/>
          </p:nvPr>
        </p:nvSpPr>
        <p:spPr>
          <a:xfrm>
            <a:off x="457200" y="1203480"/>
            <a:ext cx="2649600" cy="1422720"/>
          </a:xfrm>
          <a:prstGeom prst="rect">
            <a:avLst/>
          </a:prstGeom>
        </p:spPr>
        <p:txBody>
          <a:bodyPr lIns="0" rIns="0" tIns="0" bIns="0">
            <a:normAutofit/>
          </a:bodyPr>
          <a:p>
            <a:endParaRPr b="0" lang="fr-FR" sz="3200" spc="-1" strike="noStrike">
              <a:latin typeface="Arial"/>
            </a:endParaRPr>
          </a:p>
        </p:txBody>
      </p:sp>
      <p:sp>
        <p:nvSpPr>
          <p:cNvPr id="1295" name="PlaceHolder 3"/>
          <p:cNvSpPr>
            <a:spLocks noGrp="1"/>
          </p:cNvSpPr>
          <p:nvPr>
            <p:ph type="body"/>
          </p:nvPr>
        </p:nvSpPr>
        <p:spPr>
          <a:xfrm>
            <a:off x="3239640" y="1203480"/>
            <a:ext cx="2649600" cy="1422720"/>
          </a:xfrm>
          <a:prstGeom prst="rect">
            <a:avLst/>
          </a:prstGeom>
        </p:spPr>
        <p:txBody>
          <a:bodyPr lIns="0" rIns="0" tIns="0" bIns="0">
            <a:normAutofit/>
          </a:bodyPr>
          <a:p>
            <a:endParaRPr b="0" lang="fr-FR" sz="3200" spc="-1" strike="noStrike">
              <a:latin typeface="Arial"/>
            </a:endParaRPr>
          </a:p>
        </p:txBody>
      </p:sp>
      <p:sp>
        <p:nvSpPr>
          <p:cNvPr id="1296" name="PlaceHolder 4"/>
          <p:cNvSpPr>
            <a:spLocks noGrp="1"/>
          </p:cNvSpPr>
          <p:nvPr>
            <p:ph type="body"/>
          </p:nvPr>
        </p:nvSpPr>
        <p:spPr>
          <a:xfrm>
            <a:off x="6022080" y="1203480"/>
            <a:ext cx="2649600" cy="1422720"/>
          </a:xfrm>
          <a:prstGeom prst="rect">
            <a:avLst/>
          </a:prstGeom>
        </p:spPr>
        <p:txBody>
          <a:bodyPr lIns="0" rIns="0" tIns="0" bIns="0">
            <a:normAutofit/>
          </a:bodyPr>
          <a:p>
            <a:endParaRPr b="0" lang="fr-FR" sz="3200" spc="-1" strike="noStrike">
              <a:latin typeface="Arial"/>
            </a:endParaRPr>
          </a:p>
        </p:txBody>
      </p:sp>
      <p:sp>
        <p:nvSpPr>
          <p:cNvPr id="1297" name="PlaceHolder 5"/>
          <p:cNvSpPr>
            <a:spLocks noGrp="1"/>
          </p:cNvSpPr>
          <p:nvPr>
            <p:ph type="body"/>
          </p:nvPr>
        </p:nvSpPr>
        <p:spPr>
          <a:xfrm>
            <a:off x="457200" y="2761920"/>
            <a:ext cx="2649600" cy="1422720"/>
          </a:xfrm>
          <a:prstGeom prst="rect">
            <a:avLst/>
          </a:prstGeom>
        </p:spPr>
        <p:txBody>
          <a:bodyPr lIns="0" rIns="0" tIns="0" bIns="0">
            <a:normAutofit/>
          </a:bodyPr>
          <a:p>
            <a:endParaRPr b="0" lang="fr-FR" sz="3200" spc="-1" strike="noStrike">
              <a:latin typeface="Arial"/>
            </a:endParaRPr>
          </a:p>
        </p:txBody>
      </p:sp>
      <p:sp>
        <p:nvSpPr>
          <p:cNvPr id="1298" name="PlaceHolder 6"/>
          <p:cNvSpPr>
            <a:spLocks noGrp="1"/>
          </p:cNvSpPr>
          <p:nvPr>
            <p:ph type="body"/>
          </p:nvPr>
        </p:nvSpPr>
        <p:spPr>
          <a:xfrm>
            <a:off x="3239640" y="2761920"/>
            <a:ext cx="2649600" cy="1422720"/>
          </a:xfrm>
          <a:prstGeom prst="rect">
            <a:avLst/>
          </a:prstGeom>
        </p:spPr>
        <p:txBody>
          <a:bodyPr lIns="0" rIns="0" tIns="0" bIns="0">
            <a:normAutofit/>
          </a:bodyPr>
          <a:p>
            <a:endParaRPr b="0" lang="fr-FR" sz="3200" spc="-1" strike="noStrike">
              <a:latin typeface="Arial"/>
            </a:endParaRPr>
          </a:p>
        </p:txBody>
      </p:sp>
      <p:sp>
        <p:nvSpPr>
          <p:cNvPr id="1299" name="PlaceHolder 7"/>
          <p:cNvSpPr>
            <a:spLocks noGrp="1"/>
          </p:cNvSpPr>
          <p:nvPr>
            <p:ph type="body"/>
          </p:nvPr>
        </p:nvSpPr>
        <p:spPr>
          <a:xfrm>
            <a:off x="6022080" y="2761920"/>
            <a:ext cx="26496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3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18"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19"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120"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121" name="PlaceHolder 4"/>
          <p:cNvSpPr>
            <a:spLocks noGrp="1"/>
          </p:cNvSpPr>
          <p:nvPr>
            <p:ph type="body"/>
          </p:nvPr>
        </p:nvSpPr>
        <p:spPr>
          <a:xfrm>
            <a:off x="457200" y="2761920"/>
            <a:ext cx="4015800" cy="1422720"/>
          </a:xfrm>
          <a:prstGeom prst="rect">
            <a:avLst/>
          </a:prstGeom>
        </p:spPr>
        <p:txBody>
          <a:bodyPr lIns="0" rIns="0" tIns="0" bIns="0">
            <a:normAutofit/>
          </a:bodyPr>
          <a:p>
            <a:endParaRPr b="0" lang="fr-FR" sz="3200" spc="-1" strike="noStrike">
              <a:latin typeface="Arial"/>
            </a:endParaRPr>
          </a:p>
        </p:txBody>
      </p:sp>
      <p:sp>
        <p:nvSpPr>
          <p:cNvPr id="122" name="PlaceHolder 5"/>
          <p:cNvSpPr>
            <a:spLocks noGrp="1"/>
          </p:cNvSpPr>
          <p:nvPr>
            <p:ph type="body"/>
          </p:nvPr>
        </p:nvSpPr>
        <p:spPr>
          <a:xfrm>
            <a:off x="467424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3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310"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311"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fr-FR" sz="3200" spc="-1" strike="noStrike">
              <a:latin typeface="Arial"/>
            </a:endParaRPr>
          </a:p>
        </p:txBody>
      </p:sp>
    </p:spTree>
  </p:cSld>
</p:sldLayout>
</file>

<file path=ppt/slideLayouts/slideLayout3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312"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313" name="PlaceHolder 2"/>
          <p:cNvSpPr>
            <a:spLocks noGrp="1"/>
          </p:cNvSpPr>
          <p:nvPr>
            <p:ph type="body"/>
          </p:nvPr>
        </p:nvSpPr>
        <p:spPr>
          <a:xfrm>
            <a:off x="457200" y="1203480"/>
            <a:ext cx="8229240" cy="2982960"/>
          </a:xfrm>
          <a:prstGeom prst="rect">
            <a:avLst/>
          </a:prstGeom>
        </p:spPr>
        <p:txBody>
          <a:bodyPr lIns="0" rIns="0" tIns="0" bIns="0">
            <a:normAutofit/>
          </a:bodyPr>
          <a:p>
            <a:endParaRPr b="0" lang="fr-FR" sz="3200" spc="-1" strike="noStrike">
              <a:latin typeface="Arial"/>
            </a:endParaRPr>
          </a:p>
        </p:txBody>
      </p:sp>
    </p:spTree>
  </p:cSld>
</p:sldLayout>
</file>

<file path=ppt/slideLayouts/slideLayout3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314"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315" name="PlaceHolder 2"/>
          <p:cNvSpPr>
            <a:spLocks noGrp="1"/>
          </p:cNvSpPr>
          <p:nvPr>
            <p:ph type="body"/>
          </p:nvPr>
        </p:nvSpPr>
        <p:spPr>
          <a:xfrm>
            <a:off x="457200" y="1203480"/>
            <a:ext cx="4015800" cy="2982960"/>
          </a:xfrm>
          <a:prstGeom prst="rect">
            <a:avLst/>
          </a:prstGeom>
        </p:spPr>
        <p:txBody>
          <a:bodyPr lIns="0" rIns="0" tIns="0" bIns="0">
            <a:normAutofit/>
          </a:bodyPr>
          <a:p>
            <a:endParaRPr b="0" lang="fr-FR" sz="3200" spc="-1" strike="noStrike">
              <a:latin typeface="Arial"/>
            </a:endParaRPr>
          </a:p>
        </p:txBody>
      </p:sp>
      <p:sp>
        <p:nvSpPr>
          <p:cNvPr id="1316" name="PlaceHolder 3"/>
          <p:cNvSpPr>
            <a:spLocks noGrp="1"/>
          </p:cNvSpPr>
          <p:nvPr>
            <p:ph type="body"/>
          </p:nvPr>
        </p:nvSpPr>
        <p:spPr>
          <a:xfrm>
            <a:off x="4674240" y="1203480"/>
            <a:ext cx="4015800" cy="2982960"/>
          </a:xfrm>
          <a:prstGeom prst="rect">
            <a:avLst/>
          </a:prstGeom>
        </p:spPr>
        <p:txBody>
          <a:bodyPr lIns="0" rIns="0" tIns="0" bIns="0">
            <a:normAutofit/>
          </a:bodyPr>
          <a:p>
            <a:endParaRPr b="0" lang="fr-FR" sz="3200" spc="-1" strike="noStrike">
              <a:latin typeface="Arial"/>
            </a:endParaRPr>
          </a:p>
        </p:txBody>
      </p:sp>
    </p:spTree>
  </p:cSld>
</p:sldLayout>
</file>

<file path=ppt/slideLayouts/slideLayout3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317"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Tree>
  </p:cSld>
</p:sldLayout>
</file>

<file path=ppt/slideLayouts/slideLayout3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18" name="PlaceHolder 1"/>
          <p:cNvSpPr>
            <a:spLocks noGrp="1"/>
          </p:cNvSpPr>
          <p:nvPr>
            <p:ph type="subTitle"/>
          </p:nvPr>
        </p:nvSpPr>
        <p:spPr>
          <a:xfrm>
            <a:off x="457200" y="205200"/>
            <a:ext cx="8229240" cy="3981240"/>
          </a:xfrm>
          <a:prstGeom prst="rect">
            <a:avLst/>
          </a:prstGeom>
        </p:spPr>
        <p:txBody>
          <a:bodyPr lIns="0" rIns="0" tIns="0" bIns="0" anchor="ctr">
            <a:noAutofit/>
          </a:bodyPr>
          <a:p>
            <a:pPr algn="ctr"/>
            <a:endParaRPr b="0" lang="fr-FR" sz="3200" spc="-1" strike="noStrike">
              <a:latin typeface="Arial"/>
            </a:endParaRPr>
          </a:p>
        </p:txBody>
      </p:sp>
    </p:spTree>
  </p:cSld>
</p:sldLayout>
</file>

<file path=ppt/slideLayouts/slideLayout3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319"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320"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1321" name="PlaceHolder 3"/>
          <p:cNvSpPr>
            <a:spLocks noGrp="1"/>
          </p:cNvSpPr>
          <p:nvPr>
            <p:ph type="body"/>
          </p:nvPr>
        </p:nvSpPr>
        <p:spPr>
          <a:xfrm>
            <a:off x="4674240" y="1203480"/>
            <a:ext cx="4015800" cy="2982960"/>
          </a:xfrm>
          <a:prstGeom prst="rect">
            <a:avLst/>
          </a:prstGeom>
        </p:spPr>
        <p:txBody>
          <a:bodyPr lIns="0" rIns="0" tIns="0" bIns="0">
            <a:normAutofit/>
          </a:bodyPr>
          <a:p>
            <a:endParaRPr b="0" lang="fr-FR" sz="3200" spc="-1" strike="noStrike">
              <a:latin typeface="Arial"/>
            </a:endParaRPr>
          </a:p>
        </p:txBody>
      </p:sp>
      <p:sp>
        <p:nvSpPr>
          <p:cNvPr id="1322" name="PlaceHolder 4"/>
          <p:cNvSpPr>
            <a:spLocks noGrp="1"/>
          </p:cNvSpPr>
          <p:nvPr>
            <p:ph type="body"/>
          </p:nvPr>
        </p:nvSpPr>
        <p:spPr>
          <a:xfrm>
            <a:off x="45720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3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323"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324" name="PlaceHolder 2"/>
          <p:cNvSpPr>
            <a:spLocks noGrp="1"/>
          </p:cNvSpPr>
          <p:nvPr>
            <p:ph type="body"/>
          </p:nvPr>
        </p:nvSpPr>
        <p:spPr>
          <a:xfrm>
            <a:off x="457200" y="1203480"/>
            <a:ext cx="4015800" cy="2982960"/>
          </a:xfrm>
          <a:prstGeom prst="rect">
            <a:avLst/>
          </a:prstGeom>
        </p:spPr>
        <p:txBody>
          <a:bodyPr lIns="0" rIns="0" tIns="0" bIns="0">
            <a:normAutofit/>
          </a:bodyPr>
          <a:p>
            <a:endParaRPr b="0" lang="fr-FR" sz="3200" spc="-1" strike="noStrike">
              <a:latin typeface="Arial"/>
            </a:endParaRPr>
          </a:p>
        </p:txBody>
      </p:sp>
      <p:sp>
        <p:nvSpPr>
          <p:cNvPr id="1325"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1326" name="PlaceHolder 4"/>
          <p:cNvSpPr>
            <a:spLocks noGrp="1"/>
          </p:cNvSpPr>
          <p:nvPr>
            <p:ph type="body"/>
          </p:nvPr>
        </p:nvSpPr>
        <p:spPr>
          <a:xfrm>
            <a:off x="467424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3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327"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328"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1329"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1330" name="PlaceHolder 4"/>
          <p:cNvSpPr>
            <a:spLocks noGrp="1"/>
          </p:cNvSpPr>
          <p:nvPr>
            <p:ph type="body"/>
          </p:nvPr>
        </p:nvSpPr>
        <p:spPr>
          <a:xfrm>
            <a:off x="457200" y="2761920"/>
            <a:ext cx="822924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3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331"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332" name="PlaceHolder 2"/>
          <p:cNvSpPr>
            <a:spLocks noGrp="1"/>
          </p:cNvSpPr>
          <p:nvPr>
            <p:ph type="body"/>
          </p:nvPr>
        </p:nvSpPr>
        <p:spPr>
          <a:xfrm>
            <a:off x="457200" y="1203480"/>
            <a:ext cx="8229240" cy="1422720"/>
          </a:xfrm>
          <a:prstGeom prst="rect">
            <a:avLst/>
          </a:prstGeom>
        </p:spPr>
        <p:txBody>
          <a:bodyPr lIns="0" rIns="0" tIns="0" bIns="0">
            <a:normAutofit/>
          </a:bodyPr>
          <a:p>
            <a:endParaRPr b="0" lang="fr-FR" sz="3200" spc="-1" strike="noStrike">
              <a:latin typeface="Arial"/>
            </a:endParaRPr>
          </a:p>
        </p:txBody>
      </p:sp>
      <p:sp>
        <p:nvSpPr>
          <p:cNvPr id="1333" name="PlaceHolder 3"/>
          <p:cNvSpPr>
            <a:spLocks noGrp="1"/>
          </p:cNvSpPr>
          <p:nvPr>
            <p:ph type="body"/>
          </p:nvPr>
        </p:nvSpPr>
        <p:spPr>
          <a:xfrm>
            <a:off x="457200" y="2761920"/>
            <a:ext cx="822924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3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334"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335"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1336"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1337" name="PlaceHolder 4"/>
          <p:cNvSpPr>
            <a:spLocks noGrp="1"/>
          </p:cNvSpPr>
          <p:nvPr>
            <p:ph type="body"/>
          </p:nvPr>
        </p:nvSpPr>
        <p:spPr>
          <a:xfrm>
            <a:off x="457200" y="2761920"/>
            <a:ext cx="4015800" cy="1422720"/>
          </a:xfrm>
          <a:prstGeom prst="rect">
            <a:avLst/>
          </a:prstGeom>
        </p:spPr>
        <p:txBody>
          <a:bodyPr lIns="0" rIns="0" tIns="0" bIns="0">
            <a:normAutofit/>
          </a:bodyPr>
          <a:p>
            <a:endParaRPr b="0" lang="fr-FR" sz="3200" spc="-1" strike="noStrike">
              <a:latin typeface="Arial"/>
            </a:endParaRPr>
          </a:p>
        </p:txBody>
      </p:sp>
      <p:sp>
        <p:nvSpPr>
          <p:cNvPr id="1338" name="PlaceHolder 5"/>
          <p:cNvSpPr>
            <a:spLocks noGrp="1"/>
          </p:cNvSpPr>
          <p:nvPr>
            <p:ph type="body"/>
          </p:nvPr>
        </p:nvSpPr>
        <p:spPr>
          <a:xfrm>
            <a:off x="467424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23"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24" name="PlaceHolder 2"/>
          <p:cNvSpPr>
            <a:spLocks noGrp="1"/>
          </p:cNvSpPr>
          <p:nvPr>
            <p:ph type="body"/>
          </p:nvPr>
        </p:nvSpPr>
        <p:spPr>
          <a:xfrm>
            <a:off x="457200" y="1203480"/>
            <a:ext cx="2649600" cy="1422720"/>
          </a:xfrm>
          <a:prstGeom prst="rect">
            <a:avLst/>
          </a:prstGeom>
        </p:spPr>
        <p:txBody>
          <a:bodyPr lIns="0" rIns="0" tIns="0" bIns="0">
            <a:normAutofit/>
          </a:bodyPr>
          <a:p>
            <a:endParaRPr b="0" lang="fr-FR" sz="3200" spc="-1" strike="noStrike">
              <a:latin typeface="Arial"/>
            </a:endParaRPr>
          </a:p>
        </p:txBody>
      </p:sp>
      <p:sp>
        <p:nvSpPr>
          <p:cNvPr id="125" name="PlaceHolder 3"/>
          <p:cNvSpPr>
            <a:spLocks noGrp="1"/>
          </p:cNvSpPr>
          <p:nvPr>
            <p:ph type="body"/>
          </p:nvPr>
        </p:nvSpPr>
        <p:spPr>
          <a:xfrm>
            <a:off x="3239640" y="1203480"/>
            <a:ext cx="2649600" cy="1422720"/>
          </a:xfrm>
          <a:prstGeom prst="rect">
            <a:avLst/>
          </a:prstGeom>
        </p:spPr>
        <p:txBody>
          <a:bodyPr lIns="0" rIns="0" tIns="0" bIns="0">
            <a:normAutofit/>
          </a:bodyPr>
          <a:p>
            <a:endParaRPr b="0" lang="fr-FR" sz="3200" spc="-1" strike="noStrike">
              <a:latin typeface="Arial"/>
            </a:endParaRPr>
          </a:p>
        </p:txBody>
      </p:sp>
      <p:sp>
        <p:nvSpPr>
          <p:cNvPr id="126" name="PlaceHolder 4"/>
          <p:cNvSpPr>
            <a:spLocks noGrp="1"/>
          </p:cNvSpPr>
          <p:nvPr>
            <p:ph type="body"/>
          </p:nvPr>
        </p:nvSpPr>
        <p:spPr>
          <a:xfrm>
            <a:off x="6022080" y="1203480"/>
            <a:ext cx="2649600" cy="1422720"/>
          </a:xfrm>
          <a:prstGeom prst="rect">
            <a:avLst/>
          </a:prstGeom>
        </p:spPr>
        <p:txBody>
          <a:bodyPr lIns="0" rIns="0" tIns="0" bIns="0">
            <a:normAutofit/>
          </a:bodyPr>
          <a:p>
            <a:endParaRPr b="0" lang="fr-FR" sz="3200" spc="-1" strike="noStrike">
              <a:latin typeface="Arial"/>
            </a:endParaRPr>
          </a:p>
        </p:txBody>
      </p:sp>
      <p:sp>
        <p:nvSpPr>
          <p:cNvPr id="127" name="PlaceHolder 5"/>
          <p:cNvSpPr>
            <a:spLocks noGrp="1"/>
          </p:cNvSpPr>
          <p:nvPr>
            <p:ph type="body"/>
          </p:nvPr>
        </p:nvSpPr>
        <p:spPr>
          <a:xfrm>
            <a:off x="457200" y="2761920"/>
            <a:ext cx="2649600" cy="1422720"/>
          </a:xfrm>
          <a:prstGeom prst="rect">
            <a:avLst/>
          </a:prstGeom>
        </p:spPr>
        <p:txBody>
          <a:bodyPr lIns="0" rIns="0" tIns="0" bIns="0">
            <a:normAutofit/>
          </a:bodyPr>
          <a:p>
            <a:endParaRPr b="0" lang="fr-FR" sz="3200" spc="-1" strike="noStrike">
              <a:latin typeface="Arial"/>
            </a:endParaRPr>
          </a:p>
        </p:txBody>
      </p:sp>
      <p:sp>
        <p:nvSpPr>
          <p:cNvPr id="128" name="PlaceHolder 6"/>
          <p:cNvSpPr>
            <a:spLocks noGrp="1"/>
          </p:cNvSpPr>
          <p:nvPr>
            <p:ph type="body"/>
          </p:nvPr>
        </p:nvSpPr>
        <p:spPr>
          <a:xfrm>
            <a:off x="3239640" y="2761920"/>
            <a:ext cx="2649600" cy="1422720"/>
          </a:xfrm>
          <a:prstGeom prst="rect">
            <a:avLst/>
          </a:prstGeom>
        </p:spPr>
        <p:txBody>
          <a:bodyPr lIns="0" rIns="0" tIns="0" bIns="0">
            <a:normAutofit/>
          </a:bodyPr>
          <a:p>
            <a:endParaRPr b="0" lang="fr-FR" sz="3200" spc="-1" strike="noStrike">
              <a:latin typeface="Arial"/>
            </a:endParaRPr>
          </a:p>
        </p:txBody>
      </p:sp>
      <p:sp>
        <p:nvSpPr>
          <p:cNvPr id="129" name="PlaceHolder 7"/>
          <p:cNvSpPr>
            <a:spLocks noGrp="1"/>
          </p:cNvSpPr>
          <p:nvPr>
            <p:ph type="body"/>
          </p:nvPr>
        </p:nvSpPr>
        <p:spPr>
          <a:xfrm>
            <a:off x="6022080" y="2761920"/>
            <a:ext cx="26496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3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339"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340" name="PlaceHolder 2"/>
          <p:cNvSpPr>
            <a:spLocks noGrp="1"/>
          </p:cNvSpPr>
          <p:nvPr>
            <p:ph type="body"/>
          </p:nvPr>
        </p:nvSpPr>
        <p:spPr>
          <a:xfrm>
            <a:off x="457200" y="1203480"/>
            <a:ext cx="2649600" cy="1422720"/>
          </a:xfrm>
          <a:prstGeom prst="rect">
            <a:avLst/>
          </a:prstGeom>
        </p:spPr>
        <p:txBody>
          <a:bodyPr lIns="0" rIns="0" tIns="0" bIns="0">
            <a:normAutofit/>
          </a:bodyPr>
          <a:p>
            <a:endParaRPr b="0" lang="fr-FR" sz="3200" spc="-1" strike="noStrike">
              <a:latin typeface="Arial"/>
            </a:endParaRPr>
          </a:p>
        </p:txBody>
      </p:sp>
      <p:sp>
        <p:nvSpPr>
          <p:cNvPr id="1341" name="PlaceHolder 3"/>
          <p:cNvSpPr>
            <a:spLocks noGrp="1"/>
          </p:cNvSpPr>
          <p:nvPr>
            <p:ph type="body"/>
          </p:nvPr>
        </p:nvSpPr>
        <p:spPr>
          <a:xfrm>
            <a:off x="3239640" y="1203480"/>
            <a:ext cx="2649600" cy="1422720"/>
          </a:xfrm>
          <a:prstGeom prst="rect">
            <a:avLst/>
          </a:prstGeom>
        </p:spPr>
        <p:txBody>
          <a:bodyPr lIns="0" rIns="0" tIns="0" bIns="0">
            <a:normAutofit/>
          </a:bodyPr>
          <a:p>
            <a:endParaRPr b="0" lang="fr-FR" sz="3200" spc="-1" strike="noStrike">
              <a:latin typeface="Arial"/>
            </a:endParaRPr>
          </a:p>
        </p:txBody>
      </p:sp>
      <p:sp>
        <p:nvSpPr>
          <p:cNvPr id="1342" name="PlaceHolder 4"/>
          <p:cNvSpPr>
            <a:spLocks noGrp="1"/>
          </p:cNvSpPr>
          <p:nvPr>
            <p:ph type="body"/>
          </p:nvPr>
        </p:nvSpPr>
        <p:spPr>
          <a:xfrm>
            <a:off x="6022080" y="1203480"/>
            <a:ext cx="2649600" cy="1422720"/>
          </a:xfrm>
          <a:prstGeom prst="rect">
            <a:avLst/>
          </a:prstGeom>
        </p:spPr>
        <p:txBody>
          <a:bodyPr lIns="0" rIns="0" tIns="0" bIns="0">
            <a:normAutofit/>
          </a:bodyPr>
          <a:p>
            <a:endParaRPr b="0" lang="fr-FR" sz="3200" spc="-1" strike="noStrike">
              <a:latin typeface="Arial"/>
            </a:endParaRPr>
          </a:p>
        </p:txBody>
      </p:sp>
      <p:sp>
        <p:nvSpPr>
          <p:cNvPr id="1343" name="PlaceHolder 5"/>
          <p:cNvSpPr>
            <a:spLocks noGrp="1"/>
          </p:cNvSpPr>
          <p:nvPr>
            <p:ph type="body"/>
          </p:nvPr>
        </p:nvSpPr>
        <p:spPr>
          <a:xfrm>
            <a:off x="457200" y="2761920"/>
            <a:ext cx="2649600" cy="1422720"/>
          </a:xfrm>
          <a:prstGeom prst="rect">
            <a:avLst/>
          </a:prstGeom>
        </p:spPr>
        <p:txBody>
          <a:bodyPr lIns="0" rIns="0" tIns="0" bIns="0">
            <a:normAutofit/>
          </a:bodyPr>
          <a:p>
            <a:endParaRPr b="0" lang="fr-FR" sz="3200" spc="-1" strike="noStrike">
              <a:latin typeface="Arial"/>
            </a:endParaRPr>
          </a:p>
        </p:txBody>
      </p:sp>
      <p:sp>
        <p:nvSpPr>
          <p:cNvPr id="1344" name="PlaceHolder 6"/>
          <p:cNvSpPr>
            <a:spLocks noGrp="1"/>
          </p:cNvSpPr>
          <p:nvPr>
            <p:ph type="body"/>
          </p:nvPr>
        </p:nvSpPr>
        <p:spPr>
          <a:xfrm>
            <a:off x="3239640" y="2761920"/>
            <a:ext cx="2649600" cy="1422720"/>
          </a:xfrm>
          <a:prstGeom prst="rect">
            <a:avLst/>
          </a:prstGeom>
        </p:spPr>
        <p:txBody>
          <a:bodyPr lIns="0" rIns="0" tIns="0" bIns="0">
            <a:normAutofit/>
          </a:bodyPr>
          <a:p>
            <a:endParaRPr b="0" lang="fr-FR" sz="3200" spc="-1" strike="noStrike">
              <a:latin typeface="Arial"/>
            </a:endParaRPr>
          </a:p>
        </p:txBody>
      </p:sp>
      <p:sp>
        <p:nvSpPr>
          <p:cNvPr id="1345" name="PlaceHolder 7"/>
          <p:cNvSpPr>
            <a:spLocks noGrp="1"/>
          </p:cNvSpPr>
          <p:nvPr>
            <p:ph type="body"/>
          </p:nvPr>
        </p:nvSpPr>
        <p:spPr>
          <a:xfrm>
            <a:off x="6022080" y="2761920"/>
            <a:ext cx="26496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3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350"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351"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fr-FR" sz="3200" spc="-1" strike="noStrike">
              <a:latin typeface="Arial"/>
            </a:endParaRPr>
          </a:p>
        </p:txBody>
      </p:sp>
    </p:spTree>
  </p:cSld>
</p:sldLayout>
</file>

<file path=ppt/slideLayouts/slideLayout3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352"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353" name="PlaceHolder 2"/>
          <p:cNvSpPr>
            <a:spLocks noGrp="1"/>
          </p:cNvSpPr>
          <p:nvPr>
            <p:ph type="body"/>
          </p:nvPr>
        </p:nvSpPr>
        <p:spPr>
          <a:xfrm>
            <a:off x="457200" y="1203480"/>
            <a:ext cx="8229240" cy="2982960"/>
          </a:xfrm>
          <a:prstGeom prst="rect">
            <a:avLst/>
          </a:prstGeom>
        </p:spPr>
        <p:txBody>
          <a:bodyPr lIns="0" rIns="0" tIns="0" bIns="0">
            <a:normAutofit/>
          </a:bodyPr>
          <a:p>
            <a:endParaRPr b="0" lang="fr-FR" sz="3200" spc="-1" strike="noStrike">
              <a:latin typeface="Arial"/>
            </a:endParaRPr>
          </a:p>
        </p:txBody>
      </p:sp>
    </p:spTree>
  </p:cSld>
</p:sldLayout>
</file>

<file path=ppt/slideLayouts/slideLayout3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354"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355" name="PlaceHolder 2"/>
          <p:cNvSpPr>
            <a:spLocks noGrp="1"/>
          </p:cNvSpPr>
          <p:nvPr>
            <p:ph type="body"/>
          </p:nvPr>
        </p:nvSpPr>
        <p:spPr>
          <a:xfrm>
            <a:off x="457200" y="1203480"/>
            <a:ext cx="4015800" cy="2982960"/>
          </a:xfrm>
          <a:prstGeom prst="rect">
            <a:avLst/>
          </a:prstGeom>
        </p:spPr>
        <p:txBody>
          <a:bodyPr lIns="0" rIns="0" tIns="0" bIns="0">
            <a:normAutofit/>
          </a:bodyPr>
          <a:p>
            <a:endParaRPr b="0" lang="fr-FR" sz="3200" spc="-1" strike="noStrike">
              <a:latin typeface="Arial"/>
            </a:endParaRPr>
          </a:p>
        </p:txBody>
      </p:sp>
      <p:sp>
        <p:nvSpPr>
          <p:cNvPr id="1356" name="PlaceHolder 3"/>
          <p:cNvSpPr>
            <a:spLocks noGrp="1"/>
          </p:cNvSpPr>
          <p:nvPr>
            <p:ph type="body"/>
          </p:nvPr>
        </p:nvSpPr>
        <p:spPr>
          <a:xfrm>
            <a:off x="4674240" y="1203480"/>
            <a:ext cx="4015800" cy="2982960"/>
          </a:xfrm>
          <a:prstGeom prst="rect">
            <a:avLst/>
          </a:prstGeom>
        </p:spPr>
        <p:txBody>
          <a:bodyPr lIns="0" rIns="0" tIns="0" bIns="0">
            <a:normAutofit/>
          </a:bodyPr>
          <a:p>
            <a:endParaRPr b="0" lang="fr-FR" sz="3200" spc="-1" strike="noStrike">
              <a:latin typeface="Arial"/>
            </a:endParaRPr>
          </a:p>
        </p:txBody>
      </p:sp>
    </p:spTree>
  </p:cSld>
</p:sldLayout>
</file>

<file path=ppt/slideLayouts/slideLayout3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357"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Tree>
  </p:cSld>
</p:sldLayout>
</file>

<file path=ppt/slideLayouts/slideLayout3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58" name="PlaceHolder 1"/>
          <p:cNvSpPr>
            <a:spLocks noGrp="1"/>
          </p:cNvSpPr>
          <p:nvPr>
            <p:ph type="subTitle"/>
          </p:nvPr>
        </p:nvSpPr>
        <p:spPr>
          <a:xfrm>
            <a:off x="457200" y="205200"/>
            <a:ext cx="8229240" cy="3981240"/>
          </a:xfrm>
          <a:prstGeom prst="rect">
            <a:avLst/>
          </a:prstGeom>
        </p:spPr>
        <p:txBody>
          <a:bodyPr lIns="0" rIns="0" tIns="0" bIns="0" anchor="ctr">
            <a:noAutofit/>
          </a:bodyPr>
          <a:p>
            <a:pPr algn="ctr"/>
            <a:endParaRPr b="0" lang="fr-FR" sz="3200" spc="-1" strike="noStrike">
              <a:latin typeface="Arial"/>
            </a:endParaRPr>
          </a:p>
        </p:txBody>
      </p:sp>
    </p:spTree>
  </p:cSld>
</p:sldLayout>
</file>

<file path=ppt/slideLayouts/slideLayout3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359"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360"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1361" name="PlaceHolder 3"/>
          <p:cNvSpPr>
            <a:spLocks noGrp="1"/>
          </p:cNvSpPr>
          <p:nvPr>
            <p:ph type="body"/>
          </p:nvPr>
        </p:nvSpPr>
        <p:spPr>
          <a:xfrm>
            <a:off x="4674240" y="1203480"/>
            <a:ext cx="4015800" cy="2982960"/>
          </a:xfrm>
          <a:prstGeom prst="rect">
            <a:avLst/>
          </a:prstGeom>
        </p:spPr>
        <p:txBody>
          <a:bodyPr lIns="0" rIns="0" tIns="0" bIns="0">
            <a:normAutofit/>
          </a:bodyPr>
          <a:p>
            <a:endParaRPr b="0" lang="fr-FR" sz="3200" spc="-1" strike="noStrike">
              <a:latin typeface="Arial"/>
            </a:endParaRPr>
          </a:p>
        </p:txBody>
      </p:sp>
      <p:sp>
        <p:nvSpPr>
          <p:cNvPr id="1362" name="PlaceHolder 4"/>
          <p:cNvSpPr>
            <a:spLocks noGrp="1"/>
          </p:cNvSpPr>
          <p:nvPr>
            <p:ph type="body"/>
          </p:nvPr>
        </p:nvSpPr>
        <p:spPr>
          <a:xfrm>
            <a:off x="45720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3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363"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364" name="PlaceHolder 2"/>
          <p:cNvSpPr>
            <a:spLocks noGrp="1"/>
          </p:cNvSpPr>
          <p:nvPr>
            <p:ph type="body"/>
          </p:nvPr>
        </p:nvSpPr>
        <p:spPr>
          <a:xfrm>
            <a:off x="457200" y="1203480"/>
            <a:ext cx="4015800" cy="2982960"/>
          </a:xfrm>
          <a:prstGeom prst="rect">
            <a:avLst/>
          </a:prstGeom>
        </p:spPr>
        <p:txBody>
          <a:bodyPr lIns="0" rIns="0" tIns="0" bIns="0">
            <a:normAutofit/>
          </a:bodyPr>
          <a:p>
            <a:endParaRPr b="0" lang="fr-FR" sz="3200" spc="-1" strike="noStrike">
              <a:latin typeface="Arial"/>
            </a:endParaRPr>
          </a:p>
        </p:txBody>
      </p:sp>
      <p:sp>
        <p:nvSpPr>
          <p:cNvPr id="1365"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1366" name="PlaceHolder 4"/>
          <p:cNvSpPr>
            <a:spLocks noGrp="1"/>
          </p:cNvSpPr>
          <p:nvPr>
            <p:ph type="body"/>
          </p:nvPr>
        </p:nvSpPr>
        <p:spPr>
          <a:xfrm>
            <a:off x="467424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36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367"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368"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1369"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1370" name="PlaceHolder 4"/>
          <p:cNvSpPr>
            <a:spLocks noGrp="1"/>
          </p:cNvSpPr>
          <p:nvPr>
            <p:ph type="body"/>
          </p:nvPr>
        </p:nvSpPr>
        <p:spPr>
          <a:xfrm>
            <a:off x="457200" y="2761920"/>
            <a:ext cx="822924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7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371"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372" name="PlaceHolder 2"/>
          <p:cNvSpPr>
            <a:spLocks noGrp="1"/>
          </p:cNvSpPr>
          <p:nvPr>
            <p:ph type="body"/>
          </p:nvPr>
        </p:nvSpPr>
        <p:spPr>
          <a:xfrm>
            <a:off x="457200" y="1203480"/>
            <a:ext cx="8229240" cy="1422720"/>
          </a:xfrm>
          <a:prstGeom prst="rect">
            <a:avLst/>
          </a:prstGeom>
        </p:spPr>
        <p:txBody>
          <a:bodyPr lIns="0" rIns="0" tIns="0" bIns="0">
            <a:normAutofit/>
          </a:bodyPr>
          <a:p>
            <a:endParaRPr b="0" lang="fr-FR" sz="3200" spc="-1" strike="noStrike">
              <a:latin typeface="Arial"/>
            </a:endParaRPr>
          </a:p>
        </p:txBody>
      </p:sp>
      <p:sp>
        <p:nvSpPr>
          <p:cNvPr id="1373" name="PlaceHolder 3"/>
          <p:cNvSpPr>
            <a:spLocks noGrp="1"/>
          </p:cNvSpPr>
          <p:nvPr>
            <p:ph type="body"/>
          </p:nvPr>
        </p:nvSpPr>
        <p:spPr>
          <a:xfrm>
            <a:off x="457200" y="2761920"/>
            <a:ext cx="822924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37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374"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375"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1376"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1377" name="PlaceHolder 4"/>
          <p:cNvSpPr>
            <a:spLocks noGrp="1"/>
          </p:cNvSpPr>
          <p:nvPr>
            <p:ph type="body"/>
          </p:nvPr>
        </p:nvSpPr>
        <p:spPr>
          <a:xfrm>
            <a:off x="457200" y="2761920"/>
            <a:ext cx="4015800" cy="1422720"/>
          </a:xfrm>
          <a:prstGeom prst="rect">
            <a:avLst/>
          </a:prstGeom>
        </p:spPr>
        <p:txBody>
          <a:bodyPr lIns="0" rIns="0" tIns="0" bIns="0">
            <a:normAutofit/>
          </a:bodyPr>
          <a:p>
            <a:endParaRPr b="0" lang="fr-FR" sz="3200" spc="-1" strike="noStrike">
              <a:latin typeface="Arial"/>
            </a:endParaRPr>
          </a:p>
        </p:txBody>
      </p:sp>
      <p:sp>
        <p:nvSpPr>
          <p:cNvPr id="1378" name="PlaceHolder 5"/>
          <p:cNvSpPr>
            <a:spLocks noGrp="1"/>
          </p:cNvSpPr>
          <p:nvPr>
            <p:ph type="body"/>
          </p:nvPr>
        </p:nvSpPr>
        <p:spPr>
          <a:xfrm>
            <a:off x="467424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37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379"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380" name="PlaceHolder 2"/>
          <p:cNvSpPr>
            <a:spLocks noGrp="1"/>
          </p:cNvSpPr>
          <p:nvPr>
            <p:ph type="body"/>
          </p:nvPr>
        </p:nvSpPr>
        <p:spPr>
          <a:xfrm>
            <a:off x="457200" y="1203480"/>
            <a:ext cx="2649600" cy="1422720"/>
          </a:xfrm>
          <a:prstGeom prst="rect">
            <a:avLst/>
          </a:prstGeom>
        </p:spPr>
        <p:txBody>
          <a:bodyPr lIns="0" rIns="0" tIns="0" bIns="0">
            <a:normAutofit/>
          </a:bodyPr>
          <a:p>
            <a:endParaRPr b="0" lang="fr-FR" sz="3200" spc="-1" strike="noStrike">
              <a:latin typeface="Arial"/>
            </a:endParaRPr>
          </a:p>
        </p:txBody>
      </p:sp>
      <p:sp>
        <p:nvSpPr>
          <p:cNvPr id="1381" name="PlaceHolder 3"/>
          <p:cNvSpPr>
            <a:spLocks noGrp="1"/>
          </p:cNvSpPr>
          <p:nvPr>
            <p:ph type="body"/>
          </p:nvPr>
        </p:nvSpPr>
        <p:spPr>
          <a:xfrm>
            <a:off x="3239640" y="1203480"/>
            <a:ext cx="2649600" cy="1422720"/>
          </a:xfrm>
          <a:prstGeom prst="rect">
            <a:avLst/>
          </a:prstGeom>
        </p:spPr>
        <p:txBody>
          <a:bodyPr lIns="0" rIns="0" tIns="0" bIns="0">
            <a:normAutofit/>
          </a:bodyPr>
          <a:p>
            <a:endParaRPr b="0" lang="fr-FR" sz="3200" spc="-1" strike="noStrike">
              <a:latin typeface="Arial"/>
            </a:endParaRPr>
          </a:p>
        </p:txBody>
      </p:sp>
      <p:sp>
        <p:nvSpPr>
          <p:cNvPr id="1382" name="PlaceHolder 4"/>
          <p:cNvSpPr>
            <a:spLocks noGrp="1"/>
          </p:cNvSpPr>
          <p:nvPr>
            <p:ph type="body"/>
          </p:nvPr>
        </p:nvSpPr>
        <p:spPr>
          <a:xfrm>
            <a:off x="6022080" y="1203480"/>
            <a:ext cx="2649600" cy="1422720"/>
          </a:xfrm>
          <a:prstGeom prst="rect">
            <a:avLst/>
          </a:prstGeom>
        </p:spPr>
        <p:txBody>
          <a:bodyPr lIns="0" rIns="0" tIns="0" bIns="0">
            <a:normAutofit/>
          </a:bodyPr>
          <a:p>
            <a:endParaRPr b="0" lang="fr-FR" sz="3200" spc="-1" strike="noStrike">
              <a:latin typeface="Arial"/>
            </a:endParaRPr>
          </a:p>
        </p:txBody>
      </p:sp>
      <p:sp>
        <p:nvSpPr>
          <p:cNvPr id="1383" name="PlaceHolder 5"/>
          <p:cNvSpPr>
            <a:spLocks noGrp="1"/>
          </p:cNvSpPr>
          <p:nvPr>
            <p:ph type="body"/>
          </p:nvPr>
        </p:nvSpPr>
        <p:spPr>
          <a:xfrm>
            <a:off x="457200" y="2761920"/>
            <a:ext cx="2649600" cy="1422720"/>
          </a:xfrm>
          <a:prstGeom prst="rect">
            <a:avLst/>
          </a:prstGeom>
        </p:spPr>
        <p:txBody>
          <a:bodyPr lIns="0" rIns="0" tIns="0" bIns="0">
            <a:normAutofit/>
          </a:bodyPr>
          <a:p>
            <a:endParaRPr b="0" lang="fr-FR" sz="3200" spc="-1" strike="noStrike">
              <a:latin typeface="Arial"/>
            </a:endParaRPr>
          </a:p>
        </p:txBody>
      </p:sp>
      <p:sp>
        <p:nvSpPr>
          <p:cNvPr id="1384" name="PlaceHolder 6"/>
          <p:cNvSpPr>
            <a:spLocks noGrp="1"/>
          </p:cNvSpPr>
          <p:nvPr>
            <p:ph type="body"/>
          </p:nvPr>
        </p:nvSpPr>
        <p:spPr>
          <a:xfrm>
            <a:off x="3239640" y="2761920"/>
            <a:ext cx="2649600" cy="1422720"/>
          </a:xfrm>
          <a:prstGeom prst="rect">
            <a:avLst/>
          </a:prstGeom>
        </p:spPr>
        <p:txBody>
          <a:bodyPr lIns="0" rIns="0" tIns="0" bIns="0">
            <a:normAutofit/>
          </a:bodyPr>
          <a:p>
            <a:endParaRPr b="0" lang="fr-FR" sz="3200" spc="-1" strike="noStrike">
              <a:latin typeface="Arial"/>
            </a:endParaRPr>
          </a:p>
        </p:txBody>
      </p:sp>
      <p:sp>
        <p:nvSpPr>
          <p:cNvPr id="1385" name="PlaceHolder 7"/>
          <p:cNvSpPr>
            <a:spLocks noGrp="1"/>
          </p:cNvSpPr>
          <p:nvPr>
            <p:ph type="body"/>
          </p:nvPr>
        </p:nvSpPr>
        <p:spPr>
          <a:xfrm>
            <a:off x="6022080" y="2761920"/>
            <a:ext cx="26496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37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7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396"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397"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fr-FR" sz="3200" spc="-1" strike="noStrike">
              <a:latin typeface="Arial"/>
            </a:endParaRPr>
          </a:p>
        </p:txBody>
      </p:sp>
    </p:spTree>
  </p:cSld>
</p:sldLayout>
</file>

<file path=ppt/slideLayouts/slideLayout37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398"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399" name="PlaceHolder 2"/>
          <p:cNvSpPr>
            <a:spLocks noGrp="1"/>
          </p:cNvSpPr>
          <p:nvPr>
            <p:ph type="body"/>
          </p:nvPr>
        </p:nvSpPr>
        <p:spPr>
          <a:xfrm>
            <a:off x="457200" y="1203480"/>
            <a:ext cx="8229240" cy="2982960"/>
          </a:xfrm>
          <a:prstGeom prst="rect">
            <a:avLst/>
          </a:prstGeom>
        </p:spPr>
        <p:txBody>
          <a:bodyPr lIns="0" rIns="0" tIns="0" bIns="0">
            <a:normAutofit/>
          </a:bodyPr>
          <a:p>
            <a:endParaRPr b="0" lang="fr-FR" sz="3200" spc="-1" strike="noStrike">
              <a:latin typeface="Arial"/>
            </a:endParaRPr>
          </a:p>
        </p:txBody>
      </p:sp>
    </p:spTree>
  </p:cSld>
</p:sldLayout>
</file>

<file path=ppt/slideLayouts/slideLayout37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400"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401" name="PlaceHolder 2"/>
          <p:cNvSpPr>
            <a:spLocks noGrp="1"/>
          </p:cNvSpPr>
          <p:nvPr>
            <p:ph type="body"/>
          </p:nvPr>
        </p:nvSpPr>
        <p:spPr>
          <a:xfrm>
            <a:off x="457200" y="1203480"/>
            <a:ext cx="4015800" cy="2982960"/>
          </a:xfrm>
          <a:prstGeom prst="rect">
            <a:avLst/>
          </a:prstGeom>
        </p:spPr>
        <p:txBody>
          <a:bodyPr lIns="0" rIns="0" tIns="0" bIns="0">
            <a:normAutofit/>
          </a:bodyPr>
          <a:p>
            <a:endParaRPr b="0" lang="fr-FR" sz="3200" spc="-1" strike="noStrike">
              <a:latin typeface="Arial"/>
            </a:endParaRPr>
          </a:p>
        </p:txBody>
      </p:sp>
      <p:sp>
        <p:nvSpPr>
          <p:cNvPr id="1402" name="PlaceHolder 3"/>
          <p:cNvSpPr>
            <a:spLocks noGrp="1"/>
          </p:cNvSpPr>
          <p:nvPr>
            <p:ph type="body"/>
          </p:nvPr>
        </p:nvSpPr>
        <p:spPr>
          <a:xfrm>
            <a:off x="4674240" y="1203480"/>
            <a:ext cx="4015800" cy="2982960"/>
          </a:xfrm>
          <a:prstGeom prst="rect">
            <a:avLst/>
          </a:prstGeom>
        </p:spPr>
        <p:txBody>
          <a:bodyPr lIns="0" rIns="0" tIns="0" bIns="0">
            <a:normAutofit/>
          </a:bodyPr>
          <a:p>
            <a:endParaRPr b="0" lang="fr-FR" sz="3200" spc="-1" strike="noStrike">
              <a:latin typeface="Arial"/>
            </a:endParaRPr>
          </a:p>
        </p:txBody>
      </p:sp>
    </p:spTree>
  </p:cSld>
</p:sldLayout>
</file>

<file path=ppt/slideLayouts/slideLayout37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403"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Tree>
  </p:cSld>
</p:sldLayout>
</file>

<file path=ppt/slideLayouts/slideLayout37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404" name="PlaceHolder 1"/>
          <p:cNvSpPr>
            <a:spLocks noGrp="1"/>
          </p:cNvSpPr>
          <p:nvPr>
            <p:ph type="subTitle"/>
          </p:nvPr>
        </p:nvSpPr>
        <p:spPr>
          <a:xfrm>
            <a:off x="457200" y="205200"/>
            <a:ext cx="8229240" cy="3981240"/>
          </a:xfrm>
          <a:prstGeom prst="rect">
            <a:avLst/>
          </a:prstGeom>
        </p:spPr>
        <p:txBody>
          <a:bodyPr lIns="0" rIns="0" tIns="0" bIns="0" anchor="ctr">
            <a:noAutofit/>
          </a:bodyPr>
          <a:p>
            <a:pPr algn="ctr"/>
            <a:endParaRPr b="0" lang="fr-FR" sz="3200" spc="-1" strike="noStrike">
              <a:latin typeface="Arial"/>
            </a:endParaRPr>
          </a:p>
        </p:txBody>
      </p:sp>
    </p:spTree>
  </p:cSld>
</p:sldLayout>
</file>

<file path=ppt/slideLayouts/slideLayout37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05"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406"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1407" name="PlaceHolder 3"/>
          <p:cNvSpPr>
            <a:spLocks noGrp="1"/>
          </p:cNvSpPr>
          <p:nvPr>
            <p:ph type="body"/>
          </p:nvPr>
        </p:nvSpPr>
        <p:spPr>
          <a:xfrm>
            <a:off x="4674240" y="1203480"/>
            <a:ext cx="4015800" cy="2982960"/>
          </a:xfrm>
          <a:prstGeom prst="rect">
            <a:avLst/>
          </a:prstGeom>
        </p:spPr>
        <p:txBody>
          <a:bodyPr lIns="0" rIns="0" tIns="0" bIns="0">
            <a:normAutofit/>
          </a:bodyPr>
          <a:p>
            <a:endParaRPr b="0" lang="fr-FR" sz="3200" spc="-1" strike="noStrike">
              <a:latin typeface="Arial"/>
            </a:endParaRPr>
          </a:p>
        </p:txBody>
      </p:sp>
      <p:sp>
        <p:nvSpPr>
          <p:cNvPr id="1408" name="PlaceHolder 4"/>
          <p:cNvSpPr>
            <a:spLocks noGrp="1"/>
          </p:cNvSpPr>
          <p:nvPr>
            <p:ph type="body"/>
          </p:nvPr>
        </p:nvSpPr>
        <p:spPr>
          <a:xfrm>
            <a:off x="45720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40"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41"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fr-FR" sz="3200" spc="-1" strike="noStrike">
              <a:latin typeface="Arial"/>
            </a:endParaRPr>
          </a:p>
        </p:txBody>
      </p:sp>
    </p:spTree>
  </p:cSld>
</p:sldLayout>
</file>

<file path=ppt/slideLayouts/slideLayout38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409"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410" name="PlaceHolder 2"/>
          <p:cNvSpPr>
            <a:spLocks noGrp="1"/>
          </p:cNvSpPr>
          <p:nvPr>
            <p:ph type="body"/>
          </p:nvPr>
        </p:nvSpPr>
        <p:spPr>
          <a:xfrm>
            <a:off x="457200" y="1203480"/>
            <a:ext cx="4015800" cy="2982960"/>
          </a:xfrm>
          <a:prstGeom prst="rect">
            <a:avLst/>
          </a:prstGeom>
        </p:spPr>
        <p:txBody>
          <a:bodyPr lIns="0" rIns="0" tIns="0" bIns="0">
            <a:normAutofit/>
          </a:bodyPr>
          <a:p>
            <a:endParaRPr b="0" lang="fr-FR" sz="3200" spc="-1" strike="noStrike">
              <a:latin typeface="Arial"/>
            </a:endParaRPr>
          </a:p>
        </p:txBody>
      </p:sp>
      <p:sp>
        <p:nvSpPr>
          <p:cNvPr id="1411"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1412" name="PlaceHolder 4"/>
          <p:cNvSpPr>
            <a:spLocks noGrp="1"/>
          </p:cNvSpPr>
          <p:nvPr>
            <p:ph type="body"/>
          </p:nvPr>
        </p:nvSpPr>
        <p:spPr>
          <a:xfrm>
            <a:off x="467424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38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413"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414"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1415"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1416" name="PlaceHolder 4"/>
          <p:cNvSpPr>
            <a:spLocks noGrp="1"/>
          </p:cNvSpPr>
          <p:nvPr>
            <p:ph type="body"/>
          </p:nvPr>
        </p:nvSpPr>
        <p:spPr>
          <a:xfrm>
            <a:off x="457200" y="2761920"/>
            <a:ext cx="822924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38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417"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418" name="PlaceHolder 2"/>
          <p:cNvSpPr>
            <a:spLocks noGrp="1"/>
          </p:cNvSpPr>
          <p:nvPr>
            <p:ph type="body"/>
          </p:nvPr>
        </p:nvSpPr>
        <p:spPr>
          <a:xfrm>
            <a:off x="457200" y="1203480"/>
            <a:ext cx="8229240" cy="1422720"/>
          </a:xfrm>
          <a:prstGeom prst="rect">
            <a:avLst/>
          </a:prstGeom>
        </p:spPr>
        <p:txBody>
          <a:bodyPr lIns="0" rIns="0" tIns="0" bIns="0">
            <a:normAutofit/>
          </a:bodyPr>
          <a:p>
            <a:endParaRPr b="0" lang="fr-FR" sz="3200" spc="-1" strike="noStrike">
              <a:latin typeface="Arial"/>
            </a:endParaRPr>
          </a:p>
        </p:txBody>
      </p:sp>
      <p:sp>
        <p:nvSpPr>
          <p:cNvPr id="1419" name="PlaceHolder 3"/>
          <p:cNvSpPr>
            <a:spLocks noGrp="1"/>
          </p:cNvSpPr>
          <p:nvPr>
            <p:ph type="body"/>
          </p:nvPr>
        </p:nvSpPr>
        <p:spPr>
          <a:xfrm>
            <a:off x="457200" y="2761920"/>
            <a:ext cx="822924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38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420"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421"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1422"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1423" name="PlaceHolder 4"/>
          <p:cNvSpPr>
            <a:spLocks noGrp="1"/>
          </p:cNvSpPr>
          <p:nvPr>
            <p:ph type="body"/>
          </p:nvPr>
        </p:nvSpPr>
        <p:spPr>
          <a:xfrm>
            <a:off x="457200" y="2761920"/>
            <a:ext cx="4015800" cy="1422720"/>
          </a:xfrm>
          <a:prstGeom prst="rect">
            <a:avLst/>
          </a:prstGeom>
        </p:spPr>
        <p:txBody>
          <a:bodyPr lIns="0" rIns="0" tIns="0" bIns="0">
            <a:normAutofit/>
          </a:bodyPr>
          <a:p>
            <a:endParaRPr b="0" lang="fr-FR" sz="3200" spc="-1" strike="noStrike">
              <a:latin typeface="Arial"/>
            </a:endParaRPr>
          </a:p>
        </p:txBody>
      </p:sp>
      <p:sp>
        <p:nvSpPr>
          <p:cNvPr id="1424" name="PlaceHolder 5"/>
          <p:cNvSpPr>
            <a:spLocks noGrp="1"/>
          </p:cNvSpPr>
          <p:nvPr>
            <p:ph type="body"/>
          </p:nvPr>
        </p:nvSpPr>
        <p:spPr>
          <a:xfrm>
            <a:off x="467424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38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425"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426" name="PlaceHolder 2"/>
          <p:cNvSpPr>
            <a:spLocks noGrp="1"/>
          </p:cNvSpPr>
          <p:nvPr>
            <p:ph type="body"/>
          </p:nvPr>
        </p:nvSpPr>
        <p:spPr>
          <a:xfrm>
            <a:off x="457200" y="1203480"/>
            <a:ext cx="2649600" cy="1422720"/>
          </a:xfrm>
          <a:prstGeom prst="rect">
            <a:avLst/>
          </a:prstGeom>
        </p:spPr>
        <p:txBody>
          <a:bodyPr lIns="0" rIns="0" tIns="0" bIns="0">
            <a:normAutofit/>
          </a:bodyPr>
          <a:p>
            <a:endParaRPr b="0" lang="fr-FR" sz="3200" spc="-1" strike="noStrike">
              <a:latin typeface="Arial"/>
            </a:endParaRPr>
          </a:p>
        </p:txBody>
      </p:sp>
      <p:sp>
        <p:nvSpPr>
          <p:cNvPr id="1427" name="PlaceHolder 3"/>
          <p:cNvSpPr>
            <a:spLocks noGrp="1"/>
          </p:cNvSpPr>
          <p:nvPr>
            <p:ph type="body"/>
          </p:nvPr>
        </p:nvSpPr>
        <p:spPr>
          <a:xfrm>
            <a:off x="3239640" y="1203480"/>
            <a:ext cx="2649600" cy="1422720"/>
          </a:xfrm>
          <a:prstGeom prst="rect">
            <a:avLst/>
          </a:prstGeom>
        </p:spPr>
        <p:txBody>
          <a:bodyPr lIns="0" rIns="0" tIns="0" bIns="0">
            <a:normAutofit/>
          </a:bodyPr>
          <a:p>
            <a:endParaRPr b="0" lang="fr-FR" sz="3200" spc="-1" strike="noStrike">
              <a:latin typeface="Arial"/>
            </a:endParaRPr>
          </a:p>
        </p:txBody>
      </p:sp>
      <p:sp>
        <p:nvSpPr>
          <p:cNvPr id="1428" name="PlaceHolder 4"/>
          <p:cNvSpPr>
            <a:spLocks noGrp="1"/>
          </p:cNvSpPr>
          <p:nvPr>
            <p:ph type="body"/>
          </p:nvPr>
        </p:nvSpPr>
        <p:spPr>
          <a:xfrm>
            <a:off x="6022080" y="1203480"/>
            <a:ext cx="2649600" cy="1422720"/>
          </a:xfrm>
          <a:prstGeom prst="rect">
            <a:avLst/>
          </a:prstGeom>
        </p:spPr>
        <p:txBody>
          <a:bodyPr lIns="0" rIns="0" tIns="0" bIns="0">
            <a:normAutofit/>
          </a:bodyPr>
          <a:p>
            <a:endParaRPr b="0" lang="fr-FR" sz="3200" spc="-1" strike="noStrike">
              <a:latin typeface="Arial"/>
            </a:endParaRPr>
          </a:p>
        </p:txBody>
      </p:sp>
      <p:sp>
        <p:nvSpPr>
          <p:cNvPr id="1429" name="PlaceHolder 5"/>
          <p:cNvSpPr>
            <a:spLocks noGrp="1"/>
          </p:cNvSpPr>
          <p:nvPr>
            <p:ph type="body"/>
          </p:nvPr>
        </p:nvSpPr>
        <p:spPr>
          <a:xfrm>
            <a:off x="457200" y="2761920"/>
            <a:ext cx="2649600" cy="1422720"/>
          </a:xfrm>
          <a:prstGeom prst="rect">
            <a:avLst/>
          </a:prstGeom>
        </p:spPr>
        <p:txBody>
          <a:bodyPr lIns="0" rIns="0" tIns="0" bIns="0">
            <a:normAutofit/>
          </a:bodyPr>
          <a:p>
            <a:endParaRPr b="0" lang="fr-FR" sz="3200" spc="-1" strike="noStrike">
              <a:latin typeface="Arial"/>
            </a:endParaRPr>
          </a:p>
        </p:txBody>
      </p:sp>
      <p:sp>
        <p:nvSpPr>
          <p:cNvPr id="1430" name="PlaceHolder 6"/>
          <p:cNvSpPr>
            <a:spLocks noGrp="1"/>
          </p:cNvSpPr>
          <p:nvPr>
            <p:ph type="body"/>
          </p:nvPr>
        </p:nvSpPr>
        <p:spPr>
          <a:xfrm>
            <a:off x="3239640" y="2761920"/>
            <a:ext cx="2649600" cy="1422720"/>
          </a:xfrm>
          <a:prstGeom prst="rect">
            <a:avLst/>
          </a:prstGeom>
        </p:spPr>
        <p:txBody>
          <a:bodyPr lIns="0" rIns="0" tIns="0" bIns="0">
            <a:normAutofit/>
          </a:bodyPr>
          <a:p>
            <a:endParaRPr b="0" lang="fr-FR" sz="3200" spc="-1" strike="noStrike">
              <a:latin typeface="Arial"/>
            </a:endParaRPr>
          </a:p>
        </p:txBody>
      </p:sp>
      <p:sp>
        <p:nvSpPr>
          <p:cNvPr id="1431" name="PlaceHolder 7"/>
          <p:cNvSpPr>
            <a:spLocks noGrp="1"/>
          </p:cNvSpPr>
          <p:nvPr>
            <p:ph type="body"/>
          </p:nvPr>
        </p:nvSpPr>
        <p:spPr>
          <a:xfrm>
            <a:off x="6022080" y="2761920"/>
            <a:ext cx="26496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38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442"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443"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fr-FR" sz="3200" spc="-1" strike="noStrike">
              <a:latin typeface="Arial"/>
            </a:endParaRPr>
          </a:p>
        </p:txBody>
      </p:sp>
    </p:spTree>
  </p:cSld>
</p:sldLayout>
</file>

<file path=ppt/slideLayouts/slideLayout38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444"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445" name="PlaceHolder 2"/>
          <p:cNvSpPr>
            <a:spLocks noGrp="1"/>
          </p:cNvSpPr>
          <p:nvPr>
            <p:ph type="body"/>
          </p:nvPr>
        </p:nvSpPr>
        <p:spPr>
          <a:xfrm>
            <a:off x="457200" y="1203480"/>
            <a:ext cx="8229240" cy="2982960"/>
          </a:xfrm>
          <a:prstGeom prst="rect">
            <a:avLst/>
          </a:prstGeom>
        </p:spPr>
        <p:txBody>
          <a:bodyPr lIns="0" rIns="0" tIns="0" bIns="0">
            <a:normAutofit/>
          </a:bodyPr>
          <a:p>
            <a:endParaRPr b="0" lang="fr-FR" sz="3200" spc="-1" strike="noStrike">
              <a:latin typeface="Arial"/>
            </a:endParaRPr>
          </a:p>
        </p:txBody>
      </p:sp>
    </p:spTree>
  </p:cSld>
</p:sldLayout>
</file>

<file path=ppt/slideLayouts/slideLayout38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446"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447" name="PlaceHolder 2"/>
          <p:cNvSpPr>
            <a:spLocks noGrp="1"/>
          </p:cNvSpPr>
          <p:nvPr>
            <p:ph type="body"/>
          </p:nvPr>
        </p:nvSpPr>
        <p:spPr>
          <a:xfrm>
            <a:off x="457200" y="1203480"/>
            <a:ext cx="4015800" cy="2982960"/>
          </a:xfrm>
          <a:prstGeom prst="rect">
            <a:avLst/>
          </a:prstGeom>
        </p:spPr>
        <p:txBody>
          <a:bodyPr lIns="0" rIns="0" tIns="0" bIns="0">
            <a:normAutofit/>
          </a:bodyPr>
          <a:p>
            <a:endParaRPr b="0" lang="fr-FR" sz="3200" spc="-1" strike="noStrike">
              <a:latin typeface="Arial"/>
            </a:endParaRPr>
          </a:p>
        </p:txBody>
      </p:sp>
      <p:sp>
        <p:nvSpPr>
          <p:cNvPr id="1448" name="PlaceHolder 3"/>
          <p:cNvSpPr>
            <a:spLocks noGrp="1"/>
          </p:cNvSpPr>
          <p:nvPr>
            <p:ph type="body"/>
          </p:nvPr>
        </p:nvSpPr>
        <p:spPr>
          <a:xfrm>
            <a:off x="4674240" y="1203480"/>
            <a:ext cx="4015800" cy="2982960"/>
          </a:xfrm>
          <a:prstGeom prst="rect">
            <a:avLst/>
          </a:prstGeom>
        </p:spPr>
        <p:txBody>
          <a:bodyPr lIns="0" rIns="0" tIns="0" bIns="0">
            <a:normAutofit/>
          </a:bodyPr>
          <a:p>
            <a:endParaRPr b="0" lang="fr-FR" sz="3200" spc="-1" strike="noStrike">
              <a:latin typeface="Arial"/>
            </a:endParaRPr>
          </a:p>
        </p:txBody>
      </p:sp>
    </p:spTree>
  </p:cSld>
</p:sldLayout>
</file>

<file path=ppt/slideLayouts/slideLayout38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449"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42"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43" name="PlaceHolder 2"/>
          <p:cNvSpPr>
            <a:spLocks noGrp="1"/>
          </p:cNvSpPr>
          <p:nvPr>
            <p:ph type="body"/>
          </p:nvPr>
        </p:nvSpPr>
        <p:spPr>
          <a:xfrm>
            <a:off x="457200" y="1203480"/>
            <a:ext cx="8229240" cy="2982960"/>
          </a:xfrm>
          <a:prstGeom prst="rect">
            <a:avLst/>
          </a:prstGeom>
        </p:spPr>
        <p:txBody>
          <a:bodyPr lIns="0" rIns="0" tIns="0" bIns="0">
            <a:normAutofit/>
          </a:bodyPr>
          <a:p>
            <a:endParaRPr b="0" lang="fr-FR" sz="3200" spc="-1" strike="noStrike">
              <a:latin typeface="Arial"/>
            </a:endParaRPr>
          </a:p>
        </p:txBody>
      </p:sp>
    </p:spTree>
  </p:cSld>
</p:sldLayout>
</file>

<file path=ppt/slideLayouts/slideLayout39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450" name="PlaceHolder 1"/>
          <p:cNvSpPr>
            <a:spLocks noGrp="1"/>
          </p:cNvSpPr>
          <p:nvPr>
            <p:ph type="subTitle"/>
          </p:nvPr>
        </p:nvSpPr>
        <p:spPr>
          <a:xfrm>
            <a:off x="457200" y="205200"/>
            <a:ext cx="8229240" cy="3981240"/>
          </a:xfrm>
          <a:prstGeom prst="rect">
            <a:avLst/>
          </a:prstGeom>
        </p:spPr>
        <p:txBody>
          <a:bodyPr lIns="0" rIns="0" tIns="0" bIns="0" anchor="ctr">
            <a:noAutofit/>
          </a:bodyPr>
          <a:p>
            <a:pPr algn="ctr"/>
            <a:endParaRPr b="0" lang="fr-FR" sz="3200" spc="-1" strike="noStrike">
              <a:latin typeface="Arial"/>
            </a:endParaRPr>
          </a:p>
        </p:txBody>
      </p:sp>
    </p:spTree>
  </p:cSld>
</p:sldLayout>
</file>

<file path=ppt/slideLayouts/slideLayout39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51"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452"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1453" name="PlaceHolder 3"/>
          <p:cNvSpPr>
            <a:spLocks noGrp="1"/>
          </p:cNvSpPr>
          <p:nvPr>
            <p:ph type="body"/>
          </p:nvPr>
        </p:nvSpPr>
        <p:spPr>
          <a:xfrm>
            <a:off x="4674240" y="1203480"/>
            <a:ext cx="4015800" cy="2982960"/>
          </a:xfrm>
          <a:prstGeom prst="rect">
            <a:avLst/>
          </a:prstGeom>
        </p:spPr>
        <p:txBody>
          <a:bodyPr lIns="0" rIns="0" tIns="0" bIns="0">
            <a:normAutofit/>
          </a:bodyPr>
          <a:p>
            <a:endParaRPr b="0" lang="fr-FR" sz="3200" spc="-1" strike="noStrike">
              <a:latin typeface="Arial"/>
            </a:endParaRPr>
          </a:p>
        </p:txBody>
      </p:sp>
      <p:sp>
        <p:nvSpPr>
          <p:cNvPr id="1454" name="PlaceHolder 4"/>
          <p:cNvSpPr>
            <a:spLocks noGrp="1"/>
          </p:cNvSpPr>
          <p:nvPr>
            <p:ph type="body"/>
          </p:nvPr>
        </p:nvSpPr>
        <p:spPr>
          <a:xfrm>
            <a:off x="45720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39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455"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456" name="PlaceHolder 2"/>
          <p:cNvSpPr>
            <a:spLocks noGrp="1"/>
          </p:cNvSpPr>
          <p:nvPr>
            <p:ph type="body"/>
          </p:nvPr>
        </p:nvSpPr>
        <p:spPr>
          <a:xfrm>
            <a:off x="457200" y="1203480"/>
            <a:ext cx="4015800" cy="2982960"/>
          </a:xfrm>
          <a:prstGeom prst="rect">
            <a:avLst/>
          </a:prstGeom>
        </p:spPr>
        <p:txBody>
          <a:bodyPr lIns="0" rIns="0" tIns="0" bIns="0">
            <a:normAutofit/>
          </a:bodyPr>
          <a:p>
            <a:endParaRPr b="0" lang="fr-FR" sz="3200" spc="-1" strike="noStrike">
              <a:latin typeface="Arial"/>
            </a:endParaRPr>
          </a:p>
        </p:txBody>
      </p:sp>
      <p:sp>
        <p:nvSpPr>
          <p:cNvPr id="1457"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1458" name="PlaceHolder 4"/>
          <p:cNvSpPr>
            <a:spLocks noGrp="1"/>
          </p:cNvSpPr>
          <p:nvPr>
            <p:ph type="body"/>
          </p:nvPr>
        </p:nvSpPr>
        <p:spPr>
          <a:xfrm>
            <a:off x="467424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39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459"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460"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1461"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1462" name="PlaceHolder 4"/>
          <p:cNvSpPr>
            <a:spLocks noGrp="1"/>
          </p:cNvSpPr>
          <p:nvPr>
            <p:ph type="body"/>
          </p:nvPr>
        </p:nvSpPr>
        <p:spPr>
          <a:xfrm>
            <a:off x="457200" y="2761920"/>
            <a:ext cx="822924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39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463"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464" name="PlaceHolder 2"/>
          <p:cNvSpPr>
            <a:spLocks noGrp="1"/>
          </p:cNvSpPr>
          <p:nvPr>
            <p:ph type="body"/>
          </p:nvPr>
        </p:nvSpPr>
        <p:spPr>
          <a:xfrm>
            <a:off x="457200" y="1203480"/>
            <a:ext cx="8229240" cy="1422720"/>
          </a:xfrm>
          <a:prstGeom prst="rect">
            <a:avLst/>
          </a:prstGeom>
        </p:spPr>
        <p:txBody>
          <a:bodyPr lIns="0" rIns="0" tIns="0" bIns="0">
            <a:normAutofit/>
          </a:bodyPr>
          <a:p>
            <a:endParaRPr b="0" lang="fr-FR" sz="3200" spc="-1" strike="noStrike">
              <a:latin typeface="Arial"/>
            </a:endParaRPr>
          </a:p>
        </p:txBody>
      </p:sp>
      <p:sp>
        <p:nvSpPr>
          <p:cNvPr id="1465" name="PlaceHolder 3"/>
          <p:cNvSpPr>
            <a:spLocks noGrp="1"/>
          </p:cNvSpPr>
          <p:nvPr>
            <p:ph type="body"/>
          </p:nvPr>
        </p:nvSpPr>
        <p:spPr>
          <a:xfrm>
            <a:off x="457200" y="2761920"/>
            <a:ext cx="822924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39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466"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467"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1468"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1469" name="PlaceHolder 4"/>
          <p:cNvSpPr>
            <a:spLocks noGrp="1"/>
          </p:cNvSpPr>
          <p:nvPr>
            <p:ph type="body"/>
          </p:nvPr>
        </p:nvSpPr>
        <p:spPr>
          <a:xfrm>
            <a:off x="457200" y="2761920"/>
            <a:ext cx="4015800" cy="1422720"/>
          </a:xfrm>
          <a:prstGeom prst="rect">
            <a:avLst/>
          </a:prstGeom>
        </p:spPr>
        <p:txBody>
          <a:bodyPr lIns="0" rIns="0" tIns="0" bIns="0">
            <a:normAutofit/>
          </a:bodyPr>
          <a:p>
            <a:endParaRPr b="0" lang="fr-FR" sz="3200" spc="-1" strike="noStrike">
              <a:latin typeface="Arial"/>
            </a:endParaRPr>
          </a:p>
        </p:txBody>
      </p:sp>
      <p:sp>
        <p:nvSpPr>
          <p:cNvPr id="1470" name="PlaceHolder 5"/>
          <p:cNvSpPr>
            <a:spLocks noGrp="1"/>
          </p:cNvSpPr>
          <p:nvPr>
            <p:ph type="body"/>
          </p:nvPr>
        </p:nvSpPr>
        <p:spPr>
          <a:xfrm>
            <a:off x="467424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39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471"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472" name="PlaceHolder 2"/>
          <p:cNvSpPr>
            <a:spLocks noGrp="1"/>
          </p:cNvSpPr>
          <p:nvPr>
            <p:ph type="body"/>
          </p:nvPr>
        </p:nvSpPr>
        <p:spPr>
          <a:xfrm>
            <a:off x="457200" y="1203480"/>
            <a:ext cx="2649600" cy="1422720"/>
          </a:xfrm>
          <a:prstGeom prst="rect">
            <a:avLst/>
          </a:prstGeom>
        </p:spPr>
        <p:txBody>
          <a:bodyPr lIns="0" rIns="0" tIns="0" bIns="0">
            <a:normAutofit/>
          </a:bodyPr>
          <a:p>
            <a:endParaRPr b="0" lang="fr-FR" sz="3200" spc="-1" strike="noStrike">
              <a:latin typeface="Arial"/>
            </a:endParaRPr>
          </a:p>
        </p:txBody>
      </p:sp>
      <p:sp>
        <p:nvSpPr>
          <p:cNvPr id="1473" name="PlaceHolder 3"/>
          <p:cNvSpPr>
            <a:spLocks noGrp="1"/>
          </p:cNvSpPr>
          <p:nvPr>
            <p:ph type="body"/>
          </p:nvPr>
        </p:nvSpPr>
        <p:spPr>
          <a:xfrm>
            <a:off x="3239640" y="1203480"/>
            <a:ext cx="2649600" cy="1422720"/>
          </a:xfrm>
          <a:prstGeom prst="rect">
            <a:avLst/>
          </a:prstGeom>
        </p:spPr>
        <p:txBody>
          <a:bodyPr lIns="0" rIns="0" tIns="0" bIns="0">
            <a:normAutofit/>
          </a:bodyPr>
          <a:p>
            <a:endParaRPr b="0" lang="fr-FR" sz="3200" spc="-1" strike="noStrike">
              <a:latin typeface="Arial"/>
            </a:endParaRPr>
          </a:p>
        </p:txBody>
      </p:sp>
      <p:sp>
        <p:nvSpPr>
          <p:cNvPr id="1474" name="PlaceHolder 4"/>
          <p:cNvSpPr>
            <a:spLocks noGrp="1"/>
          </p:cNvSpPr>
          <p:nvPr>
            <p:ph type="body"/>
          </p:nvPr>
        </p:nvSpPr>
        <p:spPr>
          <a:xfrm>
            <a:off x="6022080" y="1203480"/>
            <a:ext cx="2649600" cy="1422720"/>
          </a:xfrm>
          <a:prstGeom prst="rect">
            <a:avLst/>
          </a:prstGeom>
        </p:spPr>
        <p:txBody>
          <a:bodyPr lIns="0" rIns="0" tIns="0" bIns="0">
            <a:normAutofit/>
          </a:bodyPr>
          <a:p>
            <a:endParaRPr b="0" lang="fr-FR" sz="3200" spc="-1" strike="noStrike">
              <a:latin typeface="Arial"/>
            </a:endParaRPr>
          </a:p>
        </p:txBody>
      </p:sp>
      <p:sp>
        <p:nvSpPr>
          <p:cNvPr id="1475" name="PlaceHolder 5"/>
          <p:cNvSpPr>
            <a:spLocks noGrp="1"/>
          </p:cNvSpPr>
          <p:nvPr>
            <p:ph type="body"/>
          </p:nvPr>
        </p:nvSpPr>
        <p:spPr>
          <a:xfrm>
            <a:off x="457200" y="2761920"/>
            <a:ext cx="2649600" cy="1422720"/>
          </a:xfrm>
          <a:prstGeom prst="rect">
            <a:avLst/>
          </a:prstGeom>
        </p:spPr>
        <p:txBody>
          <a:bodyPr lIns="0" rIns="0" tIns="0" bIns="0">
            <a:normAutofit/>
          </a:bodyPr>
          <a:p>
            <a:endParaRPr b="0" lang="fr-FR" sz="3200" spc="-1" strike="noStrike">
              <a:latin typeface="Arial"/>
            </a:endParaRPr>
          </a:p>
        </p:txBody>
      </p:sp>
      <p:sp>
        <p:nvSpPr>
          <p:cNvPr id="1476" name="PlaceHolder 6"/>
          <p:cNvSpPr>
            <a:spLocks noGrp="1"/>
          </p:cNvSpPr>
          <p:nvPr>
            <p:ph type="body"/>
          </p:nvPr>
        </p:nvSpPr>
        <p:spPr>
          <a:xfrm>
            <a:off x="3239640" y="2761920"/>
            <a:ext cx="2649600" cy="1422720"/>
          </a:xfrm>
          <a:prstGeom prst="rect">
            <a:avLst/>
          </a:prstGeom>
        </p:spPr>
        <p:txBody>
          <a:bodyPr lIns="0" rIns="0" tIns="0" bIns="0">
            <a:normAutofit/>
          </a:bodyPr>
          <a:p>
            <a:endParaRPr b="0" lang="fr-FR" sz="3200" spc="-1" strike="noStrike">
              <a:latin typeface="Arial"/>
            </a:endParaRPr>
          </a:p>
        </p:txBody>
      </p:sp>
      <p:sp>
        <p:nvSpPr>
          <p:cNvPr id="1477" name="PlaceHolder 7"/>
          <p:cNvSpPr>
            <a:spLocks noGrp="1"/>
          </p:cNvSpPr>
          <p:nvPr>
            <p:ph type="body"/>
          </p:nvPr>
        </p:nvSpPr>
        <p:spPr>
          <a:xfrm>
            <a:off x="6022080" y="2761920"/>
            <a:ext cx="26496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39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9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480"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481"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fr-FR" sz="3200" spc="-1" strike="noStrike">
              <a:latin typeface="Arial"/>
            </a:endParaRPr>
          </a:p>
        </p:txBody>
      </p:sp>
    </p:spTree>
  </p:cSld>
</p:sldLayout>
</file>

<file path=ppt/slideLayouts/slideLayout39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482"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483" name="PlaceHolder 2"/>
          <p:cNvSpPr>
            <a:spLocks noGrp="1"/>
          </p:cNvSpPr>
          <p:nvPr>
            <p:ph type="body"/>
          </p:nvPr>
        </p:nvSpPr>
        <p:spPr>
          <a:xfrm>
            <a:off x="457200" y="1203480"/>
            <a:ext cx="8229240" cy="2982960"/>
          </a:xfrm>
          <a:prstGeom prst="rect">
            <a:avLst/>
          </a:prstGeom>
        </p:spPr>
        <p:txBody>
          <a:bodyPr lIns="0" rIns="0" tIns="0" bIns="0">
            <a:normAutofit/>
          </a:bodyPr>
          <a:p>
            <a:endParaRPr b="0" lang="fr-FR" sz="3200" spc="-1" strike="noStrike">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2"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3" name="PlaceHolder 2"/>
          <p:cNvSpPr>
            <a:spLocks noGrp="1"/>
          </p:cNvSpPr>
          <p:nvPr>
            <p:ph type="body"/>
          </p:nvPr>
        </p:nvSpPr>
        <p:spPr>
          <a:xfrm>
            <a:off x="457200" y="1203480"/>
            <a:ext cx="4015800" cy="2982960"/>
          </a:xfrm>
          <a:prstGeom prst="rect">
            <a:avLst/>
          </a:prstGeom>
        </p:spPr>
        <p:txBody>
          <a:bodyPr lIns="0" rIns="0" tIns="0" bIns="0">
            <a:normAutofit/>
          </a:bodyPr>
          <a:p>
            <a:endParaRPr b="0" lang="fr-FR" sz="3200" spc="-1" strike="noStrike">
              <a:latin typeface="Arial"/>
            </a:endParaRPr>
          </a:p>
        </p:txBody>
      </p:sp>
      <p:sp>
        <p:nvSpPr>
          <p:cNvPr id="14" name="PlaceHolder 3"/>
          <p:cNvSpPr>
            <a:spLocks noGrp="1"/>
          </p:cNvSpPr>
          <p:nvPr>
            <p:ph type="body"/>
          </p:nvPr>
        </p:nvSpPr>
        <p:spPr>
          <a:xfrm>
            <a:off x="4674240" y="1203480"/>
            <a:ext cx="4015800" cy="2982960"/>
          </a:xfrm>
          <a:prstGeom prst="rect">
            <a:avLst/>
          </a:prstGeom>
        </p:spPr>
        <p:txBody>
          <a:bodyPr lIns="0" rIns="0" tIns="0" bIns="0">
            <a:normAutofit/>
          </a:bodyPr>
          <a:p>
            <a:endParaRPr b="0" lang="fr-FR" sz="3200" spc="-1" strike="noStrike">
              <a:latin typeface="Arial"/>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44"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45" name="PlaceHolder 2"/>
          <p:cNvSpPr>
            <a:spLocks noGrp="1"/>
          </p:cNvSpPr>
          <p:nvPr>
            <p:ph type="body"/>
          </p:nvPr>
        </p:nvSpPr>
        <p:spPr>
          <a:xfrm>
            <a:off x="457200" y="1203480"/>
            <a:ext cx="4015800" cy="2982960"/>
          </a:xfrm>
          <a:prstGeom prst="rect">
            <a:avLst/>
          </a:prstGeom>
        </p:spPr>
        <p:txBody>
          <a:bodyPr lIns="0" rIns="0" tIns="0" bIns="0">
            <a:normAutofit/>
          </a:bodyPr>
          <a:p>
            <a:endParaRPr b="0" lang="fr-FR" sz="3200" spc="-1" strike="noStrike">
              <a:latin typeface="Arial"/>
            </a:endParaRPr>
          </a:p>
        </p:txBody>
      </p:sp>
      <p:sp>
        <p:nvSpPr>
          <p:cNvPr id="146" name="PlaceHolder 3"/>
          <p:cNvSpPr>
            <a:spLocks noGrp="1"/>
          </p:cNvSpPr>
          <p:nvPr>
            <p:ph type="body"/>
          </p:nvPr>
        </p:nvSpPr>
        <p:spPr>
          <a:xfrm>
            <a:off x="4674240" y="1203480"/>
            <a:ext cx="4015800" cy="2982960"/>
          </a:xfrm>
          <a:prstGeom prst="rect">
            <a:avLst/>
          </a:prstGeom>
        </p:spPr>
        <p:txBody>
          <a:bodyPr lIns="0" rIns="0" tIns="0" bIns="0">
            <a:normAutofit/>
          </a:bodyPr>
          <a:p>
            <a:endParaRPr b="0" lang="fr-FR" sz="3200" spc="-1" strike="noStrike">
              <a:latin typeface="Arial"/>
            </a:endParaRPr>
          </a:p>
        </p:txBody>
      </p:sp>
    </p:spTree>
  </p:cSld>
</p:sldLayout>
</file>

<file path=ppt/slideLayouts/slideLayout40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484"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485" name="PlaceHolder 2"/>
          <p:cNvSpPr>
            <a:spLocks noGrp="1"/>
          </p:cNvSpPr>
          <p:nvPr>
            <p:ph type="body"/>
          </p:nvPr>
        </p:nvSpPr>
        <p:spPr>
          <a:xfrm>
            <a:off x="457200" y="1203480"/>
            <a:ext cx="4015800" cy="2982960"/>
          </a:xfrm>
          <a:prstGeom prst="rect">
            <a:avLst/>
          </a:prstGeom>
        </p:spPr>
        <p:txBody>
          <a:bodyPr lIns="0" rIns="0" tIns="0" bIns="0">
            <a:normAutofit/>
          </a:bodyPr>
          <a:p>
            <a:endParaRPr b="0" lang="fr-FR" sz="3200" spc="-1" strike="noStrike">
              <a:latin typeface="Arial"/>
            </a:endParaRPr>
          </a:p>
        </p:txBody>
      </p:sp>
      <p:sp>
        <p:nvSpPr>
          <p:cNvPr id="1486" name="PlaceHolder 3"/>
          <p:cNvSpPr>
            <a:spLocks noGrp="1"/>
          </p:cNvSpPr>
          <p:nvPr>
            <p:ph type="body"/>
          </p:nvPr>
        </p:nvSpPr>
        <p:spPr>
          <a:xfrm>
            <a:off x="4674240" y="1203480"/>
            <a:ext cx="4015800" cy="2982960"/>
          </a:xfrm>
          <a:prstGeom prst="rect">
            <a:avLst/>
          </a:prstGeom>
        </p:spPr>
        <p:txBody>
          <a:bodyPr lIns="0" rIns="0" tIns="0" bIns="0">
            <a:normAutofit/>
          </a:bodyPr>
          <a:p>
            <a:endParaRPr b="0" lang="fr-FR" sz="3200" spc="-1" strike="noStrike">
              <a:latin typeface="Arial"/>
            </a:endParaRPr>
          </a:p>
        </p:txBody>
      </p:sp>
    </p:spTree>
  </p:cSld>
</p:sldLayout>
</file>

<file path=ppt/slideLayouts/slideLayout40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487"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Tree>
  </p:cSld>
</p:sldLayout>
</file>

<file path=ppt/slideLayouts/slideLayout40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488" name="PlaceHolder 1"/>
          <p:cNvSpPr>
            <a:spLocks noGrp="1"/>
          </p:cNvSpPr>
          <p:nvPr>
            <p:ph type="subTitle"/>
          </p:nvPr>
        </p:nvSpPr>
        <p:spPr>
          <a:xfrm>
            <a:off x="457200" y="205200"/>
            <a:ext cx="8229240" cy="3981240"/>
          </a:xfrm>
          <a:prstGeom prst="rect">
            <a:avLst/>
          </a:prstGeom>
        </p:spPr>
        <p:txBody>
          <a:bodyPr lIns="0" rIns="0" tIns="0" bIns="0" anchor="ctr">
            <a:noAutofit/>
          </a:bodyPr>
          <a:p>
            <a:pPr algn="ctr"/>
            <a:endParaRPr b="0" lang="fr-FR" sz="3200" spc="-1" strike="noStrike">
              <a:latin typeface="Arial"/>
            </a:endParaRPr>
          </a:p>
        </p:txBody>
      </p:sp>
    </p:spTree>
  </p:cSld>
</p:sldLayout>
</file>

<file path=ppt/slideLayouts/slideLayout40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89"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490"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1491" name="PlaceHolder 3"/>
          <p:cNvSpPr>
            <a:spLocks noGrp="1"/>
          </p:cNvSpPr>
          <p:nvPr>
            <p:ph type="body"/>
          </p:nvPr>
        </p:nvSpPr>
        <p:spPr>
          <a:xfrm>
            <a:off x="4674240" y="1203480"/>
            <a:ext cx="4015800" cy="2982960"/>
          </a:xfrm>
          <a:prstGeom prst="rect">
            <a:avLst/>
          </a:prstGeom>
        </p:spPr>
        <p:txBody>
          <a:bodyPr lIns="0" rIns="0" tIns="0" bIns="0">
            <a:normAutofit/>
          </a:bodyPr>
          <a:p>
            <a:endParaRPr b="0" lang="fr-FR" sz="3200" spc="-1" strike="noStrike">
              <a:latin typeface="Arial"/>
            </a:endParaRPr>
          </a:p>
        </p:txBody>
      </p:sp>
      <p:sp>
        <p:nvSpPr>
          <p:cNvPr id="1492" name="PlaceHolder 4"/>
          <p:cNvSpPr>
            <a:spLocks noGrp="1"/>
          </p:cNvSpPr>
          <p:nvPr>
            <p:ph type="body"/>
          </p:nvPr>
        </p:nvSpPr>
        <p:spPr>
          <a:xfrm>
            <a:off x="45720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40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493"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494" name="PlaceHolder 2"/>
          <p:cNvSpPr>
            <a:spLocks noGrp="1"/>
          </p:cNvSpPr>
          <p:nvPr>
            <p:ph type="body"/>
          </p:nvPr>
        </p:nvSpPr>
        <p:spPr>
          <a:xfrm>
            <a:off x="457200" y="1203480"/>
            <a:ext cx="4015800" cy="2982960"/>
          </a:xfrm>
          <a:prstGeom prst="rect">
            <a:avLst/>
          </a:prstGeom>
        </p:spPr>
        <p:txBody>
          <a:bodyPr lIns="0" rIns="0" tIns="0" bIns="0">
            <a:normAutofit/>
          </a:bodyPr>
          <a:p>
            <a:endParaRPr b="0" lang="fr-FR" sz="3200" spc="-1" strike="noStrike">
              <a:latin typeface="Arial"/>
            </a:endParaRPr>
          </a:p>
        </p:txBody>
      </p:sp>
      <p:sp>
        <p:nvSpPr>
          <p:cNvPr id="1495"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1496" name="PlaceHolder 4"/>
          <p:cNvSpPr>
            <a:spLocks noGrp="1"/>
          </p:cNvSpPr>
          <p:nvPr>
            <p:ph type="body"/>
          </p:nvPr>
        </p:nvSpPr>
        <p:spPr>
          <a:xfrm>
            <a:off x="467424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40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497"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498"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1499"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1500" name="PlaceHolder 4"/>
          <p:cNvSpPr>
            <a:spLocks noGrp="1"/>
          </p:cNvSpPr>
          <p:nvPr>
            <p:ph type="body"/>
          </p:nvPr>
        </p:nvSpPr>
        <p:spPr>
          <a:xfrm>
            <a:off x="457200" y="2761920"/>
            <a:ext cx="822924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40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501"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502" name="PlaceHolder 2"/>
          <p:cNvSpPr>
            <a:spLocks noGrp="1"/>
          </p:cNvSpPr>
          <p:nvPr>
            <p:ph type="body"/>
          </p:nvPr>
        </p:nvSpPr>
        <p:spPr>
          <a:xfrm>
            <a:off x="457200" y="1203480"/>
            <a:ext cx="8229240" cy="1422720"/>
          </a:xfrm>
          <a:prstGeom prst="rect">
            <a:avLst/>
          </a:prstGeom>
        </p:spPr>
        <p:txBody>
          <a:bodyPr lIns="0" rIns="0" tIns="0" bIns="0">
            <a:normAutofit/>
          </a:bodyPr>
          <a:p>
            <a:endParaRPr b="0" lang="fr-FR" sz="3200" spc="-1" strike="noStrike">
              <a:latin typeface="Arial"/>
            </a:endParaRPr>
          </a:p>
        </p:txBody>
      </p:sp>
      <p:sp>
        <p:nvSpPr>
          <p:cNvPr id="1503" name="PlaceHolder 3"/>
          <p:cNvSpPr>
            <a:spLocks noGrp="1"/>
          </p:cNvSpPr>
          <p:nvPr>
            <p:ph type="body"/>
          </p:nvPr>
        </p:nvSpPr>
        <p:spPr>
          <a:xfrm>
            <a:off x="457200" y="2761920"/>
            <a:ext cx="822924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40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504"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505"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1506"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1507" name="PlaceHolder 4"/>
          <p:cNvSpPr>
            <a:spLocks noGrp="1"/>
          </p:cNvSpPr>
          <p:nvPr>
            <p:ph type="body"/>
          </p:nvPr>
        </p:nvSpPr>
        <p:spPr>
          <a:xfrm>
            <a:off x="457200" y="2761920"/>
            <a:ext cx="4015800" cy="1422720"/>
          </a:xfrm>
          <a:prstGeom prst="rect">
            <a:avLst/>
          </a:prstGeom>
        </p:spPr>
        <p:txBody>
          <a:bodyPr lIns="0" rIns="0" tIns="0" bIns="0">
            <a:normAutofit/>
          </a:bodyPr>
          <a:p>
            <a:endParaRPr b="0" lang="fr-FR" sz="3200" spc="-1" strike="noStrike">
              <a:latin typeface="Arial"/>
            </a:endParaRPr>
          </a:p>
        </p:txBody>
      </p:sp>
      <p:sp>
        <p:nvSpPr>
          <p:cNvPr id="1508" name="PlaceHolder 5"/>
          <p:cNvSpPr>
            <a:spLocks noGrp="1"/>
          </p:cNvSpPr>
          <p:nvPr>
            <p:ph type="body"/>
          </p:nvPr>
        </p:nvSpPr>
        <p:spPr>
          <a:xfrm>
            <a:off x="467424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40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509"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510" name="PlaceHolder 2"/>
          <p:cNvSpPr>
            <a:spLocks noGrp="1"/>
          </p:cNvSpPr>
          <p:nvPr>
            <p:ph type="body"/>
          </p:nvPr>
        </p:nvSpPr>
        <p:spPr>
          <a:xfrm>
            <a:off x="457200" y="1203480"/>
            <a:ext cx="2649600" cy="1422720"/>
          </a:xfrm>
          <a:prstGeom prst="rect">
            <a:avLst/>
          </a:prstGeom>
        </p:spPr>
        <p:txBody>
          <a:bodyPr lIns="0" rIns="0" tIns="0" bIns="0">
            <a:normAutofit/>
          </a:bodyPr>
          <a:p>
            <a:endParaRPr b="0" lang="fr-FR" sz="3200" spc="-1" strike="noStrike">
              <a:latin typeface="Arial"/>
            </a:endParaRPr>
          </a:p>
        </p:txBody>
      </p:sp>
      <p:sp>
        <p:nvSpPr>
          <p:cNvPr id="1511" name="PlaceHolder 3"/>
          <p:cNvSpPr>
            <a:spLocks noGrp="1"/>
          </p:cNvSpPr>
          <p:nvPr>
            <p:ph type="body"/>
          </p:nvPr>
        </p:nvSpPr>
        <p:spPr>
          <a:xfrm>
            <a:off x="3239640" y="1203480"/>
            <a:ext cx="2649600" cy="1422720"/>
          </a:xfrm>
          <a:prstGeom prst="rect">
            <a:avLst/>
          </a:prstGeom>
        </p:spPr>
        <p:txBody>
          <a:bodyPr lIns="0" rIns="0" tIns="0" bIns="0">
            <a:normAutofit/>
          </a:bodyPr>
          <a:p>
            <a:endParaRPr b="0" lang="fr-FR" sz="3200" spc="-1" strike="noStrike">
              <a:latin typeface="Arial"/>
            </a:endParaRPr>
          </a:p>
        </p:txBody>
      </p:sp>
      <p:sp>
        <p:nvSpPr>
          <p:cNvPr id="1512" name="PlaceHolder 4"/>
          <p:cNvSpPr>
            <a:spLocks noGrp="1"/>
          </p:cNvSpPr>
          <p:nvPr>
            <p:ph type="body"/>
          </p:nvPr>
        </p:nvSpPr>
        <p:spPr>
          <a:xfrm>
            <a:off x="6022080" y="1203480"/>
            <a:ext cx="2649600" cy="1422720"/>
          </a:xfrm>
          <a:prstGeom prst="rect">
            <a:avLst/>
          </a:prstGeom>
        </p:spPr>
        <p:txBody>
          <a:bodyPr lIns="0" rIns="0" tIns="0" bIns="0">
            <a:normAutofit/>
          </a:bodyPr>
          <a:p>
            <a:endParaRPr b="0" lang="fr-FR" sz="3200" spc="-1" strike="noStrike">
              <a:latin typeface="Arial"/>
            </a:endParaRPr>
          </a:p>
        </p:txBody>
      </p:sp>
      <p:sp>
        <p:nvSpPr>
          <p:cNvPr id="1513" name="PlaceHolder 5"/>
          <p:cNvSpPr>
            <a:spLocks noGrp="1"/>
          </p:cNvSpPr>
          <p:nvPr>
            <p:ph type="body"/>
          </p:nvPr>
        </p:nvSpPr>
        <p:spPr>
          <a:xfrm>
            <a:off x="457200" y="2761920"/>
            <a:ext cx="2649600" cy="1422720"/>
          </a:xfrm>
          <a:prstGeom prst="rect">
            <a:avLst/>
          </a:prstGeom>
        </p:spPr>
        <p:txBody>
          <a:bodyPr lIns="0" rIns="0" tIns="0" bIns="0">
            <a:normAutofit/>
          </a:bodyPr>
          <a:p>
            <a:endParaRPr b="0" lang="fr-FR" sz="3200" spc="-1" strike="noStrike">
              <a:latin typeface="Arial"/>
            </a:endParaRPr>
          </a:p>
        </p:txBody>
      </p:sp>
      <p:sp>
        <p:nvSpPr>
          <p:cNvPr id="1514" name="PlaceHolder 6"/>
          <p:cNvSpPr>
            <a:spLocks noGrp="1"/>
          </p:cNvSpPr>
          <p:nvPr>
            <p:ph type="body"/>
          </p:nvPr>
        </p:nvSpPr>
        <p:spPr>
          <a:xfrm>
            <a:off x="3239640" y="2761920"/>
            <a:ext cx="2649600" cy="1422720"/>
          </a:xfrm>
          <a:prstGeom prst="rect">
            <a:avLst/>
          </a:prstGeom>
        </p:spPr>
        <p:txBody>
          <a:bodyPr lIns="0" rIns="0" tIns="0" bIns="0">
            <a:normAutofit/>
          </a:bodyPr>
          <a:p>
            <a:endParaRPr b="0" lang="fr-FR" sz="3200" spc="-1" strike="noStrike">
              <a:latin typeface="Arial"/>
            </a:endParaRPr>
          </a:p>
        </p:txBody>
      </p:sp>
      <p:sp>
        <p:nvSpPr>
          <p:cNvPr id="1515" name="PlaceHolder 7"/>
          <p:cNvSpPr>
            <a:spLocks noGrp="1"/>
          </p:cNvSpPr>
          <p:nvPr>
            <p:ph type="body"/>
          </p:nvPr>
        </p:nvSpPr>
        <p:spPr>
          <a:xfrm>
            <a:off x="6022080" y="2761920"/>
            <a:ext cx="26496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40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47"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Tree>
  </p:cSld>
</p:sldLayout>
</file>

<file path=ppt/slideLayouts/slideLayout4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518"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519"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fr-FR" sz="3200" spc="-1" strike="noStrike">
              <a:latin typeface="Arial"/>
            </a:endParaRPr>
          </a:p>
        </p:txBody>
      </p:sp>
    </p:spTree>
  </p:cSld>
</p:sldLayout>
</file>

<file path=ppt/slideLayouts/slideLayout4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520"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521" name="PlaceHolder 2"/>
          <p:cNvSpPr>
            <a:spLocks noGrp="1"/>
          </p:cNvSpPr>
          <p:nvPr>
            <p:ph type="body"/>
          </p:nvPr>
        </p:nvSpPr>
        <p:spPr>
          <a:xfrm>
            <a:off x="457200" y="1203480"/>
            <a:ext cx="8229240" cy="2982960"/>
          </a:xfrm>
          <a:prstGeom prst="rect">
            <a:avLst/>
          </a:prstGeom>
        </p:spPr>
        <p:txBody>
          <a:bodyPr lIns="0" rIns="0" tIns="0" bIns="0">
            <a:normAutofit/>
          </a:bodyPr>
          <a:p>
            <a:endParaRPr b="0" lang="fr-FR" sz="3200" spc="-1" strike="noStrike">
              <a:latin typeface="Arial"/>
            </a:endParaRPr>
          </a:p>
        </p:txBody>
      </p:sp>
    </p:spTree>
  </p:cSld>
</p:sldLayout>
</file>

<file path=ppt/slideLayouts/slideLayout4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522"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523" name="PlaceHolder 2"/>
          <p:cNvSpPr>
            <a:spLocks noGrp="1"/>
          </p:cNvSpPr>
          <p:nvPr>
            <p:ph type="body"/>
          </p:nvPr>
        </p:nvSpPr>
        <p:spPr>
          <a:xfrm>
            <a:off x="457200" y="1203480"/>
            <a:ext cx="4015800" cy="2982960"/>
          </a:xfrm>
          <a:prstGeom prst="rect">
            <a:avLst/>
          </a:prstGeom>
        </p:spPr>
        <p:txBody>
          <a:bodyPr lIns="0" rIns="0" tIns="0" bIns="0">
            <a:normAutofit/>
          </a:bodyPr>
          <a:p>
            <a:endParaRPr b="0" lang="fr-FR" sz="3200" spc="-1" strike="noStrike">
              <a:latin typeface="Arial"/>
            </a:endParaRPr>
          </a:p>
        </p:txBody>
      </p:sp>
      <p:sp>
        <p:nvSpPr>
          <p:cNvPr id="1524" name="PlaceHolder 3"/>
          <p:cNvSpPr>
            <a:spLocks noGrp="1"/>
          </p:cNvSpPr>
          <p:nvPr>
            <p:ph type="body"/>
          </p:nvPr>
        </p:nvSpPr>
        <p:spPr>
          <a:xfrm>
            <a:off x="4674240" y="1203480"/>
            <a:ext cx="4015800" cy="2982960"/>
          </a:xfrm>
          <a:prstGeom prst="rect">
            <a:avLst/>
          </a:prstGeom>
        </p:spPr>
        <p:txBody>
          <a:bodyPr lIns="0" rIns="0" tIns="0" bIns="0">
            <a:normAutofit/>
          </a:bodyPr>
          <a:p>
            <a:endParaRPr b="0" lang="fr-FR" sz="3200" spc="-1" strike="noStrike">
              <a:latin typeface="Arial"/>
            </a:endParaRPr>
          </a:p>
        </p:txBody>
      </p:sp>
    </p:spTree>
  </p:cSld>
</p:sldLayout>
</file>

<file path=ppt/slideLayouts/slideLayout4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525"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Tree>
  </p:cSld>
</p:sldLayout>
</file>

<file path=ppt/slideLayouts/slideLayout4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526" name="PlaceHolder 1"/>
          <p:cNvSpPr>
            <a:spLocks noGrp="1"/>
          </p:cNvSpPr>
          <p:nvPr>
            <p:ph type="subTitle"/>
          </p:nvPr>
        </p:nvSpPr>
        <p:spPr>
          <a:xfrm>
            <a:off x="457200" y="205200"/>
            <a:ext cx="8229240" cy="3981240"/>
          </a:xfrm>
          <a:prstGeom prst="rect">
            <a:avLst/>
          </a:prstGeom>
        </p:spPr>
        <p:txBody>
          <a:bodyPr lIns="0" rIns="0" tIns="0" bIns="0" anchor="ctr">
            <a:noAutofit/>
          </a:bodyPr>
          <a:p>
            <a:pPr algn="ctr"/>
            <a:endParaRPr b="0" lang="fr-FR" sz="3200" spc="-1" strike="noStrike">
              <a:latin typeface="Arial"/>
            </a:endParaRPr>
          </a:p>
        </p:txBody>
      </p:sp>
    </p:spTree>
  </p:cSld>
</p:sldLayout>
</file>

<file path=ppt/slideLayouts/slideLayout4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527"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528"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1529" name="PlaceHolder 3"/>
          <p:cNvSpPr>
            <a:spLocks noGrp="1"/>
          </p:cNvSpPr>
          <p:nvPr>
            <p:ph type="body"/>
          </p:nvPr>
        </p:nvSpPr>
        <p:spPr>
          <a:xfrm>
            <a:off x="4674240" y="1203480"/>
            <a:ext cx="4015800" cy="2982960"/>
          </a:xfrm>
          <a:prstGeom prst="rect">
            <a:avLst/>
          </a:prstGeom>
        </p:spPr>
        <p:txBody>
          <a:bodyPr lIns="0" rIns="0" tIns="0" bIns="0">
            <a:normAutofit/>
          </a:bodyPr>
          <a:p>
            <a:endParaRPr b="0" lang="fr-FR" sz="3200" spc="-1" strike="noStrike">
              <a:latin typeface="Arial"/>
            </a:endParaRPr>
          </a:p>
        </p:txBody>
      </p:sp>
      <p:sp>
        <p:nvSpPr>
          <p:cNvPr id="1530" name="PlaceHolder 4"/>
          <p:cNvSpPr>
            <a:spLocks noGrp="1"/>
          </p:cNvSpPr>
          <p:nvPr>
            <p:ph type="body"/>
          </p:nvPr>
        </p:nvSpPr>
        <p:spPr>
          <a:xfrm>
            <a:off x="45720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4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531"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532" name="PlaceHolder 2"/>
          <p:cNvSpPr>
            <a:spLocks noGrp="1"/>
          </p:cNvSpPr>
          <p:nvPr>
            <p:ph type="body"/>
          </p:nvPr>
        </p:nvSpPr>
        <p:spPr>
          <a:xfrm>
            <a:off x="457200" y="1203480"/>
            <a:ext cx="4015800" cy="2982960"/>
          </a:xfrm>
          <a:prstGeom prst="rect">
            <a:avLst/>
          </a:prstGeom>
        </p:spPr>
        <p:txBody>
          <a:bodyPr lIns="0" rIns="0" tIns="0" bIns="0">
            <a:normAutofit/>
          </a:bodyPr>
          <a:p>
            <a:endParaRPr b="0" lang="fr-FR" sz="3200" spc="-1" strike="noStrike">
              <a:latin typeface="Arial"/>
            </a:endParaRPr>
          </a:p>
        </p:txBody>
      </p:sp>
      <p:sp>
        <p:nvSpPr>
          <p:cNvPr id="1533"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1534" name="PlaceHolder 4"/>
          <p:cNvSpPr>
            <a:spLocks noGrp="1"/>
          </p:cNvSpPr>
          <p:nvPr>
            <p:ph type="body"/>
          </p:nvPr>
        </p:nvSpPr>
        <p:spPr>
          <a:xfrm>
            <a:off x="467424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4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535"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536"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1537"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1538" name="PlaceHolder 4"/>
          <p:cNvSpPr>
            <a:spLocks noGrp="1"/>
          </p:cNvSpPr>
          <p:nvPr>
            <p:ph type="body"/>
          </p:nvPr>
        </p:nvSpPr>
        <p:spPr>
          <a:xfrm>
            <a:off x="457200" y="2761920"/>
            <a:ext cx="822924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4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539"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540" name="PlaceHolder 2"/>
          <p:cNvSpPr>
            <a:spLocks noGrp="1"/>
          </p:cNvSpPr>
          <p:nvPr>
            <p:ph type="body"/>
          </p:nvPr>
        </p:nvSpPr>
        <p:spPr>
          <a:xfrm>
            <a:off x="457200" y="1203480"/>
            <a:ext cx="8229240" cy="1422720"/>
          </a:xfrm>
          <a:prstGeom prst="rect">
            <a:avLst/>
          </a:prstGeom>
        </p:spPr>
        <p:txBody>
          <a:bodyPr lIns="0" rIns="0" tIns="0" bIns="0">
            <a:normAutofit/>
          </a:bodyPr>
          <a:p>
            <a:endParaRPr b="0" lang="fr-FR" sz="3200" spc="-1" strike="noStrike">
              <a:latin typeface="Arial"/>
            </a:endParaRPr>
          </a:p>
        </p:txBody>
      </p:sp>
      <p:sp>
        <p:nvSpPr>
          <p:cNvPr id="1541" name="PlaceHolder 3"/>
          <p:cNvSpPr>
            <a:spLocks noGrp="1"/>
          </p:cNvSpPr>
          <p:nvPr>
            <p:ph type="body"/>
          </p:nvPr>
        </p:nvSpPr>
        <p:spPr>
          <a:xfrm>
            <a:off x="457200" y="2761920"/>
            <a:ext cx="822924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4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542"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543"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1544"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1545" name="PlaceHolder 4"/>
          <p:cNvSpPr>
            <a:spLocks noGrp="1"/>
          </p:cNvSpPr>
          <p:nvPr>
            <p:ph type="body"/>
          </p:nvPr>
        </p:nvSpPr>
        <p:spPr>
          <a:xfrm>
            <a:off x="457200" y="2761920"/>
            <a:ext cx="4015800" cy="1422720"/>
          </a:xfrm>
          <a:prstGeom prst="rect">
            <a:avLst/>
          </a:prstGeom>
        </p:spPr>
        <p:txBody>
          <a:bodyPr lIns="0" rIns="0" tIns="0" bIns="0">
            <a:normAutofit/>
          </a:bodyPr>
          <a:p>
            <a:endParaRPr b="0" lang="fr-FR" sz="3200" spc="-1" strike="noStrike">
              <a:latin typeface="Arial"/>
            </a:endParaRPr>
          </a:p>
        </p:txBody>
      </p:sp>
      <p:sp>
        <p:nvSpPr>
          <p:cNvPr id="1546" name="PlaceHolder 5"/>
          <p:cNvSpPr>
            <a:spLocks noGrp="1"/>
          </p:cNvSpPr>
          <p:nvPr>
            <p:ph type="body"/>
          </p:nvPr>
        </p:nvSpPr>
        <p:spPr>
          <a:xfrm>
            <a:off x="467424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48" name="PlaceHolder 1"/>
          <p:cNvSpPr>
            <a:spLocks noGrp="1"/>
          </p:cNvSpPr>
          <p:nvPr>
            <p:ph type="subTitle"/>
          </p:nvPr>
        </p:nvSpPr>
        <p:spPr>
          <a:xfrm>
            <a:off x="457200" y="205200"/>
            <a:ext cx="8229240" cy="3981240"/>
          </a:xfrm>
          <a:prstGeom prst="rect">
            <a:avLst/>
          </a:prstGeom>
        </p:spPr>
        <p:txBody>
          <a:bodyPr lIns="0" rIns="0" tIns="0" bIns="0" anchor="ctr">
            <a:noAutofit/>
          </a:bodyPr>
          <a:p>
            <a:pPr algn="ctr"/>
            <a:endParaRPr b="0" lang="fr-FR" sz="3200" spc="-1" strike="noStrike">
              <a:latin typeface="Arial"/>
            </a:endParaRPr>
          </a:p>
        </p:txBody>
      </p:sp>
    </p:spTree>
  </p:cSld>
</p:sldLayout>
</file>

<file path=ppt/slideLayouts/slideLayout4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547"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548" name="PlaceHolder 2"/>
          <p:cNvSpPr>
            <a:spLocks noGrp="1"/>
          </p:cNvSpPr>
          <p:nvPr>
            <p:ph type="body"/>
          </p:nvPr>
        </p:nvSpPr>
        <p:spPr>
          <a:xfrm>
            <a:off x="457200" y="1203480"/>
            <a:ext cx="2649600" cy="1422720"/>
          </a:xfrm>
          <a:prstGeom prst="rect">
            <a:avLst/>
          </a:prstGeom>
        </p:spPr>
        <p:txBody>
          <a:bodyPr lIns="0" rIns="0" tIns="0" bIns="0">
            <a:normAutofit/>
          </a:bodyPr>
          <a:p>
            <a:endParaRPr b="0" lang="fr-FR" sz="3200" spc="-1" strike="noStrike">
              <a:latin typeface="Arial"/>
            </a:endParaRPr>
          </a:p>
        </p:txBody>
      </p:sp>
      <p:sp>
        <p:nvSpPr>
          <p:cNvPr id="1549" name="PlaceHolder 3"/>
          <p:cNvSpPr>
            <a:spLocks noGrp="1"/>
          </p:cNvSpPr>
          <p:nvPr>
            <p:ph type="body"/>
          </p:nvPr>
        </p:nvSpPr>
        <p:spPr>
          <a:xfrm>
            <a:off x="3239640" y="1203480"/>
            <a:ext cx="2649600" cy="1422720"/>
          </a:xfrm>
          <a:prstGeom prst="rect">
            <a:avLst/>
          </a:prstGeom>
        </p:spPr>
        <p:txBody>
          <a:bodyPr lIns="0" rIns="0" tIns="0" bIns="0">
            <a:normAutofit/>
          </a:bodyPr>
          <a:p>
            <a:endParaRPr b="0" lang="fr-FR" sz="3200" spc="-1" strike="noStrike">
              <a:latin typeface="Arial"/>
            </a:endParaRPr>
          </a:p>
        </p:txBody>
      </p:sp>
      <p:sp>
        <p:nvSpPr>
          <p:cNvPr id="1550" name="PlaceHolder 4"/>
          <p:cNvSpPr>
            <a:spLocks noGrp="1"/>
          </p:cNvSpPr>
          <p:nvPr>
            <p:ph type="body"/>
          </p:nvPr>
        </p:nvSpPr>
        <p:spPr>
          <a:xfrm>
            <a:off x="6022080" y="1203480"/>
            <a:ext cx="2649600" cy="1422720"/>
          </a:xfrm>
          <a:prstGeom prst="rect">
            <a:avLst/>
          </a:prstGeom>
        </p:spPr>
        <p:txBody>
          <a:bodyPr lIns="0" rIns="0" tIns="0" bIns="0">
            <a:normAutofit/>
          </a:bodyPr>
          <a:p>
            <a:endParaRPr b="0" lang="fr-FR" sz="3200" spc="-1" strike="noStrike">
              <a:latin typeface="Arial"/>
            </a:endParaRPr>
          </a:p>
        </p:txBody>
      </p:sp>
      <p:sp>
        <p:nvSpPr>
          <p:cNvPr id="1551" name="PlaceHolder 5"/>
          <p:cNvSpPr>
            <a:spLocks noGrp="1"/>
          </p:cNvSpPr>
          <p:nvPr>
            <p:ph type="body"/>
          </p:nvPr>
        </p:nvSpPr>
        <p:spPr>
          <a:xfrm>
            <a:off x="457200" y="2761920"/>
            <a:ext cx="2649600" cy="1422720"/>
          </a:xfrm>
          <a:prstGeom prst="rect">
            <a:avLst/>
          </a:prstGeom>
        </p:spPr>
        <p:txBody>
          <a:bodyPr lIns="0" rIns="0" tIns="0" bIns="0">
            <a:normAutofit/>
          </a:bodyPr>
          <a:p>
            <a:endParaRPr b="0" lang="fr-FR" sz="3200" spc="-1" strike="noStrike">
              <a:latin typeface="Arial"/>
            </a:endParaRPr>
          </a:p>
        </p:txBody>
      </p:sp>
      <p:sp>
        <p:nvSpPr>
          <p:cNvPr id="1552" name="PlaceHolder 6"/>
          <p:cNvSpPr>
            <a:spLocks noGrp="1"/>
          </p:cNvSpPr>
          <p:nvPr>
            <p:ph type="body"/>
          </p:nvPr>
        </p:nvSpPr>
        <p:spPr>
          <a:xfrm>
            <a:off x="3239640" y="2761920"/>
            <a:ext cx="2649600" cy="1422720"/>
          </a:xfrm>
          <a:prstGeom prst="rect">
            <a:avLst/>
          </a:prstGeom>
        </p:spPr>
        <p:txBody>
          <a:bodyPr lIns="0" rIns="0" tIns="0" bIns="0">
            <a:normAutofit/>
          </a:bodyPr>
          <a:p>
            <a:endParaRPr b="0" lang="fr-FR" sz="3200" spc="-1" strike="noStrike">
              <a:latin typeface="Arial"/>
            </a:endParaRPr>
          </a:p>
        </p:txBody>
      </p:sp>
      <p:sp>
        <p:nvSpPr>
          <p:cNvPr id="1553" name="PlaceHolder 7"/>
          <p:cNvSpPr>
            <a:spLocks noGrp="1"/>
          </p:cNvSpPr>
          <p:nvPr>
            <p:ph type="body"/>
          </p:nvPr>
        </p:nvSpPr>
        <p:spPr>
          <a:xfrm>
            <a:off x="6022080" y="2761920"/>
            <a:ext cx="26496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4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4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564"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565"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fr-FR" sz="3200" spc="-1" strike="noStrike">
              <a:latin typeface="Arial"/>
            </a:endParaRPr>
          </a:p>
        </p:txBody>
      </p:sp>
    </p:spTree>
  </p:cSld>
</p:sldLayout>
</file>

<file path=ppt/slideLayouts/slideLayout4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566"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567" name="PlaceHolder 2"/>
          <p:cNvSpPr>
            <a:spLocks noGrp="1"/>
          </p:cNvSpPr>
          <p:nvPr>
            <p:ph type="body"/>
          </p:nvPr>
        </p:nvSpPr>
        <p:spPr>
          <a:xfrm>
            <a:off x="457200" y="1203480"/>
            <a:ext cx="8229240" cy="2982960"/>
          </a:xfrm>
          <a:prstGeom prst="rect">
            <a:avLst/>
          </a:prstGeom>
        </p:spPr>
        <p:txBody>
          <a:bodyPr lIns="0" rIns="0" tIns="0" bIns="0">
            <a:normAutofit/>
          </a:bodyPr>
          <a:p>
            <a:endParaRPr b="0" lang="fr-FR" sz="3200" spc="-1" strike="noStrike">
              <a:latin typeface="Arial"/>
            </a:endParaRPr>
          </a:p>
        </p:txBody>
      </p:sp>
    </p:spTree>
  </p:cSld>
</p:sldLayout>
</file>

<file path=ppt/slideLayouts/slideLayout4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568"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569" name="PlaceHolder 2"/>
          <p:cNvSpPr>
            <a:spLocks noGrp="1"/>
          </p:cNvSpPr>
          <p:nvPr>
            <p:ph type="body"/>
          </p:nvPr>
        </p:nvSpPr>
        <p:spPr>
          <a:xfrm>
            <a:off x="457200" y="1203480"/>
            <a:ext cx="4015800" cy="2982960"/>
          </a:xfrm>
          <a:prstGeom prst="rect">
            <a:avLst/>
          </a:prstGeom>
        </p:spPr>
        <p:txBody>
          <a:bodyPr lIns="0" rIns="0" tIns="0" bIns="0">
            <a:normAutofit/>
          </a:bodyPr>
          <a:p>
            <a:endParaRPr b="0" lang="fr-FR" sz="3200" spc="-1" strike="noStrike">
              <a:latin typeface="Arial"/>
            </a:endParaRPr>
          </a:p>
        </p:txBody>
      </p:sp>
      <p:sp>
        <p:nvSpPr>
          <p:cNvPr id="1570" name="PlaceHolder 3"/>
          <p:cNvSpPr>
            <a:spLocks noGrp="1"/>
          </p:cNvSpPr>
          <p:nvPr>
            <p:ph type="body"/>
          </p:nvPr>
        </p:nvSpPr>
        <p:spPr>
          <a:xfrm>
            <a:off x="4674240" y="1203480"/>
            <a:ext cx="4015800" cy="2982960"/>
          </a:xfrm>
          <a:prstGeom prst="rect">
            <a:avLst/>
          </a:prstGeom>
        </p:spPr>
        <p:txBody>
          <a:bodyPr lIns="0" rIns="0" tIns="0" bIns="0">
            <a:normAutofit/>
          </a:bodyPr>
          <a:p>
            <a:endParaRPr b="0" lang="fr-FR" sz="3200" spc="-1" strike="noStrike">
              <a:latin typeface="Arial"/>
            </a:endParaRPr>
          </a:p>
        </p:txBody>
      </p:sp>
    </p:spTree>
  </p:cSld>
</p:sldLayout>
</file>

<file path=ppt/slideLayouts/slideLayout4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571"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Tree>
  </p:cSld>
</p:sldLayout>
</file>

<file path=ppt/slideLayouts/slideLayout4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572" name="PlaceHolder 1"/>
          <p:cNvSpPr>
            <a:spLocks noGrp="1"/>
          </p:cNvSpPr>
          <p:nvPr>
            <p:ph type="subTitle"/>
          </p:nvPr>
        </p:nvSpPr>
        <p:spPr>
          <a:xfrm>
            <a:off x="457200" y="205200"/>
            <a:ext cx="8229240" cy="3981240"/>
          </a:xfrm>
          <a:prstGeom prst="rect">
            <a:avLst/>
          </a:prstGeom>
        </p:spPr>
        <p:txBody>
          <a:bodyPr lIns="0" rIns="0" tIns="0" bIns="0" anchor="ctr">
            <a:noAutofit/>
          </a:bodyPr>
          <a:p>
            <a:pPr algn="ctr"/>
            <a:endParaRPr b="0" lang="fr-FR" sz="3200" spc="-1" strike="noStrike">
              <a:latin typeface="Arial"/>
            </a:endParaRPr>
          </a:p>
        </p:txBody>
      </p:sp>
    </p:spTree>
  </p:cSld>
</p:sldLayout>
</file>

<file path=ppt/slideLayouts/slideLayout4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573"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574"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1575" name="PlaceHolder 3"/>
          <p:cNvSpPr>
            <a:spLocks noGrp="1"/>
          </p:cNvSpPr>
          <p:nvPr>
            <p:ph type="body"/>
          </p:nvPr>
        </p:nvSpPr>
        <p:spPr>
          <a:xfrm>
            <a:off x="4674240" y="1203480"/>
            <a:ext cx="4015800" cy="2982960"/>
          </a:xfrm>
          <a:prstGeom prst="rect">
            <a:avLst/>
          </a:prstGeom>
        </p:spPr>
        <p:txBody>
          <a:bodyPr lIns="0" rIns="0" tIns="0" bIns="0">
            <a:normAutofit/>
          </a:bodyPr>
          <a:p>
            <a:endParaRPr b="0" lang="fr-FR" sz="3200" spc="-1" strike="noStrike">
              <a:latin typeface="Arial"/>
            </a:endParaRPr>
          </a:p>
        </p:txBody>
      </p:sp>
      <p:sp>
        <p:nvSpPr>
          <p:cNvPr id="1576" name="PlaceHolder 4"/>
          <p:cNvSpPr>
            <a:spLocks noGrp="1"/>
          </p:cNvSpPr>
          <p:nvPr>
            <p:ph type="body"/>
          </p:nvPr>
        </p:nvSpPr>
        <p:spPr>
          <a:xfrm>
            <a:off x="45720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4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577"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578" name="PlaceHolder 2"/>
          <p:cNvSpPr>
            <a:spLocks noGrp="1"/>
          </p:cNvSpPr>
          <p:nvPr>
            <p:ph type="body"/>
          </p:nvPr>
        </p:nvSpPr>
        <p:spPr>
          <a:xfrm>
            <a:off x="457200" y="1203480"/>
            <a:ext cx="4015800" cy="2982960"/>
          </a:xfrm>
          <a:prstGeom prst="rect">
            <a:avLst/>
          </a:prstGeom>
        </p:spPr>
        <p:txBody>
          <a:bodyPr lIns="0" rIns="0" tIns="0" bIns="0">
            <a:normAutofit/>
          </a:bodyPr>
          <a:p>
            <a:endParaRPr b="0" lang="fr-FR" sz="3200" spc="-1" strike="noStrike">
              <a:latin typeface="Arial"/>
            </a:endParaRPr>
          </a:p>
        </p:txBody>
      </p:sp>
      <p:sp>
        <p:nvSpPr>
          <p:cNvPr id="1579"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1580" name="PlaceHolder 4"/>
          <p:cNvSpPr>
            <a:spLocks noGrp="1"/>
          </p:cNvSpPr>
          <p:nvPr>
            <p:ph type="body"/>
          </p:nvPr>
        </p:nvSpPr>
        <p:spPr>
          <a:xfrm>
            <a:off x="467424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4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581"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582"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1583"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1584" name="PlaceHolder 4"/>
          <p:cNvSpPr>
            <a:spLocks noGrp="1"/>
          </p:cNvSpPr>
          <p:nvPr>
            <p:ph type="body"/>
          </p:nvPr>
        </p:nvSpPr>
        <p:spPr>
          <a:xfrm>
            <a:off x="457200" y="2761920"/>
            <a:ext cx="822924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9"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50"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151" name="PlaceHolder 3"/>
          <p:cNvSpPr>
            <a:spLocks noGrp="1"/>
          </p:cNvSpPr>
          <p:nvPr>
            <p:ph type="body"/>
          </p:nvPr>
        </p:nvSpPr>
        <p:spPr>
          <a:xfrm>
            <a:off x="4674240" y="1203480"/>
            <a:ext cx="4015800" cy="2982960"/>
          </a:xfrm>
          <a:prstGeom prst="rect">
            <a:avLst/>
          </a:prstGeom>
        </p:spPr>
        <p:txBody>
          <a:bodyPr lIns="0" rIns="0" tIns="0" bIns="0">
            <a:normAutofit/>
          </a:bodyPr>
          <a:p>
            <a:endParaRPr b="0" lang="fr-FR" sz="3200" spc="-1" strike="noStrike">
              <a:latin typeface="Arial"/>
            </a:endParaRPr>
          </a:p>
        </p:txBody>
      </p:sp>
      <p:sp>
        <p:nvSpPr>
          <p:cNvPr id="152" name="PlaceHolder 4"/>
          <p:cNvSpPr>
            <a:spLocks noGrp="1"/>
          </p:cNvSpPr>
          <p:nvPr>
            <p:ph type="body"/>
          </p:nvPr>
        </p:nvSpPr>
        <p:spPr>
          <a:xfrm>
            <a:off x="45720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4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585"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586" name="PlaceHolder 2"/>
          <p:cNvSpPr>
            <a:spLocks noGrp="1"/>
          </p:cNvSpPr>
          <p:nvPr>
            <p:ph type="body"/>
          </p:nvPr>
        </p:nvSpPr>
        <p:spPr>
          <a:xfrm>
            <a:off x="457200" y="1203480"/>
            <a:ext cx="8229240" cy="1422720"/>
          </a:xfrm>
          <a:prstGeom prst="rect">
            <a:avLst/>
          </a:prstGeom>
        </p:spPr>
        <p:txBody>
          <a:bodyPr lIns="0" rIns="0" tIns="0" bIns="0">
            <a:normAutofit/>
          </a:bodyPr>
          <a:p>
            <a:endParaRPr b="0" lang="fr-FR" sz="3200" spc="-1" strike="noStrike">
              <a:latin typeface="Arial"/>
            </a:endParaRPr>
          </a:p>
        </p:txBody>
      </p:sp>
      <p:sp>
        <p:nvSpPr>
          <p:cNvPr id="1587" name="PlaceHolder 3"/>
          <p:cNvSpPr>
            <a:spLocks noGrp="1"/>
          </p:cNvSpPr>
          <p:nvPr>
            <p:ph type="body"/>
          </p:nvPr>
        </p:nvSpPr>
        <p:spPr>
          <a:xfrm>
            <a:off x="457200" y="2761920"/>
            <a:ext cx="822924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4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588"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589"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1590"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1591" name="PlaceHolder 4"/>
          <p:cNvSpPr>
            <a:spLocks noGrp="1"/>
          </p:cNvSpPr>
          <p:nvPr>
            <p:ph type="body"/>
          </p:nvPr>
        </p:nvSpPr>
        <p:spPr>
          <a:xfrm>
            <a:off x="457200" y="2761920"/>
            <a:ext cx="4015800" cy="1422720"/>
          </a:xfrm>
          <a:prstGeom prst="rect">
            <a:avLst/>
          </a:prstGeom>
        </p:spPr>
        <p:txBody>
          <a:bodyPr lIns="0" rIns="0" tIns="0" bIns="0">
            <a:normAutofit/>
          </a:bodyPr>
          <a:p>
            <a:endParaRPr b="0" lang="fr-FR" sz="3200" spc="-1" strike="noStrike">
              <a:latin typeface="Arial"/>
            </a:endParaRPr>
          </a:p>
        </p:txBody>
      </p:sp>
      <p:sp>
        <p:nvSpPr>
          <p:cNvPr id="1592" name="PlaceHolder 5"/>
          <p:cNvSpPr>
            <a:spLocks noGrp="1"/>
          </p:cNvSpPr>
          <p:nvPr>
            <p:ph type="body"/>
          </p:nvPr>
        </p:nvSpPr>
        <p:spPr>
          <a:xfrm>
            <a:off x="467424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4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593"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594" name="PlaceHolder 2"/>
          <p:cNvSpPr>
            <a:spLocks noGrp="1"/>
          </p:cNvSpPr>
          <p:nvPr>
            <p:ph type="body"/>
          </p:nvPr>
        </p:nvSpPr>
        <p:spPr>
          <a:xfrm>
            <a:off x="457200" y="1203480"/>
            <a:ext cx="2649600" cy="1422720"/>
          </a:xfrm>
          <a:prstGeom prst="rect">
            <a:avLst/>
          </a:prstGeom>
        </p:spPr>
        <p:txBody>
          <a:bodyPr lIns="0" rIns="0" tIns="0" bIns="0">
            <a:normAutofit/>
          </a:bodyPr>
          <a:p>
            <a:endParaRPr b="0" lang="fr-FR" sz="3200" spc="-1" strike="noStrike">
              <a:latin typeface="Arial"/>
            </a:endParaRPr>
          </a:p>
        </p:txBody>
      </p:sp>
      <p:sp>
        <p:nvSpPr>
          <p:cNvPr id="1595" name="PlaceHolder 3"/>
          <p:cNvSpPr>
            <a:spLocks noGrp="1"/>
          </p:cNvSpPr>
          <p:nvPr>
            <p:ph type="body"/>
          </p:nvPr>
        </p:nvSpPr>
        <p:spPr>
          <a:xfrm>
            <a:off x="3239640" y="1203480"/>
            <a:ext cx="2649600" cy="1422720"/>
          </a:xfrm>
          <a:prstGeom prst="rect">
            <a:avLst/>
          </a:prstGeom>
        </p:spPr>
        <p:txBody>
          <a:bodyPr lIns="0" rIns="0" tIns="0" bIns="0">
            <a:normAutofit/>
          </a:bodyPr>
          <a:p>
            <a:endParaRPr b="0" lang="fr-FR" sz="3200" spc="-1" strike="noStrike">
              <a:latin typeface="Arial"/>
            </a:endParaRPr>
          </a:p>
        </p:txBody>
      </p:sp>
      <p:sp>
        <p:nvSpPr>
          <p:cNvPr id="1596" name="PlaceHolder 4"/>
          <p:cNvSpPr>
            <a:spLocks noGrp="1"/>
          </p:cNvSpPr>
          <p:nvPr>
            <p:ph type="body"/>
          </p:nvPr>
        </p:nvSpPr>
        <p:spPr>
          <a:xfrm>
            <a:off x="6022080" y="1203480"/>
            <a:ext cx="2649600" cy="1422720"/>
          </a:xfrm>
          <a:prstGeom prst="rect">
            <a:avLst/>
          </a:prstGeom>
        </p:spPr>
        <p:txBody>
          <a:bodyPr lIns="0" rIns="0" tIns="0" bIns="0">
            <a:normAutofit/>
          </a:bodyPr>
          <a:p>
            <a:endParaRPr b="0" lang="fr-FR" sz="3200" spc="-1" strike="noStrike">
              <a:latin typeface="Arial"/>
            </a:endParaRPr>
          </a:p>
        </p:txBody>
      </p:sp>
      <p:sp>
        <p:nvSpPr>
          <p:cNvPr id="1597" name="PlaceHolder 5"/>
          <p:cNvSpPr>
            <a:spLocks noGrp="1"/>
          </p:cNvSpPr>
          <p:nvPr>
            <p:ph type="body"/>
          </p:nvPr>
        </p:nvSpPr>
        <p:spPr>
          <a:xfrm>
            <a:off x="457200" y="2761920"/>
            <a:ext cx="2649600" cy="1422720"/>
          </a:xfrm>
          <a:prstGeom prst="rect">
            <a:avLst/>
          </a:prstGeom>
        </p:spPr>
        <p:txBody>
          <a:bodyPr lIns="0" rIns="0" tIns="0" bIns="0">
            <a:normAutofit/>
          </a:bodyPr>
          <a:p>
            <a:endParaRPr b="0" lang="fr-FR" sz="3200" spc="-1" strike="noStrike">
              <a:latin typeface="Arial"/>
            </a:endParaRPr>
          </a:p>
        </p:txBody>
      </p:sp>
      <p:sp>
        <p:nvSpPr>
          <p:cNvPr id="1598" name="PlaceHolder 6"/>
          <p:cNvSpPr>
            <a:spLocks noGrp="1"/>
          </p:cNvSpPr>
          <p:nvPr>
            <p:ph type="body"/>
          </p:nvPr>
        </p:nvSpPr>
        <p:spPr>
          <a:xfrm>
            <a:off x="3239640" y="2761920"/>
            <a:ext cx="2649600" cy="1422720"/>
          </a:xfrm>
          <a:prstGeom prst="rect">
            <a:avLst/>
          </a:prstGeom>
        </p:spPr>
        <p:txBody>
          <a:bodyPr lIns="0" rIns="0" tIns="0" bIns="0">
            <a:normAutofit/>
          </a:bodyPr>
          <a:p>
            <a:endParaRPr b="0" lang="fr-FR" sz="3200" spc="-1" strike="noStrike">
              <a:latin typeface="Arial"/>
            </a:endParaRPr>
          </a:p>
        </p:txBody>
      </p:sp>
      <p:sp>
        <p:nvSpPr>
          <p:cNvPr id="1599" name="PlaceHolder 7"/>
          <p:cNvSpPr>
            <a:spLocks noGrp="1"/>
          </p:cNvSpPr>
          <p:nvPr>
            <p:ph type="body"/>
          </p:nvPr>
        </p:nvSpPr>
        <p:spPr>
          <a:xfrm>
            <a:off x="6022080" y="2761920"/>
            <a:ext cx="26496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4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4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610"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611"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fr-FR" sz="3200" spc="-1" strike="noStrike">
              <a:latin typeface="Arial"/>
            </a:endParaRPr>
          </a:p>
        </p:txBody>
      </p:sp>
    </p:spTree>
  </p:cSld>
</p:sldLayout>
</file>

<file path=ppt/slideLayouts/slideLayout4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612"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613" name="PlaceHolder 2"/>
          <p:cNvSpPr>
            <a:spLocks noGrp="1"/>
          </p:cNvSpPr>
          <p:nvPr>
            <p:ph type="body"/>
          </p:nvPr>
        </p:nvSpPr>
        <p:spPr>
          <a:xfrm>
            <a:off x="457200" y="1203480"/>
            <a:ext cx="8229240" cy="2982960"/>
          </a:xfrm>
          <a:prstGeom prst="rect">
            <a:avLst/>
          </a:prstGeom>
        </p:spPr>
        <p:txBody>
          <a:bodyPr lIns="0" rIns="0" tIns="0" bIns="0">
            <a:normAutofit/>
          </a:bodyPr>
          <a:p>
            <a:endParaRPr b="0" lang="fr-FR" sz="3200" spc="-1" strike="noStrike">
              <a:latin typeface="Arial"/>
            </a:endParaRPr>
          </a:p>
        </p:txBody>
      </p:sp>
    </p:spTree>
  </p:cSld>
</p:sldLayout>
</file>

<file path=ppt/slideLayouts/slideLayout4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614"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615" name="PlaceHolder 2"/>
          <p:cNvSpPr>
            <a:spLocks noGrp="1"/>
          </p:cNvSpPr>
          <p:nvPr>
            <p:ph type="body"/>
          </p:nvPr>
        </p:nvSpPr>
        <p:spPr>
          <a:xfrm>
            <a:off x="457200" y="1203480"/>
            <a:ext cx="4015800" cy="2982960"/>
          </a:xfrm>
          <a:prstGeom prst="rect">
            <a:avLst/>
          </a:prstGeom>
        </p:spPr>
        <p:txBody>
          <a:bodyPr lIns="0" rIns="0" tIns="0" bIns="0">
            <a:normAutofit/>
          </a:bodyPr>
          <a:p>
            <a:endParaRPr b="0" lang="fr-FR" sz="3200" spc="-1" strike="noStrike">
              <a:latin typeface="Arial"/>
            </a:endParaRPr>
          </a:p>
        </p:txBody>
      </p:sp>
      <p:sp>
        <p:nvSpPr>
          <p:cNvPr id="1616" name="PlaceHolder 3"/>
          <p:cNvSpPr>
            <a:spLocks noGrp="1"/>
          </p:cNvSpPr>
          <p:nvPr>
            <p:ph type="body"/>
          </p:nvPr>
        </p:nvSpPr>
        <p:spPr>
          <a:xfrm>
            <a:off x="4674240" y="1203480"/>
            <a:ext cx="4015800" cy="2982960"/>
          </a:xfrm>
          <a:prstGeom prst="rect">
            <a:avLst/>
          </a:prstGeom>
        </p:spPr>
        <p:txBody>
          <a:bodyPr lIns="0" rIns="0" tIns="0" bIns="0">
            <a:normAutofit/>
          </a:bodyPr>
          <a:p>
            <a:endParaRPr b="0" lang="fr-FR" sz="3200" spc="-1" strike="noStrike">
              <a:latin typeface="Arial"/>
            </a:endParaRPr>
          </a:p>
        </p:txBody>
      </p:sp>
    </p:spTree>
  </p:cSld>
</p:sldLayout>
</file>

<file path=ppt/slideLayouts/slideLayout4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617"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Tree>
  </p:cSld>
</p:sldLayout>
</file>

<file path=ppt/slideLayouts/slideLayout4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618" name="PlaceHolder 1"/>
          <p:cNvSpPr>
            <a:spLocks noGrp="1"/>
          </p:cNvSpPr>
          <p:nvPr>
            <p:ph type="subTitle"/>
          </p:nvPr>
        </p:nvSpPr>
        <p:spPr>
          <a:xfrm>
            <a:off x="457200" y="205200"/>
            <a:ext cx="8229240" cy="3981240"/>
          </a:xfrm>
          <a:prstGeom prst="rect">
            <a:avLst/>
          </a:prstGeom>
        </p:spPr>
        <p:txBody>
          <a:bodyPr lIns="0" rIns="0" tIns="0" bIns="0" anchor="ctr">
            <a:noAutofit/>
          </a:bodyPr>
          <a:p>
            <a:pPr algn="ctr"/>
            <a:endParaRPr b="0" lang="fr-FR" sz="3200" spc="-1" strike="noStrike">
              <a:latin typeface="Arial"/>
            </a:endParaRPr>
          </a:p>
        </p:txBody>
      </p:sp>
    </p:spTree>
  </p:cSld>
</p:sldLayout>
</file>

<file path=ppt/slideLayouts/slideLayout4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619"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620"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1621" name="PlaceHolder 3"/>
          <p:cNvSpPr>
            <a:spLocks noGrp="1"/>
          </p:cNvSpPr>
          <p:nvPr>
            <p:ph type="body"/>
          </p:nvPr>
        </p:nvSpPr>
        <p:spPr>
          <a:xfrm>
            <a:off x="4674240" y="1203480"/>
            <a:ext cx="4015800" cy="2982960"/>
          </a:xfrm>
          <a:prstGeom prst="rect">
            <a:avLst/>
          </a:prstGeom>
        </p:spPr>
        <p:txBody>
          <a:bodyPr lIns="0" rIns="0" tIns="0" bIns="0">
            <a:normAutofit/>
          </a:bodyPr>
          <a:p>
            <a:endParaRPr b="0" lang="fr-FR" sz="3200" spc="-1" strike="noStrike">
              <a:latin typeface="Arial"/>
            </a:endParaRPr>
          </a:p>
        </p:txBody>
      </p:sp>
      <p:sp>
        <p:nvSpPr>
          <p:cNvPr id="1622" name="PlaceHolder 4"/>
          <p:cNvSpPr>
            <a:spLocks noGrp="1"/>
          </p:cNvSpPr>
          <p:nvPr>
            <p:ph type="body"/>
          </p:nvPr>
        </p:nvSpPr>
        <p:spPr>
          <a:xfrm>
            <a:off x="45720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53"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54" name="PlaceHolder 2"/>
          <p:cNvSpPr>
            <a:spLocks noGrp="1"/>
          </p:cNvSpPr>
          <p:nvPr>
            <p:ph type="body"/>
          </p:nvPr>
        </p:nvSpPr>
        <p:spPr>
          <a:xfrm>
            <a:off x="457200" y="1203480"/>
            <a:ext cx="4015800" cy="2982960"/>
          </a:xfrm>
          <a:prstGeom prst="rect">
            <a:avLst/>
          </a:prstGeom>
        </p:spPr>
        <p:txBody>
          <a:bodyPr lIns="0" rIns="0" tIns="0" bIns="0">
            <a:normAutofit/>
          </a:bodyPr>
          <a:p>
            <a:endParaRPr b="0" lang="fr-FR" sz="3200" spc="-1" strike="noStrike">
              <a:latin typeface="Arial"/>
            </a:endParaRPr>
          </a:p>
        </p:txBody>
      </p:sp>
      <p:sp>
        <p:nvSpPr>
          <p:cNvPr id="155"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156" name="PlaceHolder 4"/>
          <p:cNvSpPr>
            <a:spLocks noGrp="1"/>
          </p:cNvSpPr>
          <p:nvPr>
            <p:ph type="body"/>
          </p:nvPr>
        </p:nvSpPr>
        <p:spPr>
          <a:xfrm>
            <a:off x="467424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4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623"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624" name="PlaceHolder 2"/>
          <p:cNvSpPr>
            <a:spLocks noGrp="1"/>
          </p:cNvSpPr>
          <p:nvPr>
            <p:ph type="body"/>
          </p:nvPr>
        </p:nvSpPr>
        <p:spPr>
          <a:xfrm>
            <a:off x="457200" y="1203480"/>
            <a:ext cx="4015800" cy="2982960"/>
          </a:xfrm>
          <a:prstGeom prst="rect">
            <a:avLst/>
          </a:prstGeom>
        </p:spPr>
        <p:txBody>
          <a:bodyPr lIns="0" rIns="0" tIns="0" bIns="0">
            <a:normAutofit/>
          </a:bodyPr>
          <a:p>
            <a:endParaRPr b="0" lang="fr-FR" sz="3200" spc="-1" strike="noStrike">
              <a:latin typeface="Arial"/>
            </a:endParaRPr>
          </a:p>
        </p:txBody>
      </p:sp>
      <p:sp>
        <p:nvSpPr>
          <p:cNvPr id="1625"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1626" name="PlaceHolder 4"/>
          <p:cNvSpPr>
            <a:spLocks noGrp="1"/>
          </p:cNvSpPr>
          <p:nvPr>
            <p:ph type="body"/>
          </p:nvPr>
        </p:nvSpPr>
        <p:spPr>
          <a:xfrm>
            <a:off x="467424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4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627"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628"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1629"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1630" name="PlaceHolder 4"/>
          <p:cNvSpPr>
            <a:spLocks noGrp="1"/>
          </p:cNvSpPr>
          <p:nvPr>
            <p:ph type="body"/>
          </p:nvPr>
        </p:nvSpPr>
        <p:spPr>
          <a:xfrm>
            <a:off x="457200" y="2761920"/>
            <a:ext cx="822924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4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631"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632" name="PlaceHolder 2"/>
          <p:cNvSpPr>
            <a:spLocks noGrp="1"/>
          </p:cNvSpPr>
          <p:nvPr>
            <p:ph type="body"/>
          </p:nvPr>
        </p:nvSpPr>
        <p:spPr>
          <a:xfrm>
            <a:off x="457200" y="1203480"/>
            <a:ext cx="8229240" cy="1422720"/>
          </a:xfrm>
          <a:prstGeom prst="rect">
            <a:avLst/>
          </a:prstGeom>
        </p:spPr>
        <p:txBody>
          <a:bodyPr lIns="0" rIns="0" tIns="0" bIns="0">
            <a:normAutofit/>
          </a:bodyPr>
          <a:p>
            <a:endParaRPr b="0" lang="fr-FR" sz="3200" spc="-1" strike="noStrike">
              <a:latin typeface="Arial"/>
            </a:endParaRPr>
          </a:p>
        </p:txBody>
      </p:sp>
      <p:sp>
        <p:nvSpPr>
          <p:cNvPr id="1633" name="PlaceHolder 3"/>
          <p:cNvSpPr>
            <a:spLocks noGrp="1"/>
          </p:cNvSpPr>
          <p:nvPr>
            <p:ph type="body"/>
          </p:nvPr>
        </p:nvSpPr>
        <p:spPr>
          <a:xfrm>
            <a:off x="457200" y="2761920"/>
            <a:ext cx="822924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4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634"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635"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1636"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1637" name="PlaceHolder 4"/>
          <p:cNvSpPr>
            <a:spLocks noGrp="1"/>
          </p:cNvSpPr>
          <p:nvPr>
            <p:ph type="body"/>
          </p:nvPr>
        </p:nvSpPr>
        <p:spPr>
          <a:xfrm>
            <a:off x="457200" y="2761920"/>
            <a:ext cx="4015800" cy="1422720"/>
          </a:xfrm>
          <a:prstGeom prst="rect">
            <a:avLst/>
          </a:prstGeom>
        </p:spPr>
        <p:txBody>
          <a:bodyPr lIns="0" rIns="0" tIns="0" bIns="0">
            <a:normAutofit/>
          </a:bodyPr>
          <a:p>
            <a:endParaRPr b="0" lang="fr-FR" sz="3200" spc="-1" strike="noStrike">
              <a:latin typeface="Arial"/>
            </a:endParaRPr>
          </a:p>
        </p:txBody>
      </p:sp>
      <p:sp>
        <p:nvSpPr>
          <p:cNvPr id="1638" name="PlaceHolder 5"/>
          <p:cNvSpPr>
            <a:spLocks noGrp="1"/>
          </p:cNvSpPr>
          <p:nvPr>
            <p:ph type="body"/>
          </p:nvPr>
        </p:nvSpPr>
        <p:spPr>
          <a:xfrm>
            <a:off x="467424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4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639"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640" name="PlaceHolder 2"/>
          <p:cNvSpPr>
            <a:spLocks noGrp="1"/>
          </p:cNvSpPr>
          <p:nvPr>
            <p:ph type="body"/>
          </p:nvPr>
        </p:nvSpPr>
        <p:spPr>
          <a:xfrm>
            <a:off x="457200" y="1203480"/>
            <a:ext cx="2649600" cy="1422720"/>
          </a:xfrm>
          <a:prstGeom prst="rect">
            <a:avLst/>
          </a:prstGeom>
        </p:spPr>
        <p:txBody>
          <a:bodyPr lIns="0" rIns="0" tIns="0" bIns="0">
            <a:normAutofit/>
          </a:bodyPr>
          <a:p>
            <a:endParaRPr b="0" lang="fr-FR" sz="3200" spc="-1" strike="noStrike">
              <a:latin typeface="Arial"/>
            </a:endParaRPr>
          </a:p>
        </p:txBody>
      </p:sp>
      <p:sp>
        <p:nvSpPr>
          <p:cNvPr id="1641" name="PlaceHolder 3"/>
          <p:cNvSpPr>
            <a:spLocks noGrp="1"/>
          </p:cNvSpPr>
          <p:nvPr>
            <p:ph type="body"/>
          </p:nvPr>
        </p:nvSpPr>
        <p:spPr>
          <a:xfrm>
            <a:off x="3239640" y="1203480"/>
            <a:ext cx="2649600" cy="1422720"/>
          </a:xfrm>
          <a:prstGeom prst="rect">
            <a:avLst/>
          </a:prstGeom>
        </p:spPr>
        <p:txBody>
          <a:bodyPr lIns="0" rIns="0" tIns="0" bIns="0">
            <a:normAutofit/>
          </a:bodyPr>
          <a:p>
            <a:endParaRPr b="0" lang="fr-FR" sz="3200" spc="-1" strike="noStrike">
              <a:latin typeface="Arial"/>
            </a:endParaRPr>
          </a:p>
        </p:txBody>
      </p:sp>
      <p:sp>
        <p:nvSpPr>
          <p:cNvPr id="1642" name="PlaceHolder 4"/>
          <p:cNvSpPr>
            <a:spLocks noGrp="1"/>
          </p:cNvSpPr>
          <p:nvPr>
            <p:ph type="body"/>
          </p:nvPr>
        </p:nvSpPr>
        <p:spPr>
          <a:xfrm>
            <a:off x="6022080" y="1203480"/>
            <a:ext cx="2649600" cy="1422720"/>
          </a:xfrm>
          <a:prstGeom prst="rect">
            <a:avLst/>
          </a:prstGeom>
        </p:spPr>
        <p:txBody>
          <a:bodyPr lIns="0" rIns="0" tIns="0" bIns="0">
            <a:normAutofit/>
          </a:bodyPr>
          <a:p>
            <a:endParaRPr b="0" lang="fr-FR" sz="3200" spc="-1" strike="noStrike">
              <a:latin typeface="Arial"/>
            </a:endParaRPr>
          </a:p>
        </p:txBody>
      </p:sp>
      <p:sp>
        <p:nvSpPr>
          <p:cNvPr id="1643" name="PlaceHolder 5"/>
          <p:cNvSpPr>
            <a:spLocks noGrp="1"/>
          </p:cNvSpPr>
          <p:nvPr>
            <p:ph type="body"/>
          </p:nvPr>
        </p:nvSpPr>
        <p:spPr>
          <a:xfrm>
            <a:off x="457200" y="2761920"/>
            <a:ext cx="2649600" cy="1422720"/>
          </a:xfrm>
          <a:prstGeom prst="rect">
            <a:avLst/>
          </a:prstGeom>
        </p:spPr>
        <p:txBody>
          <a:bodyPr lIns="0" rIns="0" tIns="0" bIns="0">
            <a:normAutofit/>
          </a:bodyPr>
          <a:p>
            <a:endParaRPr b="0" lang="fr-FR" sz="3200" spc="-1" strike="noStrike">
              <a:latin typeface="Arial"/>
            </a:endParaRPr>
          </a:p>
        </p:txBody>
      </p:sp>
      <p:sp>
        <p:nvSpPr>
          <p:cNvPr id="1644" name="PlaceHolder 6"/>
          <p:cNvSpPr>
            <a:spLocks noGrp="1"/>
          </p:cNvSpPr>
          <p:nvPr>
            <p:ph type="body"/>
          </p:nvPr>
        </p:nvSpPr>
        <p:spPr>
          <a:xfrm>
            <a:off x="3239640" y="2761920"/>
            <a:ext cx="2649600" cy="1422720"/>
          </a:xfrm>
          <a:prstGeom prst="rect">
            <a:avLst/>
          </a:prstGeom>
        </p:spPr>
        <p:txBody>
          <a:bodyPr lIns="0" rIns="0" tIns="0" bIns="0">
            <a:normAutofit/>
          </a:bodyPr>
          <a:p>
            <a:endParaRPr b="0" lang="fr-FR" sz="3200" spc="-1" strike="noStrike">
              <a:latin typeface="Arial"/>
            </a:endParaRPr>
          </a:p>
        </p:txBody>
      </p:sp>
      <p:sp>
        <p:nvSpPr>
          <p:cNvPr id="1645" name="PlaceHolder 7"/>
          <p:cNvSpPr>
            <a:spLocks noGrp="1"/>
          </p:cNvSpPr>
          <p:nvPr>
            <p:ph type="body"/>
          </p:nvPr>
        </p:nvSpPr>
        <p:spPr>
          <a:xfrm>
            <a:off x="6022080" y="2761920"/>
            <a:ext cx="26496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4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4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654"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655"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fr-FR" sz="3200" spc="-1" strike="noStrike">
              <a:latin typeface="Arial"/>
            </a:endParaRPr>
          </a:p>
        </p:txBody>
      </p:sp>
    </p:spTree>
  </p:cSld>
</p:sldLayout>
</file>

<file path=ppt/slideLayouts/slideLayout4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656"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657" name="PlaceHolder 2"/>
          <p:cNvSpPr>
            <a:spLocks noGrp="1"/>
          </p:cNvSpPr>
          <p:nvPr>
            <p:ph type="body"/>
          </p:nvPr>
        </p:nvSpPr>
        <p:spPr>
          <a:xfrm>
            <a:off x="457200" y="1203480"/>
            <a:ext cx="8229240" cy="2982960"/>
          </a:xfrm>
          <a:prstGeom prst="rect">
            <a:avLst/>
          </a:prstGeom>
        </p:spPr>
        <p:txBody>
          <a:bodyPr lIns="0" rIns="0" tIns="0" bIns="0">
            <a:normAutofit/>
          </a:bodyPr>
          <a:p>
            <a:endParaRPr b="0" lang="fr-FR" sz="3200" spc="-1" strike="noStrike">
              <a:latin typeface="Arial"/>
            </a:endParaRPr>
          </a:p>
        </p:txBody>
      </p:sp>
    </p:spTree>
  </p:cSld>
</p:sldLayout>
</file>

<file path=ppt/slideLayouts/slideLayout4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658"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659" name="PlaceHolder 2"/>
          <p:cNvSpPr>
            <a:spLocks noGrp="1"/>
          </p:cNvSpPr>
          <p:nvPr>
            <p:ph type="body"/>
          </p:nvPr>
        </p:nvSpPr>
        <p:spPr>
          <a:xfrm>
            <a:off x="457200" y="1203480"/>
            <a:ext cx="4015800" cy="2982960"/>
          </a:xfrm>
          <a:prstGeom prst="rect">
            <a:avLst/>
          </a:prstGeom>
        </p:spPr>
        <p:txBody>
          <a:bodyPr lIns="0" rIns="0" tIns="0" bIns="0">
            <a:normAutofit/>
          </a:bodyPr>
          <a:p>
            <a:endParaRPr b="0" lang="fr-FR" sz="3200" spc="-1" strike="noStrike">
              <a:latin typeface="Arial"/>
            </a:endParaRPr>
          </a:p>
        </p:txBody>
      </p:sp>
      <p:sp>
        <p:nvSpPr>
          <p:cNvPr id="1660" name="PlaceHolder 3"/>
          <p:cNvSpPr>
            <a:spLocks noGrp="1"/>
          </p:cNvSpPr>
          <p:nvPr>
            <p:ph type="body"/>
          </p:nvPr>
        </p:nvSpPr>
        <p:spPr>
          <a:xfrm>
            <a:off x="4674240" y="1203480"/>
            <a:ext cx="4015800" cy="2982960"/>
          </a:xfrm>
          <a:prstGeom prst="rect">
            <a:avLst/>
          </a:prstGeom>
        </p:spPr>
        <p:txBody>
          <a:bodyPr lIns="0" rIns="0" tIns="0" bIns="0">
            <a:normAutofit/>
          </a:bodyPr>
          <a:p>
            <a:endParaRPr b="0" lang="fr-FR" sz="3200" spc="-1" strike="noStrike">
              <a:latin typeface="Arial"/>
            </a:endParaRPr>
          </a:p>
        </p:txBody>
      </p:sp>
    </p:spTree>
  </p:cSld>
</p:sldLayout>
</file>

<file path=ppt/slideLayouts/slideLayout4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661"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57"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58"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159"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160" name="PlaceHolder 4"/>
          <p:cNvSpPr>
            <a:spLocks noGrp="1"/>
          </p:cNvSpPr>
          <p:nvPr>
            <p:ph type="body"/>
          </p:nvPr>
        </p:nvSpPr>
        <p:spPr>
          <a:xfrm>
            <a:off x="457200" y="2761920"/>
            <a:ext cx="822924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4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662" name="PlaceHolder 1"/>
          <p:cNvSpPr>
            <a:spLocks noGrp="1"/>
          </p:cNvSpPr>
          <p:nvPr>
            <p:ph type="subTitle"/>
          </p:nvPr>
        </p:nvSpPr>
        <p:spPr>
          <a:xfrm>
            <a:off x="457200" y="205200"/>
            <a:ext cx="8229240" cy="3981240"/>
          </a:xfrm>
          <a:prstGeom prst="rect">
            <a:avLst/>
          </a:prstGeom>
        </p:spPr>
        <p:txBody>
          <a:bodyPr lIns="0" rIns="0" tIns="0" bIns="0" anchor="ctr">
            <a:noAutofit/>
          </a:bodyPr>
          <a:p>
            <a:pPr algn="ctr"/>
            <a:endParaRPr b="0" lang="fr-FR" sz="3200" spc="-1" strike="noStrike">
              <a:latin typeface="Arial"/>
            </a:endParaRPr>
          </a:p>
        </p:txBody>
      </p:sp>
    </p:spTree>
  </p:cSld>
</p:sldLayout>
</file>

<file path=ppt/slideLayouts/slideLayout4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663"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664"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1665" name="PlaceHolder 3"/>
          <p:cNvSpPr>
            <a:spLocks noGrp="1"/>
          </p:cNvSpPr>
          <p:nvPr>
            <p:ph type="body"/>
          </p:nvPr>
        </p:nvSpPr>
        <p:spPr>
          <a:xfrm>
            <a:off x="4674240" y="1203480"/>
            <a:ext cx="4015800" cy="2982960"/>
          </a:xfrm>
          <a:prstGeom prst="rect">
            <a:avLst/>
          </a:prstGeom>
        </p:spPr>
        <p:txBody>
          <a:bodyPr lIns="0" rIns="0" tIns="0" bIns="0">
            <a:normAutofit/>
          </a:bodyPr>
          <a:p>
            <a:endParaRPr b="0" lang="fr-FR" sz="3200" spc="-1" strike="noStrike">
              <a:latin typeface="Arial"/>
            </a:endParaRPr>
          </a:p>
        </p:txBody>
      </p:sp>
      <p:sp>
        <p:nvSpPr>
          <p:cNvPr id="1666" name="PlaceHolder 4"/>
          <p:cNvSpPr>
            <a:spLocks noGrp="1"/>
          </p:cNvSpPr>
          <p:nvPr>
            <p:ph type="body"/>
          </p:nvPr>
        </p:nvSpPr>
        <p:spPr>
          <a:xfrm>
            <a:off x="45720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4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667"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668" name="PlaceHolder 2"/>
          <p:cNvSpPr>
            <a:spLocks noGrp="1"/>
          </p:cNvSpPr>
          <p:nvPr>
            <p:ph type="body"/>
          </p:nvPr>
        </p:nvSpPr>
        <p:spPr>
          <a:xfrm>
            <a:off x="457200" y="1203480"/>
            <a:ext cx="4015800" cy="2982960"/>
          </a:xfrm>
          <a:prstGeom prst="rect">
            <a:avLst/>
          </a:prstGeom>
        </p:spPr>
        <p:txBody>
          <a:bodyPr lIns="0" rIns="0" tIns="0" bIns="0">
            <a:normAutofit/>
          </a:bodyPr>
          <a:p>
            <a:endParaRPr b="0" lang="fr-FR" sz="3200" spc="-1" strike="noStrike">
              <a:latin typeface="Arial"/>
            </a:endParaRPr>
          </a:p>
        </p:txBody>
      </p:sp>
      <p:sp>
        <p:nvSpPr>
          <p:cNvPr id="1669"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1670" name="PlaceHolder 4"/>
          <p:cNvSpPr>
            <a:spLocks noGrp="1"/>
          </p:cNvSpPr>
          <p:nvPr>
            <p:ph type="body"/>
          </p:nvPr>
        </p:nvSpPr>
        <p:spPr>
          <a:xfrm>
            <a:off x="467424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4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671"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672"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1673"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1674" name="PlaceHolder 4"/>
          <p:cNvSpPr>
            <a:spLocks noGrp="1"/>
          </p:cNvSpPr>
          <p:nvPr>
            <p:ph type="body"/>
          </p:nvPr>
        </p:nvSpPr>
        <p:spPr>
          <a:xfrm>
            <a:off x="457200" y="2761920"/>
            <a:ext cx="822924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4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675"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676" name="PlaceHolder 2"/>
          <p:cNvSpPr>
            <a:spLocks noGrp="1"/>
          </p:cNvSpPr>
          <p:nvPr>
            <p:ph type="body"/>
          </p:nvPr>
        </p:nvSpPr>
        <p:spPr>
          <a:xfrm>
            <a:off x="457200" y="1203480"/>
            <a:ext cx="8229240" cy="1422720"/>
          </a:xfrm>
          <a:prstGeom prst="rect">
            <a:avLst/>
          </a:prstGeom>
        </p:spPr>
        <p:txBody>
          <a:bodyPr lIns="0" rIns="0" tIns="0" bIns="0">
            <a:normAutofit/>
          </a:bodyPr>
          <a:p>
            <a:endParaRPr b="0" lang="fr-FR" sz="3200" spc="-1" strike="noStrike">
              <a:latin typeface="Arial"/>
            </a:endParaRPr>
          </a:p>
        </p:txBody>
      </p:sp>
      <p:sp>
        <p:nvSpPr>
          <p:cNvPr id="1677" name="PlaceHolder 3"/>
          <p:cNvSpPr>
            <a:spLocks noGrp="1"/>
          </p:cNvSpPr>
          <p:nvPr>
            <p:ph type="body"/>
          </p:nvPr>
        </p:nvSpPr>
        <p:spPr>
          <a:xfrm>
            <a:off x="457200" y="2761920"/>
            <a:ext cx="822924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4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678"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679"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1680"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1681" name="PlaceHolder 4"/>
          <p:cNvSpPr>
            <a:spLocks noGrp="1"/>
          </p:cNvSpPr>
          <p:nvPr>
            <p:ph type="body"/>
          </p:nvPr>
        </p:nvSpPr>
        <p:spPr>
          <a:xfrm>
            <a:off x="457200" y="2761920"/>
            <a:ext cx="4015800" cy="1422720"/>
          </a:xfrm>
          <a:prstGeom prst="rect">
            <a:avLst/>
          </a:prstGeom>
        </p:spPr>
        <p:txBody>
          <a:bodyPr lIns="0" rIns="0" tIns="0" bIns="0">
            <a:normAutofit/>
          </a:bodyPr>
          <a:p>
            <a:endParaRPr b="0" lang="fr-FR" sz="3200" spc="-1" strike="noStrike">
              <a:latin typeface="Arial"/>
            </a:endParaRPr>
          </a:p>
        </p:txBody>
      </p:sp>
      <p:sp>
        <p:nvSpPr>
          <p:cNvPr id="1682" name="PlaceHolder 5"/>
          <p:cNvSpPr>
            <a:spLocks noGrp="1"/>
          </p:cNvSpPr>
          <p:nvPr>
            <p:ph type="body"/>
          </p:nvPr>
        </p:nvSpPr>
        <p:spPr>
          <a:xfrm>
            <a:off x="467424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4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683"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684" name="PlaceHolder 2"/>
          <p:cNvSpPr>
            <a:spLocks noGrp="1"/>
          </p:cNvSpPr>
          <p:nvPr>
            <p:ph type="body"/>
          </p:nvPr>
        </p:nvSpPr>
        <p:spPr>
          <a:xfrm>
            <a:off x="457200" y="1203480"/>
            <a:ext cx="2649600" cy="1422720"/>
          </a:xfrm>
          <a:prstGeom prst="rect">
            <a:avLst/>
          </a:prstGeom>
        </p:spPr>
        <p:txBody>
          <a:bodyPr lIns="0" rIns="0" tIns="0" bIns="0">
            <a:normAutofit/>
          </a:bodyPr>
          <a:p>
            <a:endParaRPr b="0" lang="fr-FR" sz="3200" spc="-1" strike="noStrike">
              <a:latin typeface="Arial"/>
            </a:endParaRPr>
          </a:p>
        </p:txBody>
      </p:sp>
      <p:sp>
        <p:nvSpPr>
          <p:cNvPr id="1685" name="PlaceHolder 3"/>
          <p:cNvSpPr>
            <a:spLocks noGrp="1"/>
          </p:cNvSpPr>
          <p:nvPr>
            <p:ph type="body"/>
          </p:nvPr>
        </p:nvSpPr>
        <p:spPr>
          <a:xfrm>
            <a:off x="3239640" y="1203480"/>
            <a:ext cx="2649600" cy="1422720"/>
          </a:xfrm>
          <a:prstGeom prst="rect">
            <a:avLst/>
          </a:prstGeom>
        </p:spPr>
        <p:txBody>
          <a:bodyPr lIns="0" rIns="0" tIns="0" bIns="0">
            <a:normAutofit/>
          </a:bodyPr>
          <a:p>
            <a:endParaRPr b="0" lang="fr-FR" sz="3200" spc="-1" strike="noStrike">
              <a:latin typeface="Arial"/>
            </a:endParaRPr>
          </a:p>
        </p:txBody>
      </p:sp>
      <p:sp>
        <p:nvSpPr>
          <p:cNvPr id="1686" name="PlaceHolder 4"/>
          <p:cNvSpPr>
            <a:spLocks noGrp="1"/>
          </p:cNvSpPr>
          <p:nvPr>
            <p:ph type="body"/>
          </p:nvPr>
        </p:nvSpPr>
        <p:spPr>
          <a:xfrm>
            <a:off x="6022080" y="1203480"/>
            <a:ext cx="2649600" cy="1422720"/>
          </a:xfrm>
          <a:prstGeom prst="rect">
            <a:avLst/>
          </a:prstGeom>
        </p:spPr>
        <p:txBody>
          <a:bodyPr lIns="0" rIns="0" tIns="0" bIns="0">
            <a:normAutofit/>
          </a:bodyPr>
          <a:p>
            <a:endParaRPr b="0" lang="fr-FR" sz="3200" spc="-1" strike="noStrike">
              <a:latin typeface="Arial"/>
            </a:endParaRPr>
          </a:p>
        </p:txBody>
      </p:sp>
      <p:sp>
        <p:nvSpPr>
          <p:cNvPr id="1687" name="PlaceHolder 5"/>
          <p:cNvSpPr>
            <a:spLocks noGrp="1"/>
          </p:cNvSpPr>
          <p:nvPr>
            <p:ph type="body"/>
          </p:nvPr>
        </p:nvSpPr>
        <p:spPr>
          <a:xfrm>
            <a:off x="457200" y="2761920"/>
            <a:ext cx="2649600" cy="1422720"/>
          </a:xfrm>
          <a:prstGeom prst="rect">
            <a:avLst/>
          </a:prstGeom>
        </p:spPr>
        <p:txBody>
          <a:bodyPr lIns="0" rIns="0" tIns="0" bIns="0">
            <a:normAutofit/>
          </a:bodyPr>
          <a:p>
            <a:endParaRPr b="0" lang="fr-FR" sz="3200" spc="-1" strike="noStrike">
              <a:latin typeface="Arial"/>
            </a:endParaRPr>
          </a:p>
        </p:txBody>
      </p:sp>
      <p:sp>
        <p:nvSpPr>
          <p:cNvPr id="1688" name="PlaceHolder 6"/>
          <p:cNvSpPr>
            <a:spLocks noGrp="1"/>
          </p:cNvSpPr>
          <p:nvPr>
            <p:ph type="body"/>
          </p:nvPr>
        </p:nvSpPr>
        <p:spPr>
          <a:xfrm>
            <a:off x="3239640" y="2761920"/>
            <a:ext cx="2649600" cy="1422720"/>
          </a:xfrm>
          <a:prstGeom prst="rect">
            <a:avLst/>
          </a:prstGeom>
        </p:spPr>
        <p:txBody>
          <a:bodyPr lIns="0" rIns="0" tIns="0" bIns="0">
            <a:normAutofit/>
          </a:bodyPr>
          <a:p>
            <a:endParaRPr b="0" lang="fr-FR" sz="3200" spc="-1" strike="noStrike">
              <a:latin typeface="Arial"/>
            </a:endParaRPr>
          </a:p>
        </p:txBody>
      </p:sp>
      <p:sp>
        <p:nvSpPr>
          <p:cNvPr id="1689" name="PlaceHolder 7"/>
          <p:cNvSpPr>
            <a:spLocks noGrp="1"/>
          </p:cNvSpPr>
          <p:nvPr>
            <p:ph type="body"/>
          </p:nvPr>
        </p:nvSpPr>
        <p:spPr>
          <a:xfrm>
            <a:off x="6022080" y="2761920"/>
            <a:ext cx="26496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61"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62" name="PlaceHolder 2"/>
          <p:cNvSpPr>
            <a:spLocks noGrp="1"/>
          </p:cNvSpPr>
          <p:nvPr>
            <p:ph type="body"/>
          </p:nvPr>
        </p:nvSpPr>
        <p:spPr>
          <a:xfrm>
            <a:off x="457200" y="1203480"/>
            <a:ext cx="8229240" cy="1422720"/>
          </a:xfrm>
          <a:prstGeom prst="rect">
            <a:avLst/>
          </a:prstGeom>
        </p:spPr>
        <p:txBody>
          <a:bodyPr lIns="0" rIns="0" tIns="0" bIns="0">
            <a:normAutofit/>
          </a:bodyPr>
          <a:p>
            <a:endParaRPr b="0" lang="fr-FR" sz="3200" spc="-1" strike="noStrike">
              <a:latin typeface="Arial"/>
            </a:endParaRPr>
          </a:p>
        </p:txBody>
      </p:sp>
      <p:sp>
        <p:nvSpPr>
          <p:cNvPr id="163" name="PlaceHolder 3"/>
          <p:cNvSpPr>
            <a:spLocks noGrp="1"/>
          </p:cNvSpPr>
          <p:nvPr>
            <p:ph type="body"/>
          </p:nvPr>
        </p:nvSpPr>
        <p:spPr>
          <a:xfrm>
            <a:off x="457200" y="2761920"/>
            <a:ext cx="822924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64"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65"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166"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167" name="PlaceHolder 4"/>
          <p:cNvSpPr>
            <a:spLocks noGrp="1"/>
          </p:cNvSpPr>
          <p:nvPr>
            <p:ph type="body"/>
          </p:nvPr>
        </p:nvSpPr>
        <p:spPr>
          <a:xfrm>
            <a:off x="457200" y="2761920"/>
            <a:ext cx="4015800" cy="1422720"/>
          </a:xfrm>
          <a:prstGeom prst="rect">
            <a:avLst/>
          </a:prstGeom>
        </p:spPr>
        <p:txBody>
          <a:bodyPr lIns="0" rIns="0" tIns="0" bIns="0">
            <a:normAutofit/>
          </a:bodyPr>
          <a:p>
            <a:endParaRPr b="0" lang="fr-FR" sz="3200" spc="-1" strike="noStrike">
              <a:latin typeface="Arial"/>
            </a:endParaRPr>
          </a:p>
        </p:txBody>
      </p:sp>
      <p:sp>
        <p:nvSpPr>
          <p:cNvPr id="168" name="PlaceHolder 5"/>
          <p:cNvSpPr>
            <a:spLocks noGrp="1"/>
          </p:cNvSpPr>
          <p:nvPr>
            <p:ph type="body"/>
          </p:nvPr>
        </p:nvSpPr>
        <p:spPr>
          <a:xfrm>
            <a:off x="467424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69"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70" name="PlaceHolder 2"/>
          <p:cNvSpPr>
            <a:spLocks noGrp="1"/>
          </p:cNvSpPr>
          <p:nvPr>
            <p:ph type="body"/>
          </p:nvPr>
        </p:nvSpPr>
        <p:spPr>
          <a:xfrm>
            <a:off x="457200" y="1203480"/>
            <a:ext cx="2649600" cy="1422720"/>
          </a:xfrm>
          <a:prstGeom prst="rect">
            <a:avLst/>
          </a:prstGeom>
        </p:spPr>
        <p:txBody>
          <a:bodyPr lIns="0" rIns="0" tIns="0" bIns="0">
            <a:normAutofit/>
          </a:bodyPr>
          <a:p>
            <a:endParaRPr b="0" lang="fr-FR" sz="3200" spc="-1" strike="noStrike">
              <a:latin typeface="Arial"/>
            </a:endParaRPr>
          </a:p>
        </p:txBody>
      </p:sp>
      <p:sp>
        <p:nvSpPr>
          <p:cNvPr id="171" name="PlaceHolder 3"/>
          <p:cNvSpPr>
            <a:spLocks noGrp="1"/>
          </p:cNvSpPr>
          <p:nvPr>
            <p:ph type="body"/>
          </p:nvPr>
        </p:nvSpPr>
        <p:spPr>
          <a:xfrm>
            <a:off x="3239640" y="1203480"/>
            <a:ext cx="2649600" cy="1422720"/>
          </a:xfrm>
          <a:prstGeom prst="rect">
            <a:avLst/>
          </a:prstGeom>
        </p:spPr>
        <p:txBody>
          <a:bodyPr lIns="0" rIns="0" tIns="0" bIns="0">
            <a:normAutofit/>
          </a:bodyPr>
          <a:p>
            <a:endParaRPr b="0" lang="fr-FR" sz="3200" spc="-1" strike="noStrike">
              <a:latin typeface="Arial"/>
            </a:endParaRPr>
          </a:p>
        </p:txBody>
      </p:sp>
      <p:sp>
        <p:nvSpPr>
          <p:cNvPr id="172" name="PlaceHolder 4"/>
          <p:cNvSpPr>
            <a:spLocks noGrp="1"/>
          </p:cNvSpPr>
          <p:nvPr>
            <p:ph type="body"/>
          </p:nvPr>
        </p:nvSpPr>
        <p:spPr>
          <a:xfrm>
            <a:off x="6022080" y="1203480"/>
            <a:ext cx="2649600" cy="1422720"/>
          </a:xfrm>
          <a:prstGeom prst="rect">
            <a:avLst/>
          </a:prstGeom>
        </p:spPr>
        <p:txBody>
          <a:bodyPr lIns="0" rIns="0" tIns="0" bIns="0">
            <a:normAutofit/>
          </a:bodyPr>
          <a:p>
            <a:endParaRPr b="0" lang="fr-FR" sz="3200" spc="-1" strike="noStrike">
              <a:latin typeface="Arial"/>
            </a:endParaRPr>
          </a:p>
        </p:txBody>
      </p:sp>
      <p:sp>
        <p:nvSpPr>
          <p:cNvPr id="173" name="PlaceHolder 5"/>
          <p:cNvSpPr>
            <a:spLocks noGrp="1"/>
          </p:cNvSpPr>
          <p:nvPr>
            <p:ph type="body"/>
          </p:nvPr>
        </p:nvSpPr>
        <p:spPr>
          <a:xfrm>
            <a:off x="457200" y="2761920"/>
            <a:ext cx="2649600" cy="1422720"/>
          </a:xfrm>
          <a:prstGeom prst="rect">
            <a:avLst/>
          </a:prstGeom>
        </p:spPr>
        <p:txBody>
          <a:bodyPr lIns="0" rIns="0" tIns="0" bIns="0">
            <a:normAutofit/>
          </a:bodyPr>
          <a:p>
            <a:endParaRPr b="0" lang="fr-FR" sz="3200" spc="-1" strike="noStrike">
              <a:latin typeface="Arial"/>
            </a:endParaRPr>
          </a:p>
        </p:txBody>
      </p:sp>
      <p:sp>
        <p:nvSpPr>
          <p:cNvPr id="174" name="PlaceHolder 6"/>
          <p:cNvSpPr>
            <a:spLocks noGrp="1"/>
          </p:cNvSpPr>
          <p:nvPr>
            <p:ph type="body"/>
          </p:nvPr>
        </p:nvSpPr>
        <p:spPr>
          <a:xfrm>
            <a:off x="3239640" y="2761920"/>
            <a:ext cx="2649600" cy="1422720"/>
          </a:xfrm>
          <a:prstGeom prst="rect">
            <a:avLst/>
          </a:prstGeom>
        </p:spPr>
        <p:txBody>
          <a:bodyPr lIns="0" rIns="0" tIns="0" bIns="0">
            <a:normAutofit/>
          </a:bodyPr>
          <a:p>
            <a:endParaRPr b="0" lang="fr-FR" sz="3200" spc="-1" strike="noStrike">
              <a:latin typeface="Arial"/>
            </a:endParaRPr>
          </a:p>
        </p:txBody>
      </p:sp>
      <p:sp>
        <p:nvSpPr>
          <p:cNvPr id="175" name="PlaceHolder 7"/>
          <p:cNvSpPr>
            <a:spLocks noGrp="1"/>
          </p:cNvSpPr>
          <p:nvPr>
            <p:ph type="body"/>
          </p:nvPr>
        </p:nvSpPr>
        <p:spPr>
          <a:xfrm>
            <a:off x="6022080" y="2761920"/>
            <a:ext cx="26496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5"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83"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84"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fr-FR" sz="3200" spc="-1" strike="noStrike">
              <a:latin typeface="Arial"/>
            </a:endParaRPr>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85"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86" name="PlaceHolder 2"/>
          <p:cNvSpPr>
            <a:spLocks noGrp="1"/>
          </p:cNvSpPr>
          <p:nvPr>
            <p:ph type="body"/>
          </p:nvPr>
        </p:nvSpPr>
        <p:spPr>
          <a:xfrm>
            <a:off x="457200" y="1203480"/>
            <a:ext cx="8229240" cy="2982960"/>
          </a:xfrm>
          <a:prstGeom prst="rect">
            <a:avLst/>
          </a:prstGeom>
        </p:spPr>
        <p:txBody>
          <a:bodyPr lIns="0" rIns="0" tIns="0" bIns="0">
            <a:normAutofit/>
          </a:bodyPr>
          <a:p>
            <a:endParaRPr b="0" lang="fr-FR" sz="3200" spc="-1" strike="noStrike">
              <a:latin typeface="Arial"/>
            </a:endParaRPr>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87"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88" name="PlaceHolder 2"/>
          <p:cNvSpPr>
            <a:spLocks noGrp="1"/>
          </p:cNvSpPr>
          <p:nvPr>
            <p:ph type="body"/>
          </p:nvPr>
        </p:nvSpPr>
        <p:spPr>
          <a:xfrm>
            <a:off x="457200" y="1203480"/>
            <a:ext cx="4015800" cy="2982960"/>
          </a:xfrm>
          <a:prstGeom prst="rect">
            <a:avLst/>
          </a:prstGeom>
        </p:spPr>
        <p:txBody>
          <a:bodyPr lIns="0" rIns="0" tIns="0" bIns="0">
            <a:normAutofit/>
          </a:bodyPr>
          <a:p>
            <a:endParaRPr b="0" lang="fr-FR" sz="3200" spc="-1" strike="noStrike">
              <a:latin typeface="Arial"/>
            </a:endParaRPr>
          </a:p>
        </p:txBody>
      </p:sp>
      <p:sp>
        <p:nvSpPr>
          <p:cNvPr id="189" name="PlaceHolder 3"/>
          <p:cNvSpPr>
            <a:spLocks noGrp="1"/>
          </p:cNvSpPr>
          <p:nvPr>
            <p:ph type="body"/>
          </p:nvPr>
        </p:nvSpPr>
        <p:spPr>
          <a:xfrm>
            <a:off x="4674240" y="1203480"/>
            <a:ext cx="4015800" cy="2982960"/>
          </a:xfrm>
          <a:prstGeom prst="rect">
            <a:avLst/>
          </a:prstGeom>
        </p:spPr>
        <p:txBody>
          <a:bodyPr lIns="0" rIns="0" tIns="0" bIns="0">
            <a:normAutofit/>
          </a:bodyPr>
          <a:p>
            <a:endParaRPr b="0" lang="fr-FR" sz="3200" spc="-1" strike="noStrike">
              <a:latin typeface="Arial"/>
            </a:endParaRPr>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90"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91" name="PlaceHolder 1"/>
          <p:cNvSpPr>
            <a:spLocks noGrp="1"/>
          </p:cNvSpPr>
          <p:nvPr>
            <p:ph type="subTitle"/>
          </p:nvPr>
        </p:nvSpPr>
        <p:spPr>
          <a:xfrm>
            <a:off x="457200" y="205200"/>
            <a:ext cx="8229240" cy="3981240"/>
          </a:xfrm>
          <a:prstGeom prst="rect">
            <a:avLst/>
          </a:prstGeom>
        </p:spPr>
        <p:txBody>
          <a:bodyPr lIns="0" rIns="0" tIns="0" bIns="0" anchor="ctr">
            <a:noAutofit/>
          </a:bodyPr>
          <a:p>
            <a:pPr algn="ctr"/>
            <a:endParaRPr b="0" lang="fr-FR" sz="3200" spc="-1" strike="noStrike">
              <a:latin typeface="Arial"/>
            </a:endParaRPr>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92"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93"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194" name="PlaceHolder 3"/>
          <p:cNvSpPr>
            <a:spLocks noGrp="1"/>
          </p:cNvSpPr>
          <p:nvPr>
            <p:ph type="body"/>
          </p:nvPr>
        </p:nvSpPr>
        <p:spPr>
          <a:xfrm>
            <a:off x="4674240" y="1203480"/>
            <a:ext cx="4015800" cy="2982960"/>
          </a:xfrm>
          <a:prstGeom prst="rect">
            <a:avLst/>
          </a:prstGeom>
        </p:spPr>
        <p:txBody>
          <a:bodyPr lIns="0" rIns="0" tIns="0" bIns="0">
            <a:normAutofit/>
          </a:bodyPr>
          <a:p>
            <a:endParaRPr b="0" lang="fr-FR" sz="3200" spc="-1" strike="noStrike">
              <a:latin typeface="Arial"/>
            </a:endParaRPr>
          </a:p>
        </p:txBody>
      </p:sp>
      <p:sp>
        <p:nvSpPr>
          <p:cNvPr id="195" name="PlaceHolder 4"/>
          <p:cNvSpPr>
            <a:spLocks noGrp="1"/>
          </p:cNvSpPr>
          <p:nvPr>
            <p:ph type="body"/>
          </p:nvPr>
        </p:nvSpPr>
        <p:spPr>
          <a:xfrm>
            <a:off x="45720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96"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97" name="PlaceHolder 2"/>
          <p:cNvSpPr>
            <a:spLocks noGrp="1"/>
          </p:cNvSpPr>
          <p:nvPr>
            <p:ph type="body"/>
          </p:nvPr>
        </p:nvSpPr>
        <p:spPr>
          <a:xfrm>
            <a:off x="457200" y="1203480"/>
            <a:ext cx="4015800" cy="2982960"/>
          </a:xfrm>
          <a:prstGeom prst="rect">
            <a:avLst/>
          </a:prstGeom>
        </p:spPr>
        <p:txBody>
          <a:bodyPr lIns="0" rIns="0" tIns="0" bIns="0">
            <a:normAutofit/>
          </a:bodyPr>
          <a:p>
            <a:endParaRPr b="0" lang="fr-FR" sz="3200" spc="-1" strike="noStrike">
              <a:latin typeface="Arial"/>
            </a:endParaRPr>
          </a:p>
        </p:txBody>
      </p:sp>
      <p:sp>
        <p:nvSpPr>
          <p:cNvPr id="198"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199" name="PlaceHolder 4"/>
          <p:cNvSpPr>
            <a:spLocks noGrp="1"/>
          </p:cNvSpPr>
          <p:nvPr>
            <p:ph type="body"/>
          </p:nvPr>
        </p:nvSpPr>
        <p:spPr>
          <a:xfrm>
            <a:off x="467424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00"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201"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202"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203" name="PlaceHolder 4"/>
          <p:cNvSpPr>
            <a:spLocks noGrp="1"/>
          </p:cNvSpPr>
          <p:nvPr>
            <p:ph type="body"/>
          </p:nvPr>
        </p:nvSpPr>
        <p:spPr>
          <a:xfrm>
            <a:off x="457200" y="2761920"/>
            <a:ext cx="822924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04"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205" name="PlaceHolder 2"/>
          <p:cNvSpPr>
            <a:spLocks noGrp="1"/>
          </p:cNvSpPr>
          <p:nvPr>
            <p:ph type="body"/>
          </p:nvPr>
        </p:nvSpPr>
        <p:spPr>
          <a:xfrm>
            <a:off x="457200" y="1203480"/>
            <a:ext cx="8229240" cy="1422720"/>
          </a:xfrm>
          <a:prstGeom prst="rect">
            <a:avLst/>
          </a:prstGeom>
        </p:spPr>
        <p:txBody>
          <a:bodyPr lIns="0" rIns="0" tIns="0" bIns="0">
            <a:normAutofit/>
          </a:bodyPr>
          <a:p>
            <a:endParaRPr b="0" lang="fr-FR" sz="3200" spc="-1" strike="noStrike">
              <a:latin typeface="Arial"/>
            </a:endParaRPr>
          </a:p>
        </p:txBody>
      </p:sp>
      <p:sp>
        <p:nvSpPr>
          <p:cNvPr id="206" name="PlaceHolder 3"/>
          <p:cNvSpPr>
            <a:spLocks noGrp="1"/>
          </p:cNvSpPr>
          <p:nvPr>
            <p:ph type="body"/>
          </p:nvPr>
        </p:nvSpPr>
        <p:spPr>
          <a:xfrm>
            <a:off x="457200" y="2761920"/>
            <a:ext cx="822924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07"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208"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209"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210" name="PlaceHolder 4"/>
          <p:cNvSpPr>
            <a:spLocks noGrp="1"/>
          </p:cNvSpPr>
          <p:nvPr>
            <p:ph type="body"/>
          </p:nvPr>
        </p:nvSpPr>
        <p:spPr>
          <a:xfrm>
            <a:off x="457200" y="2761920"/>
            <a:ext cx="4015800" cy="1422720"/>
          </a:xfrm>
          <a:prstGeom prst="rect">
            <a:avLst/>
          </a:prstGeom>
        </p:spPr>
        <p:txBody>
          <a:bodyPr lIns="0" rIns="0" tIns="0" bIns="0">
            <a:normAutofit/>
          </a:bodyPr>
          <a:p>
            <a:endParaRPr b="0" lang="fr-FR" sz="3200" spc="-1" strike="noStrike">
              <a:latin typeface="Arial"/>
            </a:endParaRPr>
          </a:p>
        </p:txBody>
      </p:sp>
      <p:sp>
        <p:nvSpPr>
          <p:cNvPr id="211" name="PlaceHolder 5"/>
          <p:cNvSpPr>
            <a:spLocks noGrp="1"/>
          </p:cNvSpPr>
          <p:nvPr>
            <p:ph type="body"/>
          </p:nvPr>
        </p:nvSpPr>
        <p:spPr>
          <a:xfrm>
            <a:off x="467424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6" name="PlaceHolder 1"/>
          <p:cNvSpPr>
            <a:spLocks noGrp="1"/>
          </p:cNvSpPr>
          <p:nvPr>
            <p:ph type="subTitle"/>
          </p:nvPr>
        </p:nvSpPr>
        <p:spPr>
          <a:xfrm>
            <a:off x="457200" y="205200"/>
            <a:ext cx="8229240" cy="3981240"/>
          </a:xfrm>
          <a:prstGeom prst="rect">
            <a:avLst/>
          </a:prstGeom>
        </p:spPr>
        <p:txBody>
          <a:bodyPr lIns="0" rIns="0" tIns="0" bIns="0" anchor="ctr">
            <a:noAutofit/>
          </a:bodyPr>
          <a:p>
            <a:pPr algn="ctr"/>
            <a:endParaRPr b="0" lang="fr-FR" sz="3200" spc="-1" strike="noStrike">
              <a:latin typeface="Arial"/>
            </a:endParaRPr>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12"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213" name="PlaceHolder 2"/>
          <p:cNvSpPr>
            <a:spLocks noGrp="1"/>
          </p:cNvSpPr>
          <p:nvPr>
            <p:ph type="body"/>
          </p:nvPr>
        </p:nvSpPr>
        <p:spPr>
          <a:xfrm>
            <a:off x="457200" y="1203480"/>
            <a:ext cx="2649600" cy="1422720"/>
          </a:xfrm>
          <a:prstGeom prst="rect">
            <a:avLst/>
          </a:prstGeom>
        </p:spPr>
        <p:txBody>
          <a:bodyPr lIns="0" rIns="0" tIns="0" bIns="0">
            <a:normAutofit/>
          </a:bodyPr>
          <a:p>
            <a:endParaRPr b="0" lang="fr-FR" sz="3200" spc="-1" strike="noStrike">
              <a:latin typeface="Arial"/>
            </a:endParaRPr>
          </a:p>
        </p:txBody>
      </p:sp>
      <p:sp>
        <p:nvSpPr>
          <p:cNvPr id="214" name="PlaceHolder 3"/>
          <p:cNvSpPr>
            <a:spLocks noGrp="1"/>
          </p:cNvSpPr>
          <p:nvPr>
            <p:ph type="body"/>
          </p:nvPr>
        </p:nvSpPr>
        <p:spPr>
          <a:xfrm>
            <a:off x="3239640" y="1203480"/>
            <a:ext cx="2649600" cy="1422720"/>
          </a:xfrm>
          <a:prstGeom prst="rect">
            <a:avLst/>
          </a:prstGeom>
        </p:spPr>
        <p:txBody>
          <a:bodyPr lIns="0" rIns="0" tIns="0" bIns="0">
            <a:normAutofit/>
          </a:bodyPr>
          <a:p>
            <a:endParaRPr b="0" lang="fr-FR" sz="3200" spc="-1" strike="noStrike">
              <a:latin typeface="Arial"/>
            </a:endParaRPr>
          </a:p>
        </p:txBody>
      </p:sp>
      <p:sp>
        <p:nvSpPr>
          <p:cNvPr id="215" name="PlaceHolder 4"/>
          <p:cNvSpPr>
            <a:spLocks noGrp="1"/>
          </p:cNvSpPr>
          <p:nvPr>
            <p:ph type="body"/>
          </p:nvPr>
        </p:nvSpPr>
        <p:spPr>
          <a:xfrm>
            <a:off x="6022080" y="1203480"/>
            <a:ext cx="2649600" cy="1422720"/>
          </a:xfrm>
          <a:prstGeom prst="rect">
            <a:avLst/>
          </a:prstGeom>
        </p:spPr>
        <p:txBody>
          <a:bodyPr lIns="0" rIns="0" tIns="0" bIns="0">
            <a:normAutofit/>
          </a:bodyPr>
          <a:p>
            <a:endParaRPr b="0" lang="fr-FR" sz="3200" spc="-1" strike="noStrike">
              <a:latin typeface="Arial"/>
            </a:endParaRPr>
          </a:p>
        </p:txBody>
      </p:sp>
      <p:sp>
        <p:nvSpPr>
          <p:cNvPr id="216" name="PlaceHolder 5"/>
          <p:cNvSpPr>
            <a:spLocks noGrp="1"/>
          </p:cNvSpPr>
          <p:nvPr>
            <p:ph type="body"/>
          </p:nvPr>
        </p:nvSpPr>
        <p:spPr>
          <a:xfrm>
            <a:off x="457200" y="2761920"/>
            <a:ext cx="2649600" cy="1422720"/>
          </a:xfrm>
          <a:prstGeom prst="rect">
            <a:avLst/>
          </a:prstGeom>
        </p:spPr>
        <p:txBody>
          <a:bodyPr lIns="0" rIns="0" tIns="0" bIns="0">
            <a:normAutofit/>
          </a:bodyPr>
          <a:p>
            <a:endParaRPr b="0" lang="fr-FR" sz="3200" spc="-1" strike="noStrike">
              <a:latin typeface="Arial"/>
            </a:endParaRPr>
          </a:p>
        </p:txBody>
      </p:sp>
      <p:sp>
        <p:nvSpPr>
          <p:cNvPr id="217" name="PlaceHolder 6"/>
          <p:cNvSpPr>
            <a:spLocks noGrp="1"/>
          </p:cNvSpPr>
          <p:nvPr>
            <p:ph type="body"/>
          </p:nvPr>
        </p:nvSpPr>
        <p:spPr>
          <a:xfrm>
            <a:off x="3239640" y="2761920"/>
            <a:ext cx="2649600" cy="1422720"/>
          </a:xfrm>
          <a:prstGeom prst="rect">
            <a:avLst/>
          </a:prstGeom>
        </p:spPr>
        <p:txBody>
          <a:bodyPr lIns="0" rIns="0" tIns="0" bIns="0">
            <a:normAutofit/>
          </a:bodyPr>
          <a:p>
            <a:endParaRPr b="0" lang="fr-FR" sz="3200" spc="-1" strike="noStrike">
              <a:latin typeface="Arial"/>
            </a:endParaRPr>
          </a:p>
        </p:txBody>
      </p:sp>
      <p:sp>
        <p:nvSpPr>
          <p:cNvPr id="218" name="PlaceHolder 7"/>
          <p:cNvSpPr>
            <a:spLocks noGrp="1"/>
          </p:cNvSpPr>
          <p:nvPr>
            <p:ph type="body"/>
          </p:nvPr>
        </p:nvSpPr>
        <p:spPr>
          <a:xfrm>
            <a:off x="6022080" y="2761920"/>
            <a:ext cx="26496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27"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228"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fr-FR" sz="3200" spc="-1" strike="noStrike">
              <a:latin typeface="Arial"/>
            </a:endParaRPr>
          </a:p>
        </p:txBody>
      </p:sp>
    </p:spTree>
  </p:cSld>
</p:sldLayout>
</file>

<file path=ppt/slideLayouts/slideLayout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29"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230" name="PlaceHolder 2"/>
          <p:cNvSpPr>
            <a:spLocks noGrp="1"/>
          </p:cNvSpPr>
          <p:nvPr>
            <p:ph type="body"/>
          </p:nvPr>
        </p:nvSpPr>
        <p:spPr>
          <a:xfrm>
            <a:off x="457200" y="1203480"/>
            <a:ext cx="8229240" cy="2982960"/>
          </a:xfrm>
          <a:prstGeom prst="rect">
            <a:avLst/>
          </a:prstGeom>
        </p:spPr>
        <p:txBody>
          <a:bodyPr lIns="0" rIns="0" tIns="0" bIns="0">
            <a:normAutofit/>
          </a:bodyPr>
          <a:p>
            <a:endParaRPr b="0" lang="fr-FR" sz="3200" spc="-1" strike="noStrike">
              <a:latin typeface="Arial"/>
            </a:endParaRPr>
          </a:p>
        </p:txBody>
      </p:sp>
    </p:spTree>
  </p:cSld>
</p:sldLayout>
</file>

<file path=ppt/slideLayouts/slideLayout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31"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232" name="PlaceHolder 2"/>
          <p:cNvSpPr>
            <a:spLocks noGrp="1"/>
          </p:cNvSpPr>
          <p:nvPr>
            <p:ph type="body"/>
          </p:nvPr>
        </p:nvSpPr>
        <p:spPr>
          <a:xfrm>
            <a:off x="457200" y="1203480"/>
            <a:ext cx="4015800" cy="2982960"/>
          </a:xfrm>
          <a:prstGeom prst="rect">
            <a:avLst/>
          </a:prstGeom>
        </p:spPr>
        <p:txBody>
          <a:bodyPr lIns="0" rIns="0" tIns="0" bIns="0">
            <a:normAutofit/>
          </a:bodyPr>
          <a:p>
            <a:endParaRPr b="0" lang="fr-FR" sz="3200" spc="-1" strike="noStrike">
              <a:latin typeface="Arial"/>
            </a:endParaRPr>
          </a:p>
        </p:txBody>
      </p:sp>
      <p:sp>
        <p:nvSpPr>
          <p:cNvPr id="233" name="PlaceHolder 3"/>
          <p:cNvSpPr>
            <a:spLocks noGrp="1"/>
          </p:cNvSpPr>
          <p:nvPr>
            <p:ph type="body"/>
          </p:nvPr>
        </p:nvSpPr>
        <p:spPr>
          <a:xfrm>
            <a:off x="4674240" y="1203480"/>
            <a:ext cx="4015800" cy="2982960"/>
          </a:xfrm>
          <a:prstGeom prst="rect">
            <a:avLst/>
          </a:prstGeom>
        </p:spPr>
        <p:txBody>
          <a:bodyPr lIns="0" rIns="0" tIns="0" bIns="0">
            <a:normAutofit/>
          </a:bodyPr>
          <a:p>
            <a:endParaRPr b="0" lang="fr-FR" sz="3200" spc="-1" strike="noStrike">
              <a:latin typeface="Arial"/>
            </a:endParaRPr>
          </a:p>
        </p:txBody>
      </p:sp>
    </p:spTree>
  </p:cSld>
</p:sldLayout>
</file>

<file path=ppt/slideLayouts/slideLayout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34"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Tree>
  </p:cSld>
</p:sldLayout>
</file>

<file path=ppt/slideLayouts/slideLayout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35" name="PlaceHolder 1"/>
          <p:cNvSpPr>
            <a:spLocks noGrp="1"/>
          </p:cNvSpPr>
          <p:nvPr>
            <p:ph type="subTitle"/>
          </p:nvPr>
        </p:nvSpPr>
        <p:spPr>
          <a:xfrm>
            <a:off x="457200" y="205200"/>
            <a:ext cx="8229240" cy="3981240"/>
          </a:xfrm>
          <a:prstGeom prst="rect">
            <a:avLst/>
          </a:prstGeom>
        </p:spPr>
        <p:txBody>
          <a:bodyPr lIns="0" rIns="0" tIns="0" bIns="0" anchor="ctr">
            <a:noAutofit/>
          </a:bodyPr>
          <a:p>
            <a:pPr algn="ctr"/>
            <a:endParaRPr b="0" lang="fr-FR" sz="3200" spc="-1" strike="noStrike">
              <a:latin typeface="Arial"/>
            </a:endParaRPr>
          </a:p>
        </p:txBody>
      </p:sp>
    </p:spTree>
  </p:cSld>
</p:sldLayout>
</file>

<file path=ppt/slideLayouts/slideLayout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36"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237"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238" name="PlaceHolder 3"/>
          <p:cNvSpPr>
            <a:spLocks noGrp="1"/>
          </p:cNvSpPr>
          <p:nvPr>
            <p:ph type="body"/>
          </p:nvPr>
        </p:nvSpPr>
        <p:spPr>
          <a:xfrm>
            <a:off x="4674240" y="1203480"/>
            <a:ext cx="4015800" cy="2982960"/>
          </a:xfrm>
          <a:prstGeom prst="rect">
            <a:avLst/>
          </a:prstGeom>
        </p:spPr>
        <p:txBody>
          <a:bodyPr lIns="0" rIns="0" tIns="0" bIns="0">
            <a:normAutofit/>
          </a:bodyPr>
          <a:p>
            <a:endParaRPr b="0" lang="fr-FR" sz="3200" spc="-1" strike="noStrike">
              <a:latin typeface="Arial"/>
            </a:endParaRPr>
          </a:p>
        </p:txBody>
      </p:sp>
      <p:sp>
        <p:nvSpPr>
          <p:cNvPr id="239" name="PlaceHolder 4"/>
          <p:cNvSpPr>
            <a:spLocks noGrp="1"/>
          </p:cNvSpPr>
          <p:nvPr>
            <p:ph type="body"/>
          </p:nvPr>
        </p:nvSpPr>
        <p:spPr>
          <a:xfrm>
            <a:off x="45720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40"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241" name="PlaceHolder 2"/>
          <p:cNvSpPr>
            <a:spLocks noGrp="1"/>
          </p:cNvSpPr>
          <p:nvPr>
            <p:ph type="body"/>
          </p:nvPr>
        </p:nvSpPr>
        <p:spPr>
          <a:xfrm>
            <a:off x="457200" y="1203480"/>
            <a:ext cx="4015800" cy="2982960"/>
          </a:xfrm>
          <a:prstGeom prst="rect">
            <a:avLst/>
          </a:prstGeom>
        </p:spPr>
        <p:txBody>
          <a:bodyPr lIns="0" rIns="0" tIns="0" bIns="0">
            <a:normAutofit/>
          </a:bodyPr>
          <a:p>
            <a:endParaRPr b="0" lang="fr-FR" sz="3200" spc="-1" strike="noStrike">
              <a:latin typeface="Arial"/>
            </a:endParaRPr>
          </a:p>
        </p:txBody>
      </p:sp>
      <p:sp>
        <p:nvSpPr>
          <p:cNvPr id="242"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243" name="PlaceHolder 4"/>
          <p:cNvSpPr>
            <a:spLocks noGrp="1"/>
          </p:cNvSpPr>
          <p:nvPr>
            <p:ph type="body"/>
          </p:nvPr>
        </p:nvSpPr>
        <p:spPr>
          <a:xfrm>
            <a:off x="467424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6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44"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245"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246"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247" name="PlaceHolder 4"/>
          <p:cNvSpPr>
            <a:spLocks noGrp="1"/>
          </p:cNvSpPr>
          <p:nvPr>
            <p:ph type="body"/>
          </p:nvPr>
        </p:nvSpPr>
        <p:spPr>
          <a:xfrm>
            <a:off x="457200" y="2761920"/>
            <a:ext cx="822924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7"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8"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19" name="PlaceHolder 3"/>
          <p:cNvSpPr>
            <a:spLocks noGrp="1"/>
          </p:cNvSpPr>
          <p:nvPr>
            <p:ph type="body"/>
          </p:nvPr>
        </p:nvSpPr>
        <p:spPr>
          <a:xfrm>
            <a:off x="4674240" y="1203480"/>
            <a:ext cx="4015800" cy="2982960"/>
          </a:xfrm>
          <a:prstGeom prst="rect">
            <a:avLst/>
          </a:prstGeom>
        </p:spPr>
        <p:txBody>
          <a:bodyPr lIns="0" rIns="0" tIns="0" bIns="0">
            <a:normAutofit/>
          </a:bodyPr>
          <a:p>
            <a:endParaRPr b="0" lang="fr-FR" sz="3200" spc="-1" strike="noStrike">
              <a:latin typeface="Arial"/>
            </a:endParaRPr>
          </a:p>
        </p:txBody>
      </p:sp>
      <p:sp>
        <p:nvSpPr>
          <p:cNvPr id="20" name="PlaceHolder 4"/>
          <p:cNvSpPr>
            <a:spLocks noGrp="1"/>
          </p:cNvSpPr>
          <p:nvPr>
            <p:ph type="body"/>
          </p:nvPr>
        </p:nvSpPr>
        <p:spPr>
          <a:xfrm>
            <a:off x="45720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7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48"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249" name="PlaceHolder 2"/>
          <p:cNvSpPr>
            <a:spLocks noGrp="1"/>
          </p:cNvSpPr>
          <p:nvPr>
            <p:ph type="body"/>
          </p:nvPr>
        </p:nvSpPr>
        <p:spPr>
          <a:xfrm>
            <a:off x="457200" y="1203480"/>
            <a:ext cx="8229240" cy="1422720"/>
          </a:xfrm>
          <a:prstGeom prst="rect">
            <a:avLst/>
          </a:prstGeom>
        </p:spPr>
        <p:txBody>
          <a:bodyPr lIns="0" rIns="0" tIns="0" bIns="0">
            <a:normAutofit/>
          </a:bodyPr>
          <a:p>
            <a:endParaRPr b="0" lang="fr-FR" sz="3200" spc="-1" strike="noStrike">
              <a:latin typeface="Arial"/>
            </a:endParaRPr>
          </a:p>
        </p:txBody>
      </p:sp>
      <p:sp>
        <p:nvSpPr>
          <p:cNvPr id="250" name="PlaceHolder 3"/>
          <p:cNvSpPr>
            <a:spLocks noGrp="1"/>
          </p:cNvSpPr>
          <p:nvPr>
            <p:ph type="body"/>
          </p:nvPr>
        </p:nvSpPr>
        <p:spPr>
          <a:xfrm>
            <a:off x="457200" y="2761920"/>
            <a:ext cx="822924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7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51"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252"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253"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254" name="PlaceHolder 4"/>
          <p:cNvSpPr>
            <a:spLocks noGrp="1"/>
          </p:cNvSpPr>
          <p:nvPr>
            <p:ph type="body"/>
          </p:nvPr>
        </p:nvSpPr>
        <p:spPr>
          <a:xfrm>
            <a:off x="457200" y="2761920"/>
            <a:ext cx="4015800" cy="1422720"/>
          </a:xfrm>
          <a:prstGeom prst="rect">
            <a:avLst/>
          </a:prstGeom>
        </p:spPr>
        <p:txBody>
          <a:bodyPr lIns="0" rIns="0" tIns="0" bIns="0">
            <a:normAutofit/>
          </a:bodyPr>
          <a:p>
            <a:endParaRPr b="0" lang="fr-FR" sz="3200" spc="-1" strike="noStrike">
              <a:latin typeface="Arial"/>
            </a:endParaRPr>
          </a:p>
        </p:txBody>
      </p:sp>
      <p:sp>
        <p:nvSpPr>
          <p:cNvPr id="255" name="PlaceHolder 5"/>
          <p:cNvSpPr>
            <a:spLocks noGrp="1"/>
          </p:cNvSpPr>
          <p:nvPr>
            <p:ph type="body"/>
          </p:nvPr>
        </p:nvSpPr>
        <p:spPr>
          <a:xfrm>
            <a:off x="467424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7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56"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257" name="PlaceHolder 2"/>
          <p:cNvSpPr>
            <a:spLocks noGrp="1"/>
          </p:cNvSpPr>
          <p:nvPr>
            <p:ph type="body"/>
          </p:nvPr>
        </p:nvSpPr>
        <p:spPr>
          <a:xfrm>
            <a:off x="457200" y="1203480"/>
            <a:ext cx="2649600" cy="1422720"/>
          </a:xfrm>
          <a:prstGeom prst="rect">
            <a:avLst/>
          </a:prstGeom>
        </p:spPr>
        <p:txBody>
          <a:bodyPr lIns="0" rIns="0" tIns="0" bIns="0">
            <a:normAutofit/>
          </a:bodyPr>
          <a:p>
            <a:endParaRPr b="0" lang="fr-FR" sz="3200" spc="-1" strike="noStrike">
              <a:latin typeface="Arial"/>
            </a:endParaRPr>
          </a:p>
        </p:txBody>
      </p:sp>
      <p:sp>
        <p:nvSpPr>
          <p:cNvPr id="258" name="PlaceHolder 3"/>
          <p:cNvSpPr>
            <a:spLocks noGrp="1"/>
          </p:cNvSpPr>
          <p:nvPr>
            <p:ph type="body"/>
          </p:nvPr>
        </p:nvSpPr>
        <p:spPr>
          <a:xfrm>
            <a:off x="3239640" y="1203480"/>
            <a:ext cx="2649600" cy="1422720"/>
          </a:xfrm>
          <a:prstGeom prst="rect">
            <a:avLst/>
          </a:prstGeom>
        </p:spPr>
        <p:txBody>
          <a:bodyPr lIns="0" rIns="0" tIns="0" bIns="0">
            <a:normAutofit/>
          </a:bodyPr>
          <a:p>
            <a:endParaRPr b="0" lang="fr-FR" sz="3200" spc="-1" strike="noStrike">
              <a:latin typeface="Arial"/>
            </a:endParaRPr>
          </a:p>
        </p:txBody>
      </p:sp>
      <p:sp>
        <p:nvSpPr>
          <p:cNvPr id="259" name="PlaceHolder 4"/>
          <p:cNvSpPr>
            <a:spLocks noGrp="1"/>
          </p:cNvSpPr>
          <p:nvPr>
            <p:ph type="body"/>
          </p:nvPr>
        </p:nvSpPr>
        <p:spPr>
          <a:xfrm>
            <a:off x="6022080" y="1203480"/>
            <a:ext cx="2649600" cy="1422720"/>
          </a:xfrm>
          <a:prstGeom prst="rect">
            <a:avLst/>
          </a:prstGeom>
        </p:spPr>
        <p:txBody>
          <a:bodyPr lIns="0" rIns="0" tIns="0" bIns="0">
            <a:normAutofit/>
          </a:bodyPr>
          <a:p>
            <a:endParaRPr b="0" lang="fr-FR" sz="3200" spc="-1" strike="noStrike">
              <a:latin typeface="Arial"/>
            </a:endParaRPr>
          </a:p>
        </p:txBody>
      </p:sp>
      <p:sp>
        <p:nvSpPr>
          <p:cNvPr id="260" name="PlaceHolder 5"/>
          <p:cNvSpPr>
            <a:spLocks noGrp="1"/>
          </p:cNvSpPr>
          <p:nvPr>
            <p:ph type="body"/>
          </p:nvPr>
        </p:nvSpPr>
        <p:spPr>
          <a:xfrm>
            <a:off x="457200" y="2761920"/>
            <a:ext cx="2649600" cy="1422720"/>
          </a:xfrm>
          <a:prstGeom prst="rect">
            <a:avLst/>
          </a:prstGeom>
        </p:spPr>
        <p:txBody>
          <a:bodyPr lIns="0" rIns="0" tIns="0" bIns="0">
            <a:normAutofit/>
          </a:bodyPr>
          <a:p>
            <a:endParaRPr b="0" lang="fr-FR" sz="3200" spc="-1" strike="noStrike">
              <a:latin typeface="Arial"/>
            </a:endParaRPr>
          </a:p>
        </p:txBody>
      </p:sp>
      <p:sp>
        <p:nvSpPr>
          <p:cNvPr id="261" name="PlaceHolder 6"/>
          <p:cNvSpPr>
            <a:spLocks noGrp="1"/>
          </p:cNvSpPr>
          <p:nvPr>
            <p:ph type="body"/>
          </p:nvPr>
        </p:nvSpPr>
        <p:spPr>
          <a:xfrm>
            <a:off x="3239640" y="2761920"/>
            <a:ext cx="2649600" cy="1422720"/>
          </a:xfrm>
          <a:prstGeom prst="rect">
            <a:avLst/>
          </a:prstGeom>
        </p:spPr>
        <p:txBody>
          <a:bodyPr lIns="0" rIns="0" tIns="0" bIns="0">
            <a:normAutofit/>
          </a:bodyPr>
          <a:p>
            <a:endParaRPr b="0" lang="fr-FR" sz="3200" spc="-1" strike="noStrike">
              <a:latin typeface="Arial"/>
            </a:endParaRPr>
          </a:p>
        </p:txBody>
      </p:sp>
      <p:sp>
        <p:nvSpPr>
          <p:cNvPr id="262" name="PlaceHolder 7"/>
          <p:cNvSpPr>
            <a:spLocks noGrp="1"/>
          </p:cNvSpPr>
          <p:nvPr>
            <p:ph type="body"/>
          </p:nvPr>
        </p:nvSpPr>
        <p:spPr>
          <a:xfrm>
            <a:off x="6022080" y="2761920"/>
            <a:ext cx="26496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7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7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73"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274"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fr-FR" sz="3200" spc="-1" strike="noStrike">
              <a:latin typeface="Arial"/>
            </a:endParaRPr>
          </a:p>
        </p:txBody>
      </p:sp>
    </p:spTree>
  </p:cSld>
</p:sldLayout>
</file>

<file path=ppt/slideLayouts/slideLayout7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75"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276" name="PlaceHolder 2"/>
          <p:cNvSpPr>
            <a:spLocks noGrp="1"/>
          </p:cNvSpPr>
          <p:nvPr>
            <p:ph type="body"/>
          </p:nvPr>
        </p:nvSpPr>
        <p:spPr>
          <a:xfrm>
            <a:off x="457200" y="1203480"/>
            <a:ext cx="8229240" cy="2982960"/>
          </a:xfrm>
          <a:prstGeom prst="rect">
            <a:avLst/>
          </a:prstGeom>
        </p:spPr>
        <p:txBody>
          <a:bodyPr lIns="0" rIns="0" tIns="0" bIns="0">
            <a:normAutofit/>
          </a:bodyPr>
          <a:p>
            <a:endParaRPr b="0" lang="fr-FR" sz="3200" spc="-1" strike="noStrike">
              <a:latin typeface="Arial"/>
            </a:endParaRPr>
          </a:p>
        </p:txBody>
      </p:sp>
    </p:spTree>
  </p:cSld>
</p:sldLayout>
</file>

<file path=ppt/slideLayouts/slideLayout7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77"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278" name="PlaceHolder 2"/>
          <p:cNvSpPr>
            <a:spLocks noGrp="1"/>
          </p:cNvSpPr>
          <p:nvPr>
            <p:ph type="body"/>
          </p:nvPr>
        </p:nvSpPr>
        <p:spPr>
          <a:xfrm>
            <a:off x="457200" y="1203480"/>
            <a:ext cx="4015800" cy="2982960"/>
          </a:xfrm>
          <a:prstGeom prst="rect">
            <a:avLst/>
          </a:prstGeom>
        </p:spPr>
        <p:txBody>
          <a:bodyPr lIns="0" rIns="0" tIns="0" bIns="0">
            <a:normAutofit/>
          </a:bodyPr>
          <a:p>
            <a:endParaRPr b="0" lang="fr-FR" sz="3200" spc="-1" strike="noStrike">
              <a:latin typeface="Arial"/>
            </a:endParaRPr>
          </a:p>
        </p:txBody>
      </p:sp>
      <p:sp>
        <p:nvSpPr>
          <p:cNvPr id="279" name="PlaceHolder 3"/>
          <p:cNvSpPr>
            <a:spLocks noGrp="1"/>
          </p:cNvSpPr>
          <p:nvPr>
            <p:ph type="body"/>
          </p:nvPr>
        </p:nvSpPr>
        <p:spPr>
          <a:xfrm>
            <a:off x="4674240" y="1203480"/>
            <a:ext cx="4015800" cy="2982960"/>
          </a:xfrm>
          <a:prstGeom prst="rect">
            <a:avLst/>
          </a:prstGeom>
        </p:spPr>
        <p:txBody>
          <a:bodyPr lIns="0" rIns="0" tIns="0" bIns="0">
            <a:normAutofit/>
          </a:bodyPr>
          <a:p>
            <a:endParaRPr b="0" lang="fr-FR" sz="3200" spc="-1" strike="noStrike">
              <a:latin typeface="Arial"/>
            </a:endParaRPr>
          </a:p>
        </p:txBody>
      </p:sp>
    </p:spTree>
  </p:cSld>
</p:sldLayout>
</file>

<file path=ppt/slideLayouts/slideLayout7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80"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Tree>
  </p:cSld>
</p:sldLayout>
</file>

<file path=ppt/slideLayouts/slideLayout7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81" name="PlaceHolder 1"/>
          <p:cNvSpPr>
            <a:spLocks noGrp="1"/>
          </p:cNvSpPr>
          <p:nvPr>
            <p:ph type="subTitle"/>
          </p:nvPr>
        </p:nvSpPr>
        <p:spPr>
          <a:xfrm>
            <a:off x="457200" y="205200"/>
            <a:ext cx="8229240" cy="3981240"/>
          </a:xfrm>
          <a:prstGeom prst="rect">
            <a:avLst/>
          </a:prstGeom>
        </p:spPr>
        <p:txBody>
          <a:bodyPr lIns="0" rIns="0" tIns="0" bIns="0" anchor="ctr">
            <a:noAutofit/>
          </a:bodyPr>
          <a:p>
            <a:pPr algn="ctr"/>
            <a:endParaRPr b="0" lang="fr-FR" sz="3200" spc="-1" strike="noStrike">
              <a:latin typeface="Arial"/>
            </a:endParaRPr>
          </a:p>
        </p:txBody>
      </p:sp>
    </p:spTree>
  </p:cSld>
</p:sldLayout>
</file>

<file path=ppt/slideLayouts/slideLayout7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82"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283"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284" name="PlaceHolder 3"/>
          <p:cNvSpPr>
            <a:spLocks noGrp="1"/>
          </p:cNvSpPr>
          <p:nvPr>
            <p:ph type="body"/>
          </p:nvPr>
        </p:nvSpPr>
        <p:spPr>
          <a:xfrm>
            <a:off x="4674240" y="1203480"/>
            <a:ext cx="4015800" cy="2982960"/>
          </a:xfrm>
          <a:prstGeom prst="rect">
            <a:avLst/>
          </a:prstGeom>
        </p:spPr>
        <p:txBody>
          <a:bodyPr lIns="0" rIns="0" tIns="0" bIns="0">
            <a:normAutofit/>
          </a:bodyPr>
          <a:p>
            <a:endParaRPr b="0" lang="fr-FR" sz="3200" spc="-1" strike="noStrike">
              <a:latin typeface="Arial"/>
            </a:endParaRPr>
          </a:p>
        </p:txBody>
      </p:sp>
      <p:sp>
        <p:nvSpPr>
          <p:cNvPr id="285" name="PlaceHolder 4"/>
          <p:cNvSpPr>
            <a:spLocks noGrp="1"/>
          </p:cNvSpPr>
          <p:nvPr>
            <p:ph type="body"/>
          </p:nvPr>
        </p:nvSpPr>
        <p:spPr>
          <a:xfrm>
            <a:off x="45720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1"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22" name="PlaceHolder 2"/>
          <p:cNvSpPr>
            <a:spLocks noGrp="1"/>
          </p:cNvSpPr>
          <p:nvPr>
            <p:ph type="body"/>
          </p:nvPr>
        </p:nvSpPr>
        <p:spPr>
          <a:xfrm>
            <a:off x="457200" y="1203480"/>
            <a:ext cx="4015800" cy="2982960"/>
          </a:xfrm>
          <a:prstGeom prst="rect">
            <a:avLst/>
          </a:prstGeom>
        </p:spPr>
        <p:txBody>
          <a:bodyPr lIns="0" rIns="0" tIns="0" bIns="0">
            <a:normAutofit/>
          </a:bodyPr>
          <a:p>
            <a:endParaRPr b="0" lang="fr-FR" sz="3200" spc="-1" strike="noStrike">
              <a:latin typeface="Arial"/>
            </a:endParaRPr>
          </a:p>
        </p:txBody>
      </p:sp>
      <p:sp>
        <p:nvSpPr>
          <p:cNvPr id="23"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24" name="PlaceHolder 4"/>
          <p:cNvSpPr>
            <a:spLocks noGrp="1"/>
          </p:cNvSpPr>
          <p:nvPr>
            <p:ph type="body"/>
          </p:nvPr>
        </p:nvSpPr>
        <p:spPr>
          <a:xfrm>
            <a:off x="467424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8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86"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287" name="PlaceHolder 2"/>
          <p:cNvSpPr>
            <a:spLocks noGrp="1"/>
          </p:cNvSpPr>
          <p:nvPr>
            <p:ph type="body"/>
          </p:nvPr>
        </p:nvSpPr>
        <p:spPr>
          <a:xfrm>
            <a:off x="457200" y="1203480"/>
            <a:ext cx="4015800" cy="2982960"/>
          </a:xfrm>
          <a:prstGeom prst="rect">
            <a:avLst/>
          </a:prstGeom>
        </p:spPr>
        <p:txBody>
          <a:bodyPr lIns="0" rIns="0" tIns="0" bIns="0">
            <a:normAutofit/>
          </a:bodyPr>
          <a:p>
            <a:endParaRPr b="0" lang="fr-FR" sz="3200" spc="-1" strike="noStrike">
              <a:latin typeface="Arial"/>
            </a:endParaRPr>
          </a:p>
        </p:txBody>
      </p:sp>
      <p:sp>
        <p:nvSpPr>
          <p:cNvPr id="288"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289" name="PlaceHolder 4"/>
          <p:cNvSpPr>
            <a:spLocks noGrp="1"/>
          </p:cNvSpPr>
          <p:nvPr>
            <p:ph type="body"/>
          </p:nvPr>
        </p:nvSpPr>
        <p:spPr>
          <a:xfrm>
            <a:off x="467424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8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90"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291"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292"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293" name="PlaceHolder 4"/>
          <p:cNvSpPr>
            <a:spLocks noGrp="1"/>
          </p:cNvSpPr>
          <p:nvPr>
            <p:ph type="body"/>
          </p:nvPr>
        </p:nvSpPr>
        <p:spPr>
          <a:xfrm>
            <a:off x="457200" y="2761920"/>
            <a:ext cx="822924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8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94"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295" name="PlaceHolder 2"/>
          <p:cNvSpPr>
            <a:spLocks noGrp="1"/>
          </p:cNvSpPr>
          <p:nvPr>
            <p:ph type="body"/>
          </p:nvPr>
        </p:nvSpPr>
        <p:spPr>
          <a:xfrm>
            <a:off x="457200" y="1203480"/>
            <a:ext cx="8229240" cy="1422720"/>
          </a:xfrm>
          <a:prstGeom prst="rect">
            <a:avLst/>
          </a:prstGeom>
        </p:spPr>
        <p:txBody>
          <a:bodyPr lIns="0" rIns="0" tIns="0" bIns="0">
            <a:normAutofit/>
          </a:bodyPr>
          <a:p>
            <a:endParaRPr b="0" lang="fr-FR" sz="3200" spc="-1" strike="noStrike">
              <a:latin typeface="Arial"/>
            </a:endParaRPr>
          </a:p>
        </p:txBody>
      </p:sp>
      <p:sp>
        <p:nvSpPr>
          <p:cNvPr id="296" name="PlaceHolder 3"/>
          <p:cNvSpPr>
            <a:spLocks noGrp="1"/>
          </p:cNvSpPr>
          <p:nvPr>
            <p:ph type="body"/>
          </p:nvPr>
        </p:nvSpPr>
        <p:spPr>
          <a:xfrm>
            <a:off x="457200" y="2761920"/>
            <a:ext cx="822924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8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97"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298"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299"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300" name="PlaceHolder 4"/>
          <p:cNvSpPr>
            <a:spLocks noGrp="1"/>
          </p:cNvSpPr>
          <p:nvPr>
            <p:ph type="body"/>
          </p:nvPr>
        </p:nvSpPr>
        <p:spPr>
          <a:xfrm>
            <a:off x="457200" y="2761920"/>
            <a:ext cx="4015800" cy="1422720"/>
          </a:xfrm>
          <a:prstGeom prst="rect">
            <a:avLst/>
          </a:prstGeom>
        </p:spPr>
        <p:txBody>
          <a:bodyPr lIns="0" rIns="0" tIns="0" bIns="0">
            <a:normAutofit/>
          </a:bodyPr>
          <a:p>
            <a:endParaRPr b="0" lang="fr-FR" sz="3200" spc="-1" strike="noStrike">
              <a:latin typeface="Arial"/>
            </a:endParaRPr>
          </a:p>
        </p:txBody>
      </p:sp>
      <p:sp>
        <p:nvSpPr>
          <p:cNvPr id="301" name="PlaceHolder 5"/>
          <p:cNvSpPr>
            <a:spLocks noGrp="1"/>
          </p:cNvSpPr>
          <p:nvPr>
            <p:ph type="body"/>
          </p:nvPr>
        </p:nvSpPr>
        <p:spPr>
          <a:xfrm>
            <a:off x="467424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8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02"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303" name="PlaceHolder 2"/>
          <p:cNvSpPr>
            <a:spLocks noGrp="1"/>
          </p:cNvSpPr>
          <p:nvPr>
            <p:ph type="body"/>
          </p:nvPr>
        </p:nvSpPr>
        <p:spPr>
          <a:xfrm>
            <a:off x="457200" y="1203480"/>
            <a:ext cx="2649600" cy="1422720"/>
          </a:xfrm>
          <a:prstGeom prst="rect">
            <a:avLst/>
          </a:prstGeom>
        </p:spPr>
        <p:txBody>
          <a:bodyPr lIns="0" rIns="0" tIns="0" bIns="0">
            <a:normAutofit/>
          </a:bodyPr>
          <a:p>
            <a:endParaRPr b="0" lang="fr-FR" sz="3200" spc="-1" strike="noStrike">
              <a:latin typeface="Arial"/>
            </a:endParaRPr>
          </a:p>
        </p:txBody>
      </p:sp>
      <p:sp>
        <p:nvSpPr>
          <p:cNvPr id="304" name="PlaceHolder 3"/>
          <p:cNvSpPr>
            <a:spLocks noGrp="1"/>
          </p:cNvSpPr>
          <p:nvPr>
            <p:ph type="body"/>
          </p:nvPr>
        </p:nvSpPr>
        <p:spPr>
          <a:xfrm>
            <a:off x="3239640" y="1203480"/>
            <a:ext cx="2649600" cy="1422720"/>
          </a:xfrm>
          <a:prstGeom prst="rect">
            <a:avLst/>
          </a:prstGeom>
        </p:spPr>
        <p:txBody>
          <a:bodyPr lIns="0" rIns="0" tIns="0" bIns="0">
            <a:normAutofit/>
          </a:bodyPr>
          <a:p>
            <a:endParaRPr b="0" lang="fr-FR" sz="3200" spc="-1" strike="noStrike">
              <a:latin typeface="Arial"/>
            </a:endParaRPr>
          </a:p>
        </p:txBody>
      </p:sp>
      <p:sp>
        <p:nvSpPr>
          <p:cNvPr id="305" name="PlaceHolder 4"/>
          <p:cNvSpPr>
            <a:spLocks noGrp="1"/>
          </p:cNvSpPr>
          <p:nvPr>
            <p:ph type="body"/>
          </p:nvPr>
        </p:nvSpPr>
        <p:spPr>
          <a:xfrm>
            <a:off x="6022080" y="1203480"/>
            <a:ext cx="2649600" cy="1422720"/>
          </a:xfrm>
          <a:prstGeom prst="rect">
            <a:avLst/>
          </a:prstGeom>
        </p:spPr>
        <p:txBody>
          <a:bodyPr lIns="0" rIns="0" tIns="0" bIns="0">
            <a:normAutofit/>
          </a:bodyPr>
          <a:p>
            <a:endParaRPr b="0" lang="fr-FR" sz="3200" spc="-1" strike="noStrike">
              <a:latin typeface="Arial"/>
            </a:endParaRPr>
          </a:p>
        </p:txBody>
      </p:sp>
      <p:sp>
        <p:nvSpPr>
          <p:cNvPr id="306" name="PlaceHolder 5"/>
          <p:cNvSpPr>
            <a:spLocks noGrp="1"/>
          </p:cNvSpPr>
          <p:nvPr>
            <p:ph type="body"/>
          </p:nvPr>
        </p:nvSpPr>
        <p:spPr>
          <a:xfrm>
            <a:off x="457200" y="2761920"/>
            <a:ext cx="2649600" cy="1422720"/>
          </a:xfrm>
          <a:prstGeom prst="rect">
            <a:avLst/>
          </a:prstGeom>
        </p:spPr>
        <p:txBody>
          <a:bodyPr lIns="0" rIns="0" tIns="0" bIns="0">
            <a:normAutofit/>
          </a:bodyPr>
          <a:p>
            <a:endParaRPr b="0" lang="fr-FR" sz="3200" spc="-1" strike="noStrike">
              <a:latin typeface="Arial"/>
            </a:endParaRPr>
          </a:p>
        </p:txBody>
      </p:sp>
      <p:sp>
        <p:nvSpPr>
          <p:cNvPr id="307" name="PlaceHolder 6"/>
          <p:cNvSpPr>
            <a:spLocks noGrp="1"/>
          </p:cNvSpPr>
          <p:nvPr>
            <p:ph type="body"/>
          </p:nvPr>
        </p:nvSpPr>
        <p:spPr>
          <a:xfrm>
            <a:off x="3239640" y="2761920"/>
            <a:ext cx="2649600" cy="1422720"/>
          </a:xfrm>
          <a:prstGeom prst="rect">
            <a:avLst/>
          </a:prstGeom>
        </p:spPr>
        <p:txBody>
          <a:bodyPr lIns="0" rIns="0" tIns="0" bIns="0">
            <a:normAutofit/>
          </a:bodyPr>
          <a:p>
            <a:endParaRPr b="0" lang="fr-FR" sz="3200" spc="-1" strike="noStrike">
              <a:latin typeface="Arial"/>
            </a:endParaRPr>
          </a:p>
        </p:txBody>
      </p:sp>
      <p:sp>
        <p:nvSpPr>
          <p:cNvPr id="308" name="PlaceHolder 7"/>
          <p:cNvSpPr>
            <a:spLocks noGrp="1"/>
          </p:cNvSpPr>
          <p:nvPr>
            <p:ph type="body"/>
          </p:nvPr>
        </p:nvSpPr>
        <p:spPr>
          <a:xfrm>
            <a:off x="6022080" y="2761920"/>
            <a:ext cx="26496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8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8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19"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320"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fr-FR" sz="3200" spc="-1" strike="noStrike">
              <a:latin typeface="Arial"/>
            </a:endParaRPr>
          </a:p>
        </p:txBody>
      </p:sp>
    </p:spTree>
  </p:cSld>
</p:sldLayout>
</file>

<file path=ppt/slideLayouts/slideLayout8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321"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322" name="PlaceHolder 2"/>
          <p:cNvSpPr>
            <a:spLocks noGrp="1"/>
          </p:cNvSpPr>
          <p:nvPr>
            <p:ph type="body"/>
          </p:nvPr>
        </p:nvSpPr>
        <p:spPr>
          <a:xfrm>
            <a:off x="457200" y="1203480"/>
            <a:ext cx="8229240" cy="2982960"/>
          </a:xfrm>
          <a:prstGeom prst="rect">
            <a:avLst/>
          </a:prstGeom>
        </p:spPr>
        <p:txBody>
          <a:bodyPr lIns="0" rIns="0" tIns="0" bIns="0">
            <a:normAutofit/>
          </a:bodyPr>
          <a:p>
            <a:endParaRPr b="0" lang="fr-FR" sz="3200" spc="-1" strike="noStrike">
              <a:latin typeface="Arial"/>
            </a:endParaRPr>
          </a:p>
        </p:txBody>
      </p:sp>
    </p:spTree>
  </p:cSld>
</p:sldLayout>
</file>

<file path=ppt/slideLayouts/slideLayout8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323"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324" name="PlaceHolder 2"/>
          <p:cNvSpPr>
            <a:spLocks noGrp="1"/>
          </p:cNvSpPr>
          <p:nvPr>
            <p:ph type="body"/>
          </p:nvPr>
        </p:nvSpPr>
        <p:spPr>
          <a:xfrm>
            <a:off x="457200" y="1203480"/>
            <a:ext cx="4015800" cy="2982960"/>
          </a:xfrm>
          <a:prstGeom prst="rect">
            <a:avLst/>
          </a:prstGeom>
        </p:spPr>
        <p:txBody>
          <a:bodyPr lIns="0" rIns="0" tIns="0" bIns="0">
            <a:normAutofit/>
          </a:bodyPr>
          <a:p>
            <a:endParaRPr b="0" lang="fr-FR" sz="3200" spc="-1" strike="noStrike">
              <a:latin typeface="Arial"/>
            </a:endParaRPr>
          </a:p>
        </p:txBody>
      </p:sp>
      <p:sp>
        <p:nvSpPr>
          <p:cNvPr id="325" name="PlaceHolder 3"/>
          <p:cNvSpPr>
            <a:spLocks noGrp="1"/>
          </p:cNvSpPr>
          <p:nvPr>
            <p:ph type="body"/>
          </p:nvPr>
        </p:nvSpPr>
        <p:spPr>
          <a:xfrm>
            <a:off x="4674240" y="1203480"/>
            <a:ext cx="4015800" cy="2982960"/>
          </a:xfrm>
          <a:prstGeom prst="rect">
            <a:avLst/>
          </a:prstGeom>
        </p:spPr>
        <p:txBody>
          <a:bodyPr lIns="0" rIns="0" tIns="0" bIns="0">
            <a:normAutofit/>
          </a:bodyPr>
          <a:p>
            <a:endParaRPr b="0" lang="fr-FR" sz="3200" spc="-1" strike="noStrike">
              <a:latin typeface="Arial"/>
            </a:endParaRPr>
          </a:p>
        </p:txBody>
      </p:sp>
    </p:spTree>
  </p:cSld>
</p:sldLayout>
</file>

<file path=ppt/slideLayouts/slideLayout8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326"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5"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26"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27"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28" name="PlaceHolder 4"/>
          <p:cNvSpPr>
            <a:spLocks noGrp="1"/>
          </p:cNvSpPr>
          <p:nvPr>
            <p:ph type="body"/>
          </p:nvPr>
        </p:nvSpPr>
        <p:spPr>
          <a:xfrm>
            <a:off x="457200" y="2761920"/>
            <a:ext cx="822924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9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327" name="PlaceHolder 1"/>
          <p:cNvSpPr>
            <a:spLocks noGrp="1"/>
          </p:cNvSpPr>
          <p:nvPr>
            <p:ph type="subTitle"/>
          </p:nvPr>
        </p:nvSpPr>
        <p:spPr>
          <a:xfrm>
            <a:off x="457200" y="205200"/>
            <a:ext cx="8229240" cy="3981240"/>
          </a:xfrm>
          <a:prstGeom prst="rect">
            <a:avLst/>
          </a:prstGeom>
        </p:spPr>
        <p:txBody>
          <a:bodyPr lIns="0" rIns="0" tIns="0" bIns="0" anchor="ctr">
            <a:noAutofit/>
          </a:bodyPr>
          <a:p>
            <a:pPr algn="ctr"/>
            <a:endParaRPr b="0" lang="fr-FR" sz="3200" spc="-1" strike="noStrike">
              <a:latin typeface="Arial"/>
            </a:endParaRPr>
          </a:p>
        </p:txBody>
      </p:sp>
    </p:spTree>
  </p:cSld>
</p:sldLayout>
</file>

<file path=ppt/slideLayouts/slideLayout9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328"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329"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330" name="PlaceHolder 3"/>
          <p:cNvSpPr>
            <a:spLocks noGrp="1"/>
          </p:cNvSpPr>
          <p:nvPr>
            <p:ph type="body"/>
          </p:nvPr>
        </p:nvSpPr>
        <p:spPr>
          <a:xfrm>
            <a:off x="4674240" y="1203480"/>
            <a:ext cx="4015800" cy="2982960"/>
          </a:xfrm>
          <a:prstGeom prst="rect">
            <a:avLst/>
          </a:prstGeom>
        </p:spPr>
        <p:txBody>
          <a:bodyPr lIns="0" rIns="0" tIns="0" bIns="0">
            <a:normAutofit/>
          </a:bodyPr>
          <a:p>
            <a:endParaRPr b="0" lang="fr-FR" sz="3200" spc="-1" strike="noStrike">
              <a:latin typeface="Arial"/>
            </a:endParaRPr>
          </a:p>
        </p:txBody>
      </p:sp>
      <p:sp>
        <p:nvSpPr>
          <p:cNvPr id="331" name="PlaceHolder 4"/>
          <p:cNvSpPr>
            <a:spLocks noGrp="1"/>
          </p:cNvSpPr>
          <p:nvPr>
            <p:ph type="body"/>
          </p:nvPr>
        </p:nvSpPr>
        <p:spPr>
          <a:xfrm>
            <a:off x="45720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9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332"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333" name="PlaceHolder 2"/>
          <p:cNvSpPr>
            <a:spLocks noGrp="1"/>
          </p:cNvSpPr>
          <p:nvPr>
            <p:ph type="body"/>
          </p:nvPr>
        </p:nvSpPr>
        <p:spPr>
          <a:xfrm>
            <a:off x="457200" y="1203480"/>
            <a:ext cx="4015800" cy="2982960"/>
          </a:xfrm>
          <a:prstGeom prst="rect">
            <a:avLst/>
          </a:prstGeom>
        </p:spPr>
        <p:txBody>
          <a:bodyPr lIns="0" rIns="0" tIns="0" bIns="0">
            <a:normAutofit/>
          </a:bodyPr>
          <a:p>
            <a:endParaRPr b="0" lang="fr-FR" sz="3200" spc="-1" strike="noStrike">
              <a:latin typeface="Arial"/>
            </a:endParaRPr>
          </a:p>
        </p:txBody>
      </p:sp>
      <p:sp>
        <p:nvSpPr>
          <p:cNvPr id="334"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335" name="PlaceHolder 4"/>
          <p:cNvSpPr>
            <a:spLocks noGrp="1"/>
          </p:cNvSpPr>
          <p:nvPr>
            <p:ph type="body"/>
          </p:nvPr>
        </p:nvSpPr>
        <p:spPr>
          <a:xfrm>
            <a:off x="467424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9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36"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337"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338"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339" name="PlaceHolder 4"/>
          <p:cNvSpPr>
            <a:spLocks noGrp="1"/>
          </p:cNvSpPr>
          <p:nvPr>
            <p:ph type="body"/>
          </p:nvPr>
        </p:nvSpPr>
        <p:spPr>
          <a:xfrm>
            <a:off x="457200" y="2761920"/>
            <a:ext cx="822924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9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40"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341" name="PlaceHolder 2"/>
          <p:cNvSpPr>
            <a:spLocks noGrp="1"/>
          </p:cNvSpPr>
          <p:nvPr>
            <p:ph type="body"/>
          </p:nvPr>
        </p:nvSpPr>
        <p:spPr>
          <a:xfrm>
            <a:off x="457200" y="1203480"/>
            <a:ext cx="8229240" cy="1422720"/>
          </a:xfrm>
          <a:prstGeom prst="rect">
            <a:avLst/>
          </a:prstGeom>
        </p:spPr>
        <p:txBody>
          <a:bodyPr lIns="0" rIns="0" tIns="0" bIns="0">
            <a:normAutofit/>
          </a:bodyPr>
          <a:p>
            <a:endParaRPr b="0" lang="fr-FR" sz="3200" spc="-1" strike="noStrike">
              <a:latin typeface="Arial"/>
            </a:endParaRPr>
          </a:p>
        </p:txBody>
      </p:sp>
      <p:sp>
        <p:nvSpPr>
          <p:cNvPr id="342" name="PlaceHolder 3"/>
          <p:cNvSpPr>
            <a:spLocks noGrp="1"/>
          </p:cNvSpPr>
          <p:nvPr>
            <p:ph type="body"/>
          </p:nvPr>
        </p:nvSpPr>
        <p:spPr>
          <a:xfrm>
            <a:off x="457200" y="2761920"/>
            <a:ext cx="822924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9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43"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344"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345"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346" name="PlaceHolder 4"/>
          <p:cNvSpPr>
            <a:spLocks noGrp="1"/>
          </p:cNvSpPr>
          <p:nvPr>
            <p:ph type="body"/>
          </p:nvPr>
        </p:nvSpPr>
        <p:spPr>
          <a:xfrm>
            <a:off x="457200" y="2761920"/>
            <a:ext cx="4015800" cy="1422720"/>
          </a:xfrm>
          <a:prstGeom prst="rect">
            <a:avLst/>
          </a:prstGeom>
        </p:spPr>
        <p:txBody>
          <a:bodyPr lIns="0" rIns="0" tIns="0" bIns="0">
            <a:normAutofit/>
          </a:bodyPr>
          <a:p>
            <a:endParaRPr b="0" lang="fr-FR" sz="3200" spc="-1" strike="noStrike">
              <a:latin typeface="Arial"/>
            </a:endParaRPr>
          </a:p>
        </p:txBody>
      </p:sp>
      <p:sp>
        <p:nvSpPr>
          <p:cNvPr id="347" name="PlaceHolder 5"/>
          <p:cNvSpPr>
            <a:spLocks noGrp="1"/>
          </p:cNvSpPr>
          <p:nvPr>
            <p:ph type="body"/>
          </p:nvPr>
        </p:nvSpPr>
        <p:spPr>
          <a:xfrm>
            <a:off x="467424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9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48"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349" name="PlaceHolder 2"/>
          <p:cNvSpPr>
            <a:spLocks noGrp="1"/>
          </p:cNvSpPr>
          <p:nvPr>
            <p:ph type="body"/>
          </p:nvPr>
        </p:nvSpPr>
        <p:spPr>
          <a:xfrm>
            <a:off x="457200" y="1203480"/>
            <a:ext cx="2649600" cy="1422720"/>
          </a:xfrm>
          <a:prstGeom prst="rect">
            <a:avLst/>
          </a:prstGeom>
        </p:spPr>
        <p:txBody>
          <a:bodyPr lIns="0" rIns="0" tIns="0" bIns="0">
            <a:normAutofit/>
          </a:bodyPr>
          <a:p>
            <a:endParaRPr b="0" lang="fr-FR" sz="3200" spc="-1" strike="noStrike">
              <a:latin typeface="Arial"/>
            </a:endParaRPr>
          </a:p>
        </p:txBody>
      </p:sp>
      <p:sp>
        <p:nvSpPr>
          <p:cNvPr id="350" name="PlaceHolder 3"/>
          <p:cNvSpPr>
            <a:spLocks noGrp="1"/>
          </p:cNvSpPr>
          <p:nvPr>
            <p:ph type="body"/>
          </p:nvPr>
        </p:nvSpPr>
        <p:spPr>
          <a:xfrm>
            <a:off x="3239640" y="1203480"/>
            <a:ext cx="2649600" cy="1422720"/>
          </a:xfrm>
          <a:prstGeom prst="rect">
            <a:avLst/>
          </a:prstGeom>
        </p:spPr>
        <p:txBody>
          <a:bodyPr lIns="0" rIns="0" tIns="0" bIns="0">
            <a:normAutofit/>
          </a:bodyPr>
          <a:p>
            <a:endParaRPr b="0" lang="fr-FR" sz="3200" spc="-1" strike="noStrike">
              <a:latin typeface="Arial"/>
            </a:endParaRPr>
          </a:p>
        </p:txBody>
      </p:sp>
      <p:sp>
        <p:nvSpPr>
          <p:cNvPr id="351" name="PlaceHolder 4"/>
          <p:cNvSpPr>
            <a:spLocks noGrp="1"/>
          </p:cNvSpPr>
          <p:nvPr>
            <p:ph type="body"/>
          </p:nvPr>
        </p:nvSpPr>
        <p:spPr>
          <a:xfrm>
            <a:off x="6022080" y="1203480"/>
            <a:ext cx="2649600" cy="1422720"/>
          </a:xfrm>
          <a:prstGeom prst="rect">
            <a:avLst/>
          </a:prstGeom>
        </p:spPr>
        <p:txBody>
          <a:bodyPr lIns="0" rIns="0" tIns="0" bIns="0">
            <a:normAutofit/>
          </a:bodyPr>
          <a:p>
            <a:endParaRPr b="0" lang="fr-FR" sz="3200" spc="-1" strike="noStrike">
              <a:latin typeface="Arial"/>
            </a:endParaRPr>
          </a:p>
        </p:txBody>
      </p:sp>
      <p:sp>
        <p:nvSpPr>
          <p:cNvPr id="352" name="PlaceHolder 5"/>
          <p:cNvSpPr>
            <a:spLocks noGrp="1"/>
          </p:cNvSpPr>
          <p:nvPr>
            <p:ph type="body"/>
          </p:nvPr>
        </p:nvSpPr>
        <p:spPr>
          <a:xfrm>
            <a:off x="457200" y="2761920"/>
            <a:ext cx="2649600" cy="1422720"/>
          </a:xfrm>
          <a:prstGeom prst="rect">
            <a:avLst/>
          </a:prstGeom>
        </p:spPr>
        <p:txBody>
          <a:bodyPr lIns="0" rIns="0" tIns="0" bIns="0">
            <a:normAutofit/>
          </a:bodyPr>
          <a:p>
            <a:endParaRPr b="0" lang="fr-FR" sz="3200" spc="-1" strike="noStrike">
              <a:latin typeface="Arial"/>
            </a:endParaRPr>
          </a:p>
        </p:txBody>
      </p:sp>
      <p:sp>
        <p:nvSpPr>
          <p:cNvPr id="353" name="PlaceHolder 6"/>
          <p:cNvSpPr>
            <a:spLocks noGrp="1"/>
          </p:cNvSpPr>
          <p:nvPr>
            <p:ph type="body"/>
          </p:nvPr>
        </p:nvSpPr>
        <p:spPr>
          <a:xfrm>
            <a:off x="3239640" y="2761920"/>
            <a:ext cx="2649600" cy="1422720"/>
          </a:xfrm>
          <a:prstGeom prst="rect">
            <a:avLst/>
          </a:prstGeom>
        </p:spPr>
        <p:txBody>
          <a:bodyPr lIns="0" rIns="0" tIns="0" bIns="0">
            <a:normAutofit/>
          </a:bodyPr>
          <a:p>
            <a:endParaRPr b="0" lang="fr-FR" sz="3200" spc="-1" strike="noStrike">
              <a:latin typeface="Arial"/>
            </a:endParaRPr>
          </a:p>
        </p:txBody>
      </p:sp>
      <p:sp>
        <p:nvSpPr>
          <p:cNvPr id="354" name="PlaceHolder 7"/>
          <p:cNvSpPr>
            <a:spLocks noGrp="1"/>
          </p:cNvSpPr>
          <p:nvPr>
            <p:ph type="body"/>
          </p:nvPr>
        </p:nvSpPr>
        <p:spPr>
          <a:xfrm>
            <a:off x="6022080" y="2761920"/>
            <a:ext cx="26496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9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9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65"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366"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fr-FR" sz="3200" spc="-1" strike="noStrike">
              <a:latin typeface="Arial"/>
            </a:endParaRPr>
          </a:p>
        </p:txBody>
      </p:sp>
    </p:spTree>
  </p:cSld>
</p:sldLayout>
</file>

<file path=ppt/slideLayouts/slideLayout9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367"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368" name="PlaceHolder 2"/>
          <p:cNvSpPr>
            <a:spLocks noGrp="1"/>
          </p:cNvSpPr>
          <p:nvPr>
            <p:ph type="body"/>
          </p:nvPr>
        </p:nvSpPr>
        <p:spPr>
          <a:xfrm>
            <a:off x="457200" y="1203480"/>
            <a:ext cx="8229240" cy="2982960"/>
          </a:xfrm>
          <a:prstGeom prst="rect">
            <a:avLst/>
          </a:prstGeom>
        </p:spPr>
        <p:txBody>
          <a:bodyPr lIns="0" rIns="0" tIns="0" bIns="0">
            <a:normAutofit/>
          </a:bodyPr>
          <a:p>
            <a:endParaRPr b="0" lang="fr-FR" sz="3200" spc="-1" strike="noStrike">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10.xml.rels><?xml version="1.0" encoding="UTF-8"?>
<Relationships xmlns="http://schemas.openxmlformats.org/package/2006/relationships"><Relationship Id="rId1" Type="http://schemas.openxmlformats.org/officeDocument/2006/relationships/theme" Target="../theme/theme10.xml"/><Relationship Id="rId2" Type="http://schemas.openxmlformats.org/officeDocument/2006/relationships/slideLayout" Target="../slideLayouts/slideLayout109.xml"/><Relationship Id="rId3" Type="http://schemas.openxmlformats.org/officeDocument/2006/relationships/slideLayout" Target="../slideLayouts/slideLayout110.xml"/><Relationship Id="rId4" Type="http://schemas.openxmlformats.org/officeDocument/2006/relationships/slideLayout" Target="../slideLayouts/slideLayout111.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7" Type="http://schemas.openxmlformats.org/officeDocument/2006/relationships/slideLayout" Target="../slideLayouts/slideLayout114.xml"/><Relationship Id="rId8" Type="http://schemas.openxmlformats.org/officeDocument/2006/relationships/slideLayout" Target="../slideLayouts/slideLayout115.xml"/><Relationship Id="rId9" Type="http://schemas.openxmlformats.org/officeDocument/2006/relationships/slideLayout" Target="../slideLayouts/slideLayout116.xml"/><Relationship Id="rId10" Type="http://schemas.openxmlformats.org/officeDocument/2006/relationships/slideLayout" Target="../slideLayouts/slideLayout117.xml"/><Relationship Id="rId11" Type="http://schemas.openxmlformats.org/officeDocument/2006/relationships/slideLayout" Target="../slideLayouts/slideLayout118.xml"/><Relationship Id="rId12" Type="http://schemas.openxmlformats.org/officeDocument/2006/relationships/slideLayout" Target="../slideLayouts/slideLayout119.xml"/><Relationship Id="rId13" Type="http://schemas.openxmlformats.org/officeDocument/2006/relationships/slideLayout" Target="../slideLayouts/slideLayout120.xml"/>
</Relationships>
</file>

<file path=ppt/slideMasters/_rels/slideMaster11.xml.rels><?xml version="1.0" encoding="UTF-8"?>
<Relationships xmlns="http://schemas.openxmlformats.org/package/2006/relationships"><Relationship Id="rId1" Type="http://schemas.openxmlformats.org/officeDocument/2006/relationships/theme" Target="../theme/theme1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 Id="rId5" Type="http://schemas.openxmlformats.org/officeDocument/2006/relationships/slideLayout" Target="../slideLayouts/slideLayout121.xml"/><Relationship Id="rId6" Type="http://schemas.openxmlformats.org/officeDocument/2006/relationships/slideLayout" Target="../slideLayouts/slideLayout122.xml"/><Relationship Id="rId7" Type="http://schemas.openxmlformats.org/officeDocument/2006/relationships/slideLayout" Target="../slideLayouts/slideLayout123.xml"/><Relationship Id="rId8" Type="http://schemas.openxmlformats.org/officeDocument/2006/relationships/slideLayout" Target="../slideLayouts/slideLayout124.xml"/><Relationship Id="rId9" Type="http://schemas.openxmlformats.org/officeDocument/2006/relationships/slideLayout" Target="../slideLayouts/slideLayout125.xml"/><Relationship Id="rId10" Type="http://schemas.openxmlformats.org/officeDocument/2006/relationships/slideLayout" Target="../slideLayouts/slideLayout126.xml"/><Relationship Id="rId11" Type="http://schemas.openxmlformats.org/officeDocument/2006/relationships/slideLayout" Target="../slideLayouts/slideLayout127.xml"/><Relationship Id="rId12" Type="http://schemas.openxmlformats.org/officeDocument/2006/relationships/slideLayout" Target="../slideLayouts/slideLayout128.xml"/><Relationship Id="rId13" Type="http://schemas.openxmlformats.org/officeDocument/2006/relationships/slideLayout" Target="../slideLayouts/slideLayout129.xml"/><Relationship Id="rId14" Type="http://schemas.openxmlformats.org/officeDocument/2006/relationships/slideLayout" Target="../slideLayouts/slideLayout130.xml"/><Relationship Id="rId15" Type="http://schemas.openxmlformats.org/officeDocument/2006/relationships/slideLayout" Target="../slideLayouts/slideLayout131.xml"/><Relationship Id="rId16" Type="http://schemas.openxmlformats.org/officeDocument/2006/relationships/slideLayout" Target="../slideLayouts/slideLayout132.xml"/>
</Relationships>
</file>

<file path=ppt/slideMasters/_rels/slideMaster12.xml.rels><?xml version="1.0" encoding="UTF-8"?>
<Relationships xmlns="http://schemas.openxmlformats.org/package/2006/relationships"><Relationship Id="rId1" Type="http://schemas.openxmlformats.org/officeDocument/2006/relationships/theme" Target="../theme/theme12.xml"/><Relationship Id="rId2" Type="http://schemas.openxmlformats.org/officeDocument/2006/relationships/slideLayout" Target="../slideLayouts/slideLayout133.xml"/><Relationship Id="rId3" Type="http://schemas.openxmlformats.org/officeDocument/2006/relationships/slideLayout" Target="../slideLayouts/slideLayout134.xml"/><Relationship Id="rId4" Type="http://schemas.openxmlformats.org/officeDocument/2006/relationships/slideLayout" Target="../slideLayouts/slideLayout135.xml"/><Relationship Id="rId5" Type="http://schemas.openxmlformats.org/officeDocument/2006/relationships/slideLayout" Target="../slideLayouts/slideLayout136.xml"/><Relationship Id="rId6" Type="http://schemas.openxmlformats.org/officeDocument/2006/relationships/slideLayout" Target="../slideLayouts/slideLayout137.xml"/><Relationship Id="rId7" Type="http://schemas.openxmlformats.org/officeDocument/2006/relationships/slideLayout" Target="../slideLayouts/slideLayout138.xml"/><Relationship Id="rId8" Type="http://schemas.openxmlformats.org/officeDocument/2006/relationships/slideLayout" Target="../slideLayouts/slideLayout139.xml"/><Relationship Id="rId9" Type="http://schemas.openxmlformats.org/officeDocument/2006/relationships/slideLayout" Target="../slideLayouts/slideLayout140.xml"/><Relationship Id="rId10" Type="http://schemas.openxmlformats.org/officeDocument/2006/relationships/slideLayout" Target="../slideLayouts/slideLayout141.xml"/><Relationship Id="rId11" Type="http://schemas.openxmlformats.org/officeDocument/2006/relationships/slideLayout" Target="../slideLayouts/slideLayout142.xml"/><Relationship Id="rId12" Type="http://schemas.openxmlformats.org/officeDocument/2006/relationships/slideLayout" Target="../slideLayouts/slideLayout143.xml"/><Relationship Id="rId13" Type="http://schemas.openxmlformats.org/officeDocument/2006/relationships/slideLayout" Target="../slideLayouts/slideLayout144.xml"/>
</Relationships>
</file>

<file path=ppt/slideMasters/_rels/slideMaster13.xml.rels><?xml version="1.0" encoding="UTF-8"?>
<Relationships xmlns="http://schemas.openxmlformats.org/package/2006/relationships"><Relationship Id="rId1" Type="http://schemas.openxmlformats.org/officeDocument/2006/relationships/theme" Target="../theme/theme13.xml"/><Relationship Id="rId2" Type="http://schemas.openxmlformats.org/officeDocument/2006/relationships/slideLayout" Target="../slideLayouts/slideLayout145.xml"/><Relationship Id="rId3" Type="http://schemas.openxmlformats.org/officeDocument/2006/relationships/slideLayout" Target="../slideLayouts/slideLayout146.xml"/><Relationship Id="rId4" Type="http://schemas.openxmlformats.org/officeDocument/2006/relationships/slideLayout" Target="../slideLayouts/slideLayout147.xml"/><Relationship Id="rId5" Type="http://schemas.openxmlformats.org/officeDocument/2006/relationships/slideLayout" Target="../slideLayouts/slideLayout148.xml"/><Relationship Id="rId6" Type="http://schemas.openxmlformats.org/officeDocument/2006/relationships/slideLayout" Target="../slideLayouts/slideLayout149.xml"/><Relationship Id="rId7" Type="http://schemas.openxmlformats.org/officeDocument/2006/relationships/slideLayout" Target="../slideLayouts/slideLayout150.xml"/><Relationship Id="rId8" Type="http://schemas.openxmlformats.org/officeDocument/2006/relationships/slideLayout" Target="../slideLayouts/slideLayout151.xml"/><Relationship Id="rId9" Type="http://schemas.openxmlformats.org/officeDocument/2006/relationships/slideLayout" Target="../slideLayouts/slideLayout152.xml"/><Relationship Id="rId10" Type="http://schemas.openxmlformats.org/officeDocument/2006/relationships/slideLayout" Target="../slideLayouts/slideLayout153.xml"/><Relationship Id="rId11" Type="http://schemas.openxmlformats.org/officeDocument/2006/relationships/slideLayout" Target="../slideLayouts/slideLayout154.xml"/><Relationship Id="rId12" Type="http://schemas.openxmlformats.org/officeDocument/2006/relationships/slideLayout" Target="../slideLayouts/slideLayout155.xml"/><Relationship Id="rId13" Type="http://schemas.openxmlformats.org/officeDocument/2006/relationships/slideLayout" Target="../slideLayouts/slideLayout156.xml"/>
</Relationships>
</file>

<file path=ppt/slideMasters/_rels/slideMaster14.xml.rels><?xml version="1.0" encoding="UTF-8"?>
<Relationships xmlns="http://schemas.openxmlformats.org/package/2006/relationships"><Relationship Id="rId1" Type="http://schemas.openxmlformats.org/officeDocument/2006/relationships/theme" Target="../theme/theme14.xml"/><Relationship Id="rId2" Type="http://schemas.openxmlformats.org/officeDocument/2006/relationships/slideLayout" Target="../slideLayouts/slideLayout157.xml"/><Relationship Id="rId3" Type="http://schemas.openxmlformats.org/officeDocument/2006/relationships/slideLayout" Target="../slideLayouts/slideLayout158.xml"/><Relationship Id="rId4" Type="http://schemas.openxmlformats.org/officeDocument/2006/relationships/slideLayout" Target="../slideLayouts/slideLayout159.xml"/><Relationship Id="rId5" Type="http://schemas.openxmlformats.org/officeDocument/2006/relationships/slideLayout" Target="../slideLayouts/slideLayout160.xml"/><Relationship Id="rId6" Type="http://schemas.openxmlformats.org/officeDocument/2006/relationships/slideLayout" Target="../slideLayouts/slideLayout161.xml"/><Relationship Id="rId7" Type="http://schemas.openxmlformats.org/officeDocument/2006/relationships/slideLayout" Target="../slideLayouts/slideLayout162.xml"/><Relationship Id="rId8" Type="http://schemas.openxmlformats.org/officeDocument/2006/relationships/slideLayout" Target="../slideLayouts/slideLayout163.xml"/><Relationship Id="rId9" Type="http://schemas.openxmlformats.org/officeDocument/2006/relationships/slideLayout" Target="../slideLayouts/slideLayout164.xml"/><Relationship Id="rId10" Type="http://schemas.openxmlformats.org/officeDocument/2006/relationships/slideLayout" Target="../slideLayouts/slideLayout165.xml"/><Relationship Id="rId11" Type="http://schemas.openxmlformats.org/officeDocument/2006/relationships/slideLayout" Target="../slideLayouts/slideLayout166.xml"/><Relationship Id="rId12" Type="http://schemas.openxmlformats.org/officeDocument/2006/relationships/slideLayout" Target="../slideLayouts/slideLayout167.xml"/><Relationship Id="rId13" Type="http://schemas.openxmlformats.org/officeDocument/2006/relationships/slideLayout" Target="../slideLayouts/slideLayout168.xml"/>
</Relationships>
</file>

<file path=ppt/slideMasters/_rels/slideMaster15.xml.rels><?xml version="1.0" encoding="UTF-8"?>
<Relationships xmlns="http://schemas.openxmlformats.org/package/2006/relationships"><Relationship Id="rId1" Type="http://schemas.openxmlformats.org/officeDocument/2006/relationships/theme" Target="../theme/theme15.xml"/><Relationship Id="rId2" Type="http://schemas.openxmlformats.org/officeDocument/2006/relationships/slideLayout" Target="../slideLayouts/slideLayout169.xml"/><Relationship Id="rId3" Type="http://schemas.openxmlformats.org/officeDocument/2006/relationships/slideLayout" Target="../slideLayouts/slideLayout170.xml"/><Relationship Id="rId4" Type="http://schemas.openxmlformats.org/officeDocument/2006/relationships/slideLayout" Target="../slideLayouts/slideLayout171.xml"/><Relationship Id="rId5" Type="http://schemas.openxmlformats.org/officeDocument/2006/relationships/slideLayout" Target="../slideLayouts/slideLayout172.xml"/><Relationship Id="rId6" Type="http://schemas.openxmlformats.org/officeDocument/2006/relationships/slideLayout" Target="../slideLayouts/slideLayout173.xml"/><Relationship Id="rId7" Type="http://schemas.openxmlformats.org/officeDocument/2006/relationships/slideLayout" Target="../slideLayouts/slideLayout174.xml"/><Relationship Id="rId8" Type="http://schemas.openxmlformats.org/officeDocument/2006/relationships/slideLayout" Target="../slideLayouts/slideLayout175.xml"/><Relationship Id="rId9" Type="http://schemas.openxmlformats.org/officeDocument/2006/relationships/slideLayout" Target="../slideLayouts/slideLayout176.xml"/><Relationship Id="rId10" Type="http://schemas.openxmlformats.org/officeDocument/2006/relationships/slideLayout" Target="../slideLayouts/slideLayout177.xml"/><Relationship Id="rId11" Type="http://schemas.openxmlformats.org/officeDocument/2006/relationships/slideLayout" Target="../slideLayouts/slideLayout178.xml"/><Relationship Id="rId12" Type="http://schemas.openxmlformats.org/officeDocument/2006/relationships/slideLayout" Target="../slideLayouts/slideLayout179.xml"/><Relationship Id="rId13" Type="http://schemas.openxmlformats.org/officeDocument/2006/relationships/slideLayout" Target="../slideLayouts/slideLayout180.xml"/>
</Relationships>
</file>

<file path=ppt/slideMasters/_rels/slideMaster16.xml.rels><?xml version="1.0" encoding="UTF-8"?>
<Relationships xmlns="http://schemas.openxmlformats.org/package/2006/relationships"><Relationship Id="rId1" Type="http://schemas.openxmlformats.org/officeDocument/2006/relationships/theme" Target="../theme/theme16.xml"/><Relationship Id="rId2" Type="http://schemas.openxmlformats.org/officeDocument/2006/relationships/slideLayout" Target="../slideLayouts/slideLayout181.xml"/><Relationship Id="rId3" Type="http://schemas.openxmlformats.org/officeDocument/2006/relationships/slideLayout" Target="../slideLayouts/slideLayout182.xml"/><Relationship Id="rId4" Type="http://schemas.openxmlformats.org/officeDocument/2006/relationships/slideLayout" Target="../slideLayouts/slideLayout183.xml"/><Relationship Id="rId5" Type="http://schemas.openxmlformats.org/officeDocument/2006/relationships/slideLayout" Target="../slideLayouts/slideLayout184.xml"/><Relationship Id="rId6" Type="http://schemas.openxmlformats.org/officeDocument/2006/relationships/slideLayout" Target="../slideLayouts/slideLayout185.xml"/><Relationship Id="rId7" Type="http://schemas.openxmlformats.org/officeDocument/2006/relationships/slideLayout" Target="../slideLayouts/slideLayout186.xml"/><Relationship Id="rId8" Type="http://schemas.openxmlformats.org/officeDocument/2006/relationships/slideLayout" Target="../slideLayouts/slideLayout187.xml"/><Relationship Id="rId9" Type="http://schemas.openxmlformats.org/officeDocument/2006/relationships/slideLayout" Target="../slideLayouts/slideLayout188.xml"/><Relationship Id="rId10" Type="http://schemas.openxmlformats.org/officeDocument/2006/relationships/slideLayout" Target="../slideLayouts/slideLayout189.xml"/><Relationship Id="rId11" Type="http://schemas.openxmlformats.org/officeDocument/2006/relationships/slideLayout" Target="../slideLayouts/slideLayout190.xml"/><Relationship Id="rId12" Type="http://schemas.openxmlformats.org/officeDocument/2006/relationships/slideLayout" Target="../slideLayouts/slideLayout191.xml"/><Relationship Id="rId13" Type="http://schemas.openxmlformats.org/officeDocument/2006/relationships/slideLayout" Target="../slideLayouts/slideLayout192.xml"/>
</Relationships>
</file>

<file path=ppt/slideMasters/_rels/slideMaster17.xml.rels><?xml version="1.0" encoding="UTF-8"?>
<Relationships xmlns="http://schemas.openxmlformats.org/package/2006/relationships"><Relationship Id="rId1" Type="http://schemas.openxmlformats.org/officeDocument/2006/relationships/theme" Target="../theme/theme17.xml"/><Relationship Id="rId2" Type="http://schemas.openxmlformats.org/officeDocument/2006/relationships/slideLayout" Target="../slideLayouts/slideLayout193.xml"/><Relationship Id="rId3" Type="http://schemas.openxmlformats.org/officeDocument/2006/relationships/slideLayout" Target="../slideLayouts/slideLayout194.xml"/><Relationship Id="rId4" Type="http://schemas.openxmlformats.org/officeDocument/2006/relationships/slideLayout" Target="../slideLayouts/slideLayout195.xml"/><Relationship Id="rId5" Type="http://schemas.openxmlformats.org/officeDocument/2006/relationships/slideLayout" Target="../slideLayouts/slideLayout196.xml"/><Relationship Id="rId6" Type="http://schemas.openxmlformats.org/officeDocument/2006/relationships/slideLayout" Target="../slideLayouts/slideLayout197.xml"/><Relationship Id="rId7" Type="http://schemas.openxmlformats.org/officeDocument/2006/relationships/slideLayout" Target="../slideLayouts/slideLayout198.xml"/><Relationship Id="rId8" Type="http://schemas.openxmlformats.org/officeDocument/2006/relationships/slideLayout" Target="../slideLayouts/slideLayout199.xml"/><Relationship Id="rId9" Type="http://schemas.openxmlformats.org/officeDocument/2006/relationships/slideLayout" Target="../slideLayouts/slideLayout200.xml"/><Relationship Id="rId10" Type="http://schemas.openxmlformats.org/officeDocument/2006/relationships/slideLayout" Target="../slideLayouts/slideLayout201.xml"/><Relationship Id="rId11" Type="http://schemas.openxmlformats.org/officeDocument/2006/relationships/slideLayout" Target="../slideLayouts/slideLayout202.xml"/><Relationship Id="rId12" Type="http://schemas.openxmlformats.org/officeDocument/2006/relationships/slideLayout" Target="../slideLayouts/slideLayout203.xml"/><Relationship Id="rId13" Type="http://schemas.openxmlformats.org/officeDocument/2006/relationships/slideLayout" Target="../slideLayouts/slideLayout204.xml"/>
</Relationships>
</file>

<file path=ppt/slideMasters/_rels/slideMaster18.xml.rels><?xml version="1.0" encoding="UTF-8"?>
<Relationships xmlns="http://schemas.openxmlformats.org/package/2006/relationships"><Relationship Id="rId1" Type="http://schemas.openxmlformats.org/officeDocument/2006/relationships/theme" Target="../theme/theme18.xml"/><Relationship Id="rId2" Type="http://schemas.openxmlformats.org/officeDocument/2006/relationships/slideLayout" Target="../slideLayouts/slideLayout205.xml"/><Relationship Id="rId3" Type="http://schemas.openxmlformats.org/officeDocument/2006/relationships/slideLayout" Target="../slideLayouts/slideLayout206.xml"/><Relationship Id="rId4" Type="http://schemas.openxmlformats.org/officeDocument/2006/relationships/slideLayout" Target="../slideLayouts/slideLayout207.xml"/><Relationship Id="rId5" Type="http://schemas.openxmlformats.org/officeDocument/2006/relationships/slideLayout" Target="../slideLayouts/slideLayout208.xml"/><Relationship Id="rId6" Type="http://schemas.openxmlformats.org/officeDocument/2006/relationships/slideLayout" Target="../slideLayouts/slideLayout209.xml"/><Relationship Id="rId7" Type="http://schemas.openxmlformats.org/officeDocument/2006/relationships/slideLayout" Target="../slideLayouts/slideLayout210.xml"/><Relationship Id="rId8" Type="http://schemas.openxmlformats.org/officeDocument/2006/relationships/slideLayout" Target="../slideLayouts/slideLayout211.xml"/><Relationship Id="rId9" Type="http://schemas.openxmlformats.org/officeDocument/2006/relationships/slideLayout" Target="../slideLayouts/slideLayout212.xml"/><Relationship Id="rId10" Type="http://schemas.openxmlformats.org/officeDocument/2006/relationships/slideLayout" Target="../slideLayouts/slideLayout213.xml"/><Relationship Id="rId11" Type="http://schemas.openxmlformats.org/officeDocument/2006/relationships/slideLayout" Target="../slideLayouts/slideLayout214.xml"/><Relationship Id="rId12" Type="http://schemas.openxmlformats.org/officeDocument/2006/relationships/slideLayout" Target="../slideLayouts/slideLayout215.xml"/><Relationship Id="rId13" Type="http://schemas.openxmlformats.org/officeDocument/2006/relationships/slideLayout" Target="../slideLayouts/slideLayout216.xml"/>
</Relationships>
</file>

<file path=ppt/slideMasters/_rels/slideMaster19.xml.rels><?xml version="1.0" encoding="UTF-8"?>
<Relationships xmlns="http://schemas.openxmlformats.org/package/2006/relationships"><Relationship Id="rId1" Type="http://schemas.openxmlformats.org/officeDocument/2006/relationships/theme" Target="../theme/theme19.xml"/><Relationship Id="rId2" Type="http://schemas.openxmlformats.org/officeDocument/2006/relationships/slideLayout" Target="../slideLayouts/slideLayout217.xml"/><Relationship Id="rId3" Type="http://schemas.openxmlformats.org/officeDocument/2006/relationships/slideLayout" Target="../slideLayouts/slideLayout218.xml"/><Relationship Id="rId4" Type="http://schemas.openxmlformats.org/officeDocument/2006/relationships/slideLayout" Target="../slideLayouts/slideLayout219.xml"/><Relationship Id="rId5" Type="http://schemas.openxmlformats.org/officeDocument/2006/relationships/slideLayout" Target="../slideLayouts/slideLayout220.xml"/><Relationship Id="rId6" Type="http://schemas.openxmlformats.org/officeDocument/2006/relationships/slideLayout" Target="../slideLayouts/slideLayout221.xml"/><Relationship Id="rId7" Type="http://schemas.openxmlformats.org/officeDocument/2006/relationships/slideLayout" Target="../slideLayouts/slideLayout222.xml"/><Relationship Id="rId8" Type="http://schemas.openxmlformats.org/officeDocument/2006/relationships/slideLayout" Target="../slideLayouts/slideLayout223.xml"/><Relationship Id="rId9" Type="http://schemas.openxmlformats.org/officeDocument/2006/relationships/slideLayout" Target="../slideLayouts/slideLayout224.xml"/><Relationship Id="rId10" Type="http://schemas.openxmlformats.org/officeDocument/2006/relationships/slideLayout" Target="../slideLayouts/slideLayout225.xml"/><Relationship Id="rId11" Type="http://schemas.openxmlformats.org/officeDocument/2006/relationships/slideLayout" Target="../slideLayouts/slideLayout226.xml"/><Relationship Id="rId12" Type="http://schemas.openxmlformats.org/officeDocument/2006/relationships/slideLayout" Target="../slideLayouts/slideLayout227.xml"/><Relationship Id="rId13" Type="http://schemas.openxmlformats.org/officeDocument/2006/relationships/slideLayout" Target="../slideLayouts/slideLayout228.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_rels/slideMaster20.xml.rels><?xml version="1.0" encoding="UTF-8"?>
<Relationships xmlns="http://schemas.openxmlformats.org/package/2006/relationships"><Relationship Id="rId1" Type="http://schemas.openxmlformats.org/officeDocument/2006/relationships/theme" Target="../theme/theme20.xml"/><Relationship Id="rId2" Type="http://schemas.openxmlformats.org/officeDocument/2006/relationships/slideLayout" Target="../slideLayouts/slideLayout229.xml"/><Relationship Id="rId3" Type="http://schemas.openxmlformats.org/officeDocument/2006/relationships/slideLayout" Target="../slideLayouts/slideLayout230.xml"/><Relationship Id="rId4" Type="http://schemas.openxmlformats.org/officeDocument/2006/relationships/slideLayout" Target="../slideLayouts/slideLayout231.xml"/><Relationship Id="rId5" Type="http://schemas.openxmlformats.org/officeDocument/2006/relationships/slideLayout" Target="../slideLayouts/slideLayout232.xml"/><Relationship Id="rId6" Type="http://schemas.openxmlformats.org/officeDocument/2006/relationships/slideLayout" Target="../slideLayouts/slideLayout233.xml"/><Relationship Id="rId7" Type="http://schemas.openxmlformats.org/officeDocument/2006/relationships/slideLayout" Target="../slideLayouts/slideLayout234.xml"/><Relationship Id="rId8" Type="http://schemas.openxmlformats.org/officeDocument/2006/relationships/slideLayout" Target="../slideLayouts/slideLayout235.xml"/><Relationship Id="rId9" Type="http://schemas.openxmlformats.org/officeDocument/2006/relationships/slideLayout" Target="../slideLayouts/slideLayout236.xml"/><Relationship Id="rId10" Type="http://schemas.openxmlformats.org/officeDocument/2006/relationships/slideLayout" Target="../slideLayouts/slideLayout237.xml"/><Relationship Id="rId11" Type="http://schemas.openxmlformats.org/officeDocument/2006/relationships/slideLayout" Target="../slideLayouts/slideLayout238.xml"/><Relationship Id="rId12" Type="http://schemas.openxmlformats.org/officeDocument/2006/relationships/slideLayout" Target="../slideLayouts/slideLayout239.xml"/><Relationship Id="rId13" Type="http://schemas.openxmlformats.org/officeDocument/2006/relationships/slideLayout" Target="../slideLayouts/slideLayout240.xml"/>
</Relationships>
</file>

<file path=ppt/slideMasters/_rels/slideMaster21.xml.rels><?xml version="1.0" encoding="UTF-8"?>
<Relationships xmlns="http://schemas.openxmlformats.org/package/2006/relationships"><Relationship Id="rId1" Type="http://schemas.openxmlformats.org/officeDocument/2006/relationships/theme" Target="../theme/theme21.xml"/><Relationship Id="rId2" Type="http://schemas.openxmlformats.org/officeDocument/2006/relationships/slideLayout" Target="../slideLayouts/slideLayout241.xml"/><Relationship Id="rId3" Type="http://schemas.openxmlformats.org/officeDocument/2006/relationships/slideLayout" Target="../slideLayouts/slideLayout242.xml"/><Relationship Id="rId4" Type="http://schemas.openxmlformats.org/officeDocument/2006/relationships/slideLayout" Target="../slideLayouts/slideLayout243.xml"/><Relationship Id="rId5" Type="http://schemas.openxmlformats.org/officeDocument/2006/relationships/slideLayout" Target="../slideLayouts/slideLayout244.xml"/><Relationship Id="rId6" Type="http://schemas.openxmlformats.org/officeDocument/2006/relationships/slideLayout" Target="../slideLayouts/slideLayout245.xml"/><Relationship Id="rId7" Type="http://schemas.openxmlformats.org/officeDocument/2006/relationships/slideLayout" Target="../slideLayouts/slideLayout246.xml"/><Relationship Id="rId8" Type="http://schemas.openxmlformats.org/officeDocument/2006/relationships/slideLayout" Target="../slideLayouts/slideLayout247.xml"/><Relationship Id="rId9" Type="http://schemas.openxmlformats.org/officeDocument/2006/relationships/slideLayout" Target="../slideLayouts/slideLayout248.xml"/><Relationship Id="rId10" Type="http://schemas.openxmlformats.org/officeDocument/2006/relationships/slideLayout" Target="../slideLayouts/slideLayout249.xml"/><Relationship Id="rId11" Type="http://schemas.openxmlformats.org/officeDocument/2006/relationships/slideLayout" Target="../slideLayouts/slideLayout250.xml"/><Relationship Id="rId12" Type="http://schemas.openxmlformats.org/officeDocument/2006/relationships/slideLayout" Target="../slideLayouts/slideLayout251.xml"/><Relationship Id="rId13" Type="http://schemas.openxmlformats.org/officeDocument/2006/relationships/slideLayout" Target="../slideLayouts/slideLayout252.xml"/>
</Relationships>
</file>

<file path=ppt/slideMasters/_rels/slideMaster22.xml.rels><?xml version="1.0" encoding="UTF-8"?>
<Relationships xmlns="http://schemas.openxmlformats.org/package/2006/relationships"><Relationship Id="rId1" Type="http://schemas.openxmlformats.org/officeDocument/2006/relationships/theme" Target="../theme/theme22.xml"/><Relationship Id="rId2" Type="http://schemas.openxmlformats.org/officeDocument/2006/relationships/slideLayout" Target="../slideLayouts/slideLayout253.xml"/><Relationship Id="rId3" Type="http://schemas.openxmlformats.org/officeDocument/2006/relationships/slideLayout" Target="../slideLayouts/slideLayout254.xml"/><Relationship Id="rId4" Type="http://schemas.openxmlformats.org/officeDocument/2006/relationships/slideLayout" Target="../slideLayouts/slideLayout255.xml"/><Relationship Id="rId5" Type="http://schemas.openxmlformats.org/officeDocument/2006/relationships/slideLayout" Target="../slideLayouts/slideLayout256.xml"/><Relationship Id="rId6" Type="http://schemas.openxmlformats.org/officeDocument/2006/relationships/slideLayout" Target="../slideLayouts/slideLayout257.xml"/><Relationship Id="rId7" Type="http://schemas.openxmlformats.org/officeDocument/2006/relationships/slideLayout" Target="../slideLayouts/slideLayout258.xml"/><Relationship Id="rId8" Type="http://schemas.openxmlformats.org/officeDocument/2006/relationships/slideLayout" Target="../slideLayouts/slideLayout259.xml"/><Relationship Id="rId9" Type="http://schemas.openxmlformats.org/officeDocument/2006/relationships/slideLayout" Target="../slideLayouts/slideLayout260.xml"/><Relationship Id="rId10" Type="http://schemas.openxmlformats.org/officeDocument/2006/relationships/slideLayout" Target="../slideLayouts/slideLayout261.xml"/><Relationship Id="rId11" Type="http://schemas.openxmlformats.org/officeDocument/2006/relationships/slideLayout" Target="../slideLayouts/slideLayout262.xml"/><Relationship Id="rId12" Type="http://schemas.openxmlformats.org/officeDocument/2006/relationships/slideLayout" Target="../slideLayouts/slideLayout263.xml"/><Relationship Id="rId13" Type="http://schemas.openxmlformats.org/officeDocument/2006/relationships/slideLayout" Target="../slideLayouts/slideLayout264.xml"/>
</Relationships>
</file>

<file path=ppt/slideMasters/_rels/slideMaster23.xml.rels><?xml version="1.0" encoding="UTF-8"?>
<Relationships xmlns="http://schemas.openxmlformats.org/package/2006/relationships"><Relationship Id="rId1" Type="http://schemas.openxmlformats.org/officeDocument/2006/relationships/theme" Target="../theme/theme23.xml"/><Relationship Id="rId2" Type="http://schemas.openxmlformats.org/officeDocument/2006/relationships/slideLayout" Target="../slideLayouts/slideLayout265.xml"/><Relationship Id="rId3" Type="http://schemas.openxmlformats.org/officeDocument/2006/relationships/slideLayout" Target="../slideLayouts/slideLayout266.xml"/><Relationship Id="rId4" Type="http://schemas.openxmlformats.org/officeDocument/2006/relationships/slideLayout" Target="../slideLayouts/slideLayout267.xml"/><Relationship Id="rId5" Type="http://schemas.openxmlformats.org/officeDocument/2006/relationships/slideLayout" Target="../slideLayouts/slideLayout268.xml"/><Relationship Id="rId6" Type="http://schemas.openxmlformats.org/officeDocument/2006/relationships/slideLayout" Target="../slideLayouts/slideLayout269.xml"/><Relationship Id="rId7" Type="http://schemas.openxmlformats.org/officeDocument/2006/relationships/slideLayout" Target="../slideLayouts/slideLayout270.xml"/><Relationship Id="rId8" Type="http://schemas.openxmlformats.org/officeDocument/2006/relationships/slideLayout" Target="../slideLayouts/slideLayout271.xml"/><Relationship Id="rId9" Type="http://schemas.openxmlformats.org/officeDocument/2006/relationships/slideLayout" Target="../slideLayouts/slideLayout272.xml"/><Relationship Id="rId10" Type="http://schemas.openxmlformats.org/officeDocument/2006/relationships/slideLayout" Target="../slideLayouts/slideLayout273.xml"/><Relationship Id="rId11" Type="http://schemas.openxmlformats.org/officeDocument/2006/relationships/slideLayout" Target="../slideLayouts/slideLayout274.xml"/><Relationship Id="rId12" Type="http://schemas.openxmlformats.org/officeDocument/2006/relationships/slideLayout" Target="../slideLayouts/slideLayout275.xml"/><Relationship Id="rId13" Type="http://schemas.openxmlformats.org/officeDocument/2006/relationships/slideLayout" Target="../slideLayouts/slideLayout276.xml"/>
</Relationships>
</file>

<file path=ppt/slideMasters/_rels/slideMaster24.xml.rels><?xml version="1.0" encoding="UTF-8"?>
<Relationships xmlns="http://schemas.openxmlformats.org/package/2006/relationships"><Relationship Id="rId1" Type="http://schemas.openxmlformats.org/officeDocument/2006/relationships/theme" Target="../theme/theme24.xml"/><Relationship Id="rId2" Type="http://schemas.openxmlformats.org/officeDocument/2006/relationships/slideLayout" Target="../slideLayouts/slideLayout277.xml"/><Relationship Id="rId3" Type="http://schemas.openxmlformats.org/officeDocument/2006/relationships/slideLayout" Target="../slideLayouts/slideLayout278.xml"/><Relationship Id="rId4" Type="http://schemas.openxmlformats.org/officeDocument/2006/relationships/slideLayout" Target="../slideLayouts/slideLayout279.xml"/><Relationship Id="rId5" Type="http://schemas.openxmlformats.org/officeDocument/2006/relationships/slideLayout" Target="../slideLayouts/slideLayout280.xml"/><Relationship Id="rId6" Type="http://schemas.openxmlformats.org/officeDocument/2006/relationships/slideLayout" Target="../slideLayouts/slideLayout281.xml"/><Relationship Id="rId7" Type="http://schemas.openxmlformats.org/officeDocument/2006/relationships/slideLayout" Target="../slideLayouts/slideLayout282.xml"/><Relationship Id="rId8" Type="http://schemas.openxmlformats.org/officeDocument/2006/relationships/slideLayout" Target="../slideLayouts/slideLayout283.xml"/><Relationship Id="rId9" Type="http://schemas.openxmlformats.org/officeDocument/2006/relationships/slideLayout" Target="../slideLayouts/slideLayout284.xml"/><Relationship Id="rId10" Type="http://schemas.openxmlformats.org/officeDocument/2006/relationships/slideLayout" Target="../slideLayouts/slideLayout285.xml"/><Relationship Id="rId11" Type="http://schemas.openxmlformats.org/officeDocument/2006/relationships/slideLayout" Target="../slideLayouts/slideLayout286.xml"/><Relationship Id="rId12" Type="http://schemas.openxmlformats.org/officeDocument/2006/relationships/slideLayout" Target="../slideLayouts/slideLayout287.xml"/><Relationship Id="rId13" Type="http://schemas.openxmlformats.org/officeDocument/2006/relationships/slideLayout" Target="../slideLayouts/slideLayout288.xml"/>
</Relationships>
</file>

<file path=ppt/slideMasters/_rels/slideMaster25.xml.rels><?xml version="1.0" encoding="UTF-8"?>
<Relationships xmlns="http://schemas.openxmlformats.org/package/2006/relationships"><Relationship Id="rId1" Type="http://schemas.openxmlformats.org/officeDocument/2006/relationships/theme" Target="../theme/theme25.xml"/><Relationship Id="rId2" Type="http://schemas.openxmlformats.org/officeDocument/2006/relationships/slideLayout" Target="../slideLayouts/slideLayout289.xml"/><Relationship Id="rId3" Type="http://schemas.openxmlformats.org/officeDocument/2006/relationships/slideLayout" Target="../slideLayouts/slideLayout290.xml"/><Relationship Id="rId4" Type="http://schemas.openxmlformats.org/officeDocument/2006/relationships/slideLayout" Target="../slideLayouts/slideLayout291.xml"/><Relationship Id="rId5" Type="http://schemas.openxmlformats.org/officeDocument/2006/relationships/slideLayout" Target="../slideLayouts/slideLayout292.xml"/><Relationship Id="rId6" Type="http://schemas.openxmlformats.org/officeDocument/2006/relationships/slideLayout" Target="../slideLayouts/slideLayout293.xml"/><Relationship Id="rId7" Type="http://schemas.openxmlformats.org/officeDocument/2006/relationships/slideLayout" Target="../slideLayouts/slideLayout294.xml"/><Relationship Id="rId8" Type="http://schemas.openxmlformats.org/officeDocument/2006/relationships/slideLayout" Target="../slideLayouts/slideLayout295.xml"/><Relationship Id="rId9" Type="http://schemas.openxmlformats.org/officeDocument/2006/relationships/slideLayout" Target="../slideLayouts/slideLayout296.xml"/><Relationship Id="rId10" Type="http://schemas.openxmlformats.org/officeDocument/2006/relationships/slideLayout" Target="../slideLayouts/slideLayout297.xml"/><Relationship Id="rId11" Type="http://schemas.openxmlformats.org/officeDocument/2006/relationships/slideLayout" Target="../slideLayouts/slideLayout298.xml"/><Relationship Id="rId12" Type="http://schemas.openxmlformats.org/officeDocument/2006/relationships/slideLayout" Target="../slideLayouts/slideLayout299.xml"/><Relationship Id="rId13" Type="http://schemas.openxmlformats.org/officeDocument/2006/relationships/slideLayout" Target="../slideLayouts/slideLayout300.xml"/>
</Relationships>
</file>

<file path=ppt/slideMasters/_rels/slideMaster26.xml.rels><?xml version="1.0" encoding="UTF-8"?>
<Relationships xmlns="http://schemas.openxmlformats.org/package/2006/relationships"><Relationship Id="rId1" Type="http://schemas.openxmlformats.org/officeDocument/2006/relationships/theme" Target="../theme/theme26.xml"/><Relationship Id="rId2" Type="http://schemas.openxmlformats.org/officeDocument/2006/relationships/slideLayout" Target="../slideLayouts/slideLayout301.xml"/><Relationship Id="rId3" Type="http://schemas.openxmlformats.org/officeDocument/2006/relationships/slideLayout" Target="../slideLayouts/slideLayout302.xml"/><Relationship Id="rId4" Type="http://schemas.openxmlformats.org/officeDocument/2006/relationships/slideLayout" Target="../slideLayouts/slideLayout303.xml"/><Relationship Id="rId5" Type="http://schemas.openxmlformats.org/officeDocument/2006/relationships/slideLayout" Target="../slideLayouts/slideLayout304.xml"/><Relationship Id="rId6" Type="http://schemas.openxmlformats.org/officeDocument/2006/relationships/slideLayout" Target="../slideLayouts/slideLayout305.xml"/><Relationship Id="rId7" Type="http://schemas.openxmlformats.org/officeDocument/2006/relationships/slideLayout" Target="../slideLayouts/slideLayout306.xml"/><Relationship Id="rId8" Type="http://schemas.openxmlformats.org/officeDocument/2006/relationships/slideLayout" Target="../slideLayouts/slideLayout307.xml"/><Relationship Id="rId9" Type="http://schemas.openxmlformats.org/officeDocument/2006/relationships/slideLayout" Target="../slideLayouts/slideLayout308.xml"/><Relationship Id="rId10" Type="http://schemas.openxmlformats.org/officeDocument/2006/relationships/slideLayout" Target="../slideLayouts/slideLayout309.xml"/><Relationship Id="rId11" Type="http://schemas.openxmlformats.org/officeDocument/2006/relationships/slideLayout" Target="../slideLayouts/slideLayout310.xml"/><Relationship Id="rId12" Type="http://schemas.openxmlformats.org/officeDocument/2006/relationships/slideLayout" Target="../slideLayouts/slideLayout311.xml"/><Relationship Id="rId13" Type="http://schemas.openxmlformats.org/officeDocument/2006/relationships/slideLayout" Target="../slideLayouts/slideLayout312.xml"/>
</Relationships>
</file>

<file path=ppt/slideMasters/_rels/slideMaster27.xml.rels><?xml version="1.0" encoding="UTF-8"?>
<Relationships xmlns="http://schemas.openxmlformats.org/package/2006/relationships"><Relationship Id="rId1" Type="http://schemas.openxmlformats.org/officeDocument/2006/relationships/theme" Target="../theme/theme27.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slideLayout" Target="../slideLayouts/slideLayout323.xml"/><Relationship Id="rId13" Type="http://schemas.openxmlformats.org/officeDocument/2006/relationships/slideLayout" Target="../slideLayouts/slideLayout324.xml"/>
</Relationships>
</file>

<file path=ppt/slideMasters/_rels/slideMaster28.xml.rels><?xml version="1.0" encoding="UTF-8"?>
<Relationships xmlns="http://schemas.openxmlformats.org/package/2006/relationships"><Relationship Id="rId1" Type="http://schemas.openxmlformats.org/officeDocument/2006/relationships/theme" Target="../theme/theme28.xml"/><Relationship Id="rId2" Type="http://schemas.openxmlformats.org/officeDocument/2006/relationships/slideLayout" Target="../slideLayouts/slideLayout325.xml"/><Relationship Id="rId3" Type="http://schemas.openxmlformats.org/officeDocument/2006/relationships/slideLayout" Target="../slideLayouts/slideLayout326.xml"/><Relationship Id="rId4" Type="http://schemas.openxmlformats.org/officeDocument/2006/relationships/slideLayout" Target="../slideLayouts/slideLayout327.xml"/><Relationship Id="rId5" Type="http://schemas.openxmlformats.org/officeDocument/2006/relationships/slideLayout" Target="../slideLayouts/slideLayout328.xml"/><Relationship Id="rId6" Type="http://schemas.openxmlformats.org/officeDocument/2006/relationships/slideLayout" Target="../slideLayouts/slideLayout329.xml"/><Relationship Id="rId7" Type="http://schemas.openxmlformats.org/officeDocument/2006/relationships/slideLayout" Target="../slideLayouts/slideLayout330.xml"/><Relationship Id="rId8" Type="http://schemas.openxmlformats.org/officeDocument/2006/relationships/slideLayout" Target="../slideLayouts/slideLayout331.xml"/><Relationship Id="rId9" Type="http://schemas.openxmlformats.org/officeDocument/2006/relationships/slideLayout" Target="../slideLayouts/slideLayout332.xml"/><Relationship Id="rId10" Type="http://schemas.openxmlformats.org/officeDocument/2006/relationships/slideLayout" Target="../slideLayouts/slideLayout333.xml"/><Relationship Id="rId11" Type="http://schemas.openxmlformats.org/officeDocument/2006/relationships/slideLayout" Target="../slideLayouts/slideLayout334.xml"/><Relationship Id="rId12" Type="http://schemas.openxmlformats.org/officeDocument/2006/relationships/slideLayout" Target="../slideLayouts/slideLayout335.xml"/><Relationship Id="rId13" Type="http://schemas.openxmlformats.org/officeDocument/2006/relationships/slideLayout" Target="../slideLayouts/slideLayout336.xml"/>
</Relationships>
</file>

<file path=ppt/slideMasters/_rels/slideMaster29.xml.rels><?xml version="1.0" encoding="UTF-8"?>
<Relationships xmlns="http://schemas.openxmlformats.org/package/2006/relationships"><Relationship Id="rId1" Type="http://schemas.openxmlformats.org/officeDocument/2006/relationships/theme" Target="../theme/theme29.xml"/><Relationship Id="rId2" Type="http://schemas.openxmlformats.org/officeDocument/2006/relationships/slideLayout" Target="../slideLayouts/slideLayout337.xml"/><Relationship Id="rId3" Type="http://schemas.openxmlformats.org/officeDocument/2006/relationships/slideLayout" Target="../slideLayouts/slideLayout338.xml"/><Relationship Id="rId4" Type="http://schemas.openxmlformats.org/officeDocument/2006/relationships/slideLayout" Target="../slideLayouts/slideLayout339.xml"/><Relationship Id="rId5" Type="http://schemas.openxmlformats.org/officeDocument/2006/relationships/slideLayout" Target="../slideLayouts/slideLayout340.xml"/><Relationship Id="rId6" Type="http://schemas.openxmlformats.org/officeDocument/2006/relationships/slideLayout" Target="../slideLayouts/slideLayout341.xml"/><Relationship Id="rId7" Type="http://schemas.openxmlformats.org/officeDocument/2006/relationships/slideLayout" Target="../slideLayouts/slideLayout342.xml"/><Relationship Id="rId8" Type="http://schemas.openxmlformats.org/officeDocument/2006/relationships/slideLayout" Target="../slideLayouts/slideLayout343.xml"/><Relationship Id="rId9" Type="http://schemas.openxmlformats.org/officeDocument/2006/relationships/slideLayout" Target="../slideLayouts/slideLayout344.xml"/><Relationship Id="rId10" Type="http://schemas.openxmlformats.org/officeDocument/2006/relationships/slideLayout" Target="../slideLayouts/slideLayout345.xml"/><Relationship Id="rId11" Type="http://schemas.openxmlformats.org/officeDocument/2006/relationships/slideLayout" Target="../slideLayouts/slideLayout346.xml"/><Relationship Id="rId12" Type="http://schemas.openxmlformats.org/officeDocument/2006/relationships/slideLayout" Target="../slideLayouts/slideLayout347.xml"/><Relationship Id="rId13" Type="http://schemas.openxmlformats.org/officeDocument/2006/relationships/slideLayout" Target="../slideLayouts/slideLayout348.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
</Relationships>
</file>

<file path=ppt/slideMasters/_rels/slideMaster30.xml.rels><?xml version="1.0" encoding="UTF-8"?>
<Relationships xmlns="http://schemas.openxmlformats.org/package/2006/relationships"><Relationship Id="rId1" Type="http://schemas.openxmlformats.org/officeDocument/2006/relationships/theme" Target="../theme/theme30.xml"/><Relationship Id="rId2" Type="http://schemas.openxmlformats.org/officeDocument/2006/relationships/slideLayout" Target="../slideLayouts/slideLayout349.xml"/><Relationship Id="rId3" Type="http://schemas.openxmlformats.org/officeDocument/2006/relationships/slideLayout" Target="../slideLayouts/slideLayout350.xml"/><Relationship Id="rId4" Type="http://schemas.openxmlformats.org/officeDocument/2006/relationships/slideLayout" Target="../slideLayouts/slideLayout351.xml"/><Relationship Id="rId5" Type="http://schemas.openxmlformats.org/officeDocument/2006/relationships/slideLayout" Target="../slideLayouts/slideLayout352.xml"/><Relationship Id="rId6" Type="http://schemas.openxmlformats.org/officeDocument/2006/relationships/slideLayout" Target="../slideLayouts/slideLayout353.xml"/><Relationship Id="rId7" Type="http://schemas.openxmlformats.org/officeDocument/2006/relationships/slideLayout" Target="../slideLayouts/slideLayout354.xml"/><Relationship Id="rId8" Type="http://schemas.openxmlformats.org/officeDocument/2006/relationships/slideLayout" Target="../slideLayouts/slideLayout355.xml"/><Relationship Id="rId9" Type="http://schemas.openxmlformats.org/officeDocument/2006/relationships/slideLayout" Target="../slideLayouts/slideLayout356.xml"/><Relationship Id="rId10" Type="http://schemas.openxmlformats.org/officeDocument/2006/relationships/slideLayout" Target="../slideLayouts/slideLayout357.xml"/><Relationship Id="rId11" Type="http://schemas.openxmlformats.org/officeDocument/2006/relationships/slideLayout" Target="../slideLayouts/slideLayout358.xml"/><Relationship Id="rId12" Type="http://schemas.openxmlformats.org/officeDocument/2006/relationships/slideLayout" Target="../slideLayouts/slideLayout359.xml"/><Relationship Id="rId13" Type="http://schemas.openxmlformats.org/officeDocument/2006/relationships/slideLayout" Target="../slideLayouts/slideLayout360.xml"/>
</Relationships>
</file>

<file path=ppt/slideMasters/_rels/slideMaster31.xml.rels><?xml version="1.0" encoding="UTF-8"?>
<Relationships xmlns="http://schemas.openxmlformats.org/package/2006/relationships"><Relationship Id="rId1" Type="http://schemas.openxmlformats.org/officeDocument/2006/relationships/theme" Target="../theme/theme3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 Id="rId5" Type="http://schemas.openxmlformats.org/officeDocument/2006/relationships/slideLayout" Target="../slideLayouts/slideLayout361.xml"/><Relationship Id="rId6" Type="http://schemas.openxmlformats.org/officeDocument/2006/relationships/slideLayout" Target="../slideLayouts/slideLayout362.xml"/><Relationship Id="rId7" Type="http://schemas.openxmlformats.org/officeDocument/2006/relationships/slideLayout" Target="../slideLayouts/slideLayout363.xml"/><Relationship Id="rId8" Type="http://schemas.openxmlformats.org/officeDocument/2006/relationships/slideLayout" Target="../slideLayouts/slideLayout364.xml"/><Relationship Id="rId9" Type="http://schemas.openxmlformats.org/officeDocument/2006/relationships/slideLayout" Target="../slideLayouts/slideLayout365.xml"/><Relationship Id="rId10" Type="http://schemas.openxmlformats.org/officeDocument/2006/relationships/slideLayout" Target="../slideLayouts/slideLayout366.xml"/><Relationship Id="rId11" Type="http://schemas.openxmlformats.org/officeDocument/2006/relationships/slideLayout" Target="../slideLayouts/slideLayout367.xml"/><Relationship Id="rId12" Type="http://schemas.openxmlformats.org/officeDocument/2006/relationships/slideLayout" Target="../slideLayouts/slideLayout368.xml"/><Relationship Id="rId13" Type="http://schemas.openxmlformats.org/officeDocument/2006/relationships/slideLayout" Target="../slideLayouts/slideLayout369.xml"/><Relationship Id="rId14" Type="http://schemas.openxmlformats.org/officeDocument/2006/relationships/slideLayout" Target="../slideLayouts/slideLayout370.xml"/><Relationship Id="rId15" Type="http://schemas.openxmlformats.org/officeDocument/2006/relationships/slideLayout" Target="../slideLayouts/slideLayout371.xml"/><Relationship Id="rId16" Type="http://schemas.openxmlformats.org/officeDocument/2006/relationships/slideLayout" Target="../slideLayouts/slideLayout372.xml"/>
</Relationships>
</file>

<file path=ppt/slideMasters/_rels/slideMaster32.xml.rels><?xml version="1.0" encoding="UTF-8"?>
<Relationships xmlns="http://schemas.openxmlformats.org/package/2006/relationships"><Relationship Id="rId1" Type="http://schemas.openxmlformats.org/officeDocument/2006/relationships/theme" Target="../theme/theme32.xml"/><Relationship Id="rId2" Type="http://schemas.openxmlformats.org/officeDocument/2006/relationships/slideLayout" Target="../slideLayouts/slideLayout373.xml"/><Relationship Id="rId3" Type="http://schemas.openxmlformats.org/officeDocument/2006/relationships/slideLayout" Target="../slideLayouts/slideLayout374.xml"/><Relationship Id="rId4" Type="http://schemas.openxmlformats.org/officeDocument/2006/relationships/slideLayout" Target="../slideLayouts/slideLayout375.xml"/><Relationship Id="rId5" Type="http://schemas.openxmlformats.org/officeDocument/2006/relationships/slideLayout" Target="../slideLayouts/slideLayout376.xml"/><Relationship Id="rId6" Type="http://schemas.openxmlformats.org/officeDocument/2006/relationships/slideLayout" Target="../slideLayouts/slideLayout377.xml"/><Relationship Id="rId7" Type="http://schemas.openxmlformats.org/officeDocument/2006/relationships/slideLayout" Target="../slideLayouts/slideLayout378.xml"/><Relationship Id="rId8" Type="http://schemas.openxmlformats.org/officeDocument/2006/relationships/slideLayout" Target="../slideLayouts/slideLayout379.xml"/><Relationship Id="rId9" Type="http://schemas.openxmlformats.org/officeDocument/2006/relationships/slideLayout" Target="../slideLayouts/slideLayout380.xml"/><Relationship Id="rId10" Type="http://schemas.openxmlformats.org/officeDocument/2006/relationships/slideLayout" Target="../slideLayouts/slideLayout381.xml"/><Relationship Id="rId11" Type="http://schemas.openxmlformats.org/officeDocument/2006/relationships/slideLayout" Target="../slideLayouts/slideLayout382.xml"/><Relationship Id="rId12" Type="http://schemas.openxmlformats.org/officeDocument/2006/relationships/slideLayout" Target="../slideLayouts/slideLayout383.xml"/><Relationship Id="rId13" Type="http://schemas.openxmlformats.org/officeDocument/2006/relationships/slideLayout" Target="../slideLayouts/slideLayout384.xml"/>
</Relationships>
</file>

<file path=ppt/slideMasters/_rels/slideMaster33.xml.rels><?xml version="1.0" encoding="UTF-8"?>
<Relationships xmlns="http://schemas.openxmlformats.org/package/2006/relationships"><Relationship Id="rId1" Type="http://schemas.openxmlformats.org/officeDocument/2006/relationships/theme" Target="../theme/theme33.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slideLayout" Target="../slideLayouts/slideLayout396.xml"/>
</Relationships>
</file>

<file path=ppt/slideMasters/_rels/slideMaster34.xml.rels><?xml version="1.0" encoding="UTF-8"?>
<Relationships xmlns="http://schemas.openxmlformats.org/package/2006/relationships"><Relationship Id="rId1" Type="http://schemas.openxmlformats.org/officeDocument/2006/relationships/theme" Target="../theme/theme34.xml"/><Relationship Id="rId2" Type="http://schemas.openxmlformats.org/officeDocument/2006/relationships/slideLayout" Target="../slideLayouts/slideLayout397.xml"/><Relationship Id="rId3" Type="http://schemas.openxmlformats.org/officeDocument/2006/relationships/slideLayout" Target="../slideLayouts/slideLayout398.xml"/><Relationship Id="rId4" Type="http://schemas.openxmlformats.org/officeDocument/2006/relationships/slideLayout" Target="../slideLayouts/slideLayout399.xml"/><Relationship Id="rId5" Type="http://schemas.openxmlformats.org/officeDocument/2006/relationships/slideLayout" Target="../slideLayouts/slideLayout400.xml"/><Relationship Id="rId6" Type="http://schemas.openxmlformats.org/officeDocument/2006/relationships/slideLayout" Target="../slideLayouts/slideLayout401.xml"/><Relationship Id="rId7" Type="http://schemas.openxmlformats.org/officeDocument/2006/relationships/slideLayout" Target="../slideLayouts/slideLayout402.xml"/><Relationship Id="rId8" Type="http://schemas.openxmlformats.org/officeDocument/2006/relationships/slideLayout" Target="../slideLayouts/slideLayout403.xml"/><Relationship Id="rId9" Type="http://schemas.openxmlformats.org/officeDocument/2006/relationships/slideLayout" Target="../slideLayouts/slideLayout404.xml"/><Relationship Id="rId10" Type="http://schemas.openxmlformats.org/officeDocument/2006/relationships/slideLayout" Target="../slideLayouts/slideLayout405.xml"/><Relationship Id="rId11" Type="http://schemas.openxmlformats.org/officeDocument/2006/relationships/slideLayout" Target="../slideLayouts/slideLayout406.xml"/><Relationship Id="rId12" Type="http://schemas.openxmlformats.org/officeDocument/2006/relationships/slideLayout" Target="../slideLayouts/slideLayout407.xml"/><Relationship Id="rId13" Type="http://schemas.openxmlformats.org/officeDocument/2006/relationships/slideLayout" Target="../slideLayouts/slideLayout408.xml"/>
</Relationships>
</file>

<file path=ppt/slideMasters/_rels/slideMaster35.xml.rels><?xml version="1.0" encoding="UTF-8"?>
<Relationships xmlns="http://schemas.openxmlformats.org/package/2006/relationships"><Relationship Id="rId1" Type="http://schemas.openxmlformats.org/officeDocument/2006/relationships/theme" Target="../theme/theme35.xml"/><Relationship Id="rId2" Type="http://schemas.openxmlformats.org/officeDocument/2006/relationships/slideLayout" Target="../slideLayouts/slideLayout409.xml"/><Relationship Id="rId3" Type="http://schemas.openxmlformats.org/officeDocument/2006/relationships/slideLayout" Target="../slideLayouts/slideLayout410.xml"/><Relationship Id="rId4" Type="http://schemas.openxmlformats.org/officeDocument/2006/relationships/slideLayout" Target="../slideLayouts/slideLayout411.xml"/><Relationship Id="rId5" Type="http://schemas.openxmlformats.org/officeDocument/2006/relationships/slideLayout" Target="../slideLayouts/slideLayout412.xml"/><Relationship Id="rId6" Type="http://schemas.openxmlformats.org/officeDocument/2006/relationships/slideLayout" Target="../slideLayouts/slideLayout413.xml"/><Relationship Id="rId7" Type="http://schemas.openxmlformats.org/officeDocument/2006/relationships/slideLayout" Target="../slideLayouts/slideLayout414.xml"/><Relationship Id="rId8" Type="http://schemas.openxmlformats.org/officeDocument/2006/relationships/slideLayout" Target="../slideLayouts/slideLayout415.xml"/><Relationship Id="rId9" Type="http://schemas.openxmlformats.org/officeDocument/2006/relationships/slideLayout" Target="../slideLayouts/slideLayout416.xml"/><Relationship Id="rId10" Type="http://schemas.openxmlformats.org/officeDocument/2006/relationships/slideLayout" Target="../slideLayouts/slideLayout417.xml"/><Relationship Id="rId11" Type="http://schemas.openxmlformats.org/officeDocument/2006/relationships/slideLayout" Target="../slideLayouts/slideLayout418.xml"/><Relationship Id="rId12" Type="http://schemas.openxmlformats.org/officeDocument/2006/relationships/slideLayout" Target="../slideLayouts/slideLayout419.xml"/><Relationship Id="rId13" Type="http://schemas.openxmlformats.org/officeDocument/2006/relationships/slideLayout" Target="../slideLayouts/slideLayout420.xml"/>
</Relationships>
</file>

<file path=ppt/slideMasters/_rels/slideMaster36.xml.rels><?xml version="1.0" encoding="UTF-8"?>
<Relationships xmlns="http://schemas.openxmlformats.org/package/2006/relationships"><Relationship Id="rId1" Type="http://schemas.openxmlformats.org/officeDocument/2006/relationships/theme" Target="../theme/theme36.xml"/><Relationship Id="rId2" Type="http://schemas.openxmlformats.org/officeDocument/2006/relationships/slideLayout" Target="../slideLayouts/slideLayout421.xml"/><Relationship Id="rId3" Type="http://schemas.openxmlformats.org/officeDocument/2006/relationships/slideLayout" Target="../slideLayouts/slideLayout422.xml"/><Relationship Id="rId4" Type="http://schemas.openxmlformats.org/officeDocument/2006/relationships/slideLayout" Target="../slideLayouts/slideLayout423.xml"/><Relationship Id="rId5" Type="http://schemas.openxmlformats.org/officeDocument/2006/relationships/slideLayout" Target="../slideLayouts/slideLayout424.xml"/><Relationship Id="rId6" Type="http://schemas.openxmlformats.org/officeDocument/2006/relationships/slideLayout" Target="../slideLayouts/slideLayout425.xml"/><Relationship Id="rId7" Type="http://schemas.openxmlformats.org/officeDocument/2006/relationships/slideLayout" Target="../slideLayouts/slideLayout426.xml"/><Relationship Id="rId8" Type="http://schemas.openxmlformats.org/officeDocument/2006/relationships/slideLayout" Target="../slideLayouts/slideLayout427.xml"/><Relationship Id="rId9" Type="http://schemas.openxmlformats.org/officeDocument/2006/relationships/slideLayout" Target="../slideLayouts/slideLayout428.xml"/><Relationship Id="rId10" Type="http://schemas.openxmlformats.org/officeDocument/2006/relationships/slideLayout" Target="../slideLayouts/slideLayout429.xml"/><Relationship Id="rId11" Type="http://schemas.openxmlformats.org/officeDocument/2006/relationships/slideLayout" Target="../slideLayouts/slideLayout430.xml"/><Relationship Id="rId12" Type="http://schemas.openxmlformats.org/officeDocument/2006/relationships/slideLayout" Target="../slideLayouts/slideLayout431.xml"/><Relationship Id="rId13" Type="http://schemas.openxmlformats.org/officeDocument/2006/relationships/slideLayout" Target="../slideLayouts/slideLayout432.xml"/>
</Relationships>
</file>

<file path=ppt/slideMasters/_rels/slideMaster37.xml.rels><?xml version="1.0" encoding="UTF-8"?>
<Relationships xmlns="http://schemas.openxmlformats.org/package/2006/relationships"><Relationship Id="rId1" Type="http://schemas.openxmlformats.org/officeDocument/2006/relationships/theme" Target="../theme/theme37.xml"/><Relationship Id="rId2" Type="http://schemas.openxmlformats.org/officeDocument/2006/relationships/slideLayout" Target="../slideLayouts/slideLayout433.xml"/><Relationship Id="rId3" Type="http://schemas.openxmlformats.org/officeDocument/2006/relationships/slideLayout" Target="../slideLayouts/slideLayout434.xml"/><Relationship Id="rId4" Type="http://schemas.openxmlformats.org/officeDocument/2006/relationships/slideLayout" Target="../slideLayouts/slideLayout435.xml"/><Relationship Id="rId5" Type="http://schemas.openxmlformats.org/officeDocument/2006/relationships/slideLayout" Target="../slideLayouts/slideLayout436.xml"/><Relationship Id="rId6" Type="http://schemas.openxmlformats.org/officeDocument/2006/relationships/slideLayout" Target="../slideLayouts/slideLayout437.xml"/><Relationship Id="rId7" Type="http://schemas.openxmlformats.org/officeDocument/2006/relationships/slideLayout" Target="../slideLayouts/slideLayout438.xml"/><Relationship Id="rId8" Type="http://schemas.openxmlformats.org/officeDocument/2006/relationships/slideLayout" Target="../slideLayouts/slideLayout439.xml"/><Relationship Id="rId9" Type="http://schemas.openxmlformats.org/officeDocument/2006/relationships/slideLayout" Target="../slideLayouts/slideLayout440.xml"/><Relationship Id="rId10" Type="http://schemas.openxmlformats.org/officeDocument/2006/relationships/slideLayout" Target="../slideLayouts/slideLayout441.xml"/><Relationship Id="rId11" Type="http://schemas.openxmlformats.org/officeDocument/2006/relationships/slideLayout" Target="../slideLayouts/slideLayout442.xml"/><Relationship Id="rId12" Type="http://schemas.openxmlformats.org/officeDocument/2006/relationships/slideLayout" Target="../slideLayouts/slideLayout443.xml"/><Relationship Id="rId13" Type="http://schemas.openxmlformats.org/officeDocument/2006/relationships/slideLayout" Target="../slideLayouts/slideLayout444.xml"/>
</Relationships>
</file>

<file path=ppt/slideMasters/_rels/slideMaster38.xml.rels><?xml version="1.0" encoding="UTF-8"?>
<Relationships xmlns="http://schemas.openxmlformats.org/package/2006/relationships"><Relationship Id="rId1" Type="http://schemas.openxmlformats.org/officeDocument/2006/relationships/theme" Target="../theme/theme38.xml"/><Relationship Id="rId2" Type="http://schemas.openxmlformats.org/officeDocument/2006/relationships/slideLayout" Target="../slideLayouts/slideLayout445.xml"/><Relationship Id="rId3" Type="http://schemas.openxmlformats.org/officeDocument/2006/relationships/slideLayout" Target="../slideLayouts/slideLayout446.xml"/><Relationship Id="rId4" Type="http://schemas.openxmlformats.org/officeDocument/2006/relationships/slideLayout" Target="../slideLayouts/slideLayout447.xml"/><Relationship Id="rId5" Type="http://schemas.openxmlformats.org/officeDocument/2006/relationships/slideLayout" Target="../slideLayouts/slideLayout448.xml"/><Relationship Id="rId6" Type="http://schemas.openxmlformats.org/officeDocument/2006/relationships/slideLayout" Target="../slideLayouts/slideLayout449.xml"/><Relationship Id="rId7" Type="http://schemas.openxmlformats.org/officeDocument/2006/relationships/slideLayout" Target="../slideLayouts/slideLayout450.xml"/><Relationship Id="rId8" Type="http://schemas.openxmlformats.org/officeDocument/2006/relationships/slideLayout" Target="../slideLayouts/slideLayout451.xml"/><Relationship Id="rId9" Type="http://schemas.openxmlformats.org/officeDocument/2006/relationships/slideLayout" Target="../slideLayouts/slideLayout452.xml"/><Relationship Id="rId10" Type="http://schemas.openxmlformats.org/officeDocument/2006/relationships/slideLayout" Target="../slideLayouts/slideLayout453.xml"/><Relationship Id="rId11" Type="http://schemas.openxmlformats.org/officeDocument/2006/relationships/slideLayout" Target="../slideLayouts/slideLayout454.xml"/><Relationship Id="rId12" Type="http://schemas.openxmlformats.org/officeDocument/2006/relationships/slideLayout" Target="../slideLayouts/slideLayout455.xml"/><Relationship Id="rId13" Type="http://schemas.openxmlformats.org/officeDocument/2006/relationships/slideLayout" Target="../slideLayouts/slideLayout45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slideLayout" Target="../slideLayouts/slideLayout47.xml"/><Relationship Id="rId13" Type="http://schemas.openxmlformats.org/officeDocument/2006/relationships/slideLayout" Target="../slideLayouts/slideLayout48.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slideLayout" Target="../slideLayouts/slideLayout49.xml"/><Relationship Id="rId3" Type="http://schemas.openxmlformats.org/officeDocument/2006/relationships/slideLayout" Target="../slideLayouts/slideLayout50.xml"/><Relationship Id="rId4" Type="http://schemas.openxmlformats.org/officeDocument/2006/relationships/slideLayout" Target="../slideLayouts/slideLayout51.xml"/><Relationship Id="rId5" Type="http://schemas.openxmlformats.org/officeDocument/2006/relationships/slideLayout" Target="../slideLayouts/slideLayout52.xml"/><Relationship Id="rId6" Type="http://schemas.openxmlformats.org/officeDocument/2006/relationships/slideLayout" Target="../slideLayouts/slideLayout53.xml"/><Relationship Id="rId7" Type="http://schemas.openxmlformats.org/officeDocument/2006/relationships/slideLayout" Target="../slideLayouts/slideLayout54.xml"/><Relationship Id="rId8" Type="http://schemas.openxmlformats.org/officeDocument/2006/relationships/slideLayout" Target="../slideLayouts/slideLayout55.xml"/><Relationship Id="rId9" Type="http://schemas.openxmlformats.org/officeDocument/2006/relationships/slideLayout" Target="../slideLayouts/slideLayout56.xml"/><Relationship Id="rId10" Type="http://schemas.openxmlformats.org/officeDocument/2006/relationships/slideLayout" Target="../slideLayouts/slideLayout57.xml"/><Relationship Id="rId11" Type="http://schemas.openxmlformats.org/officeDocument/2006/relationships/slideLayout" Target="../slideLayouts/slideLayout58.xml"/><Relationship Id="rId12" Type="http://schemas.openxmlformats.org/officeDocument/2006/relationships/slideLayout" Target="../slideLayouts/slideLayout59.xml"/><Relationship Id="rId13" Type="http://schemas.openxmlformats.org/officeDocument/2006/relationships/slideLayout" Target="../slideLayouts/slideLayout60.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slideLayout" Target="../slideLayouts/slideLayout71.xml"/><Relationship Id="rId13" Type="http://schemas.openxmlformats.org/officeDocument/2006/relationships/slideLayout" Target="../slideLayouts/slideLayout72.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slideLayout" Target="../slideLayouts/slideLayout73.xml"/><Relationship Id="rId3" Type="http://schemas.openxmlformats.org/officeDocument/2006/relationships/slideLayout" Target="../slideLayouts/slideLayout74.xml"/><Relationship Id="rId4" Type="http://schemas.openxmlformats.org/officeDocument/2006/relationships/slideLayout" Target="../slideLayouts/slideLayout75.xml"/><Relationship Id="rId5" Type="http://schemas.openxmlformats.org/officeDocument/2006/relationships/slideLayout" Target="../slideLayouts/slideLayout76.xml"/><Relationship Id="rId6" Type="http://schemas.openxmlformats.org/officeDocument/2006/relationships/slideLayout" Target="../slideLayouts/slideLayout77.xml"/><Relationship Id="rId7" Type="http://schemas.openxmlformats.org/officeDocument/2006/relationships/slideLayout" Target="../slideLayouts/slideLayout78.xml"/><Relationship Id="rId8" Type="http://schemas.openxmlformats.org/officeDocument/2006/relationships/slideLayout" Target="../slideLayouts/slideLayout79.xml"/><Relationship Id="rId9" Type="http://schemas.openxmlformats.org/officeDocument/2006/relationships/slideLayout" Target="../slideLayouts/slideLayout80.xml"/><Relationship Id="rId10" Type="http://schemas.openxmlformats.org/officeDocument/2006/relationships/slideLayout" Target="../slideLayouts/slideLayout81.xml"/><Relationship Id="rId11" Type="http://schemas.openxmlformats.org/officeDocument/2006/relationships/slideLayout" Target="../slideLayouts/slideLayout82.xml"/><Relationship Id="rId12" Type="http://schemas.openxmlformats.org/officeDocument/2006/relationships/slideLayout" Target="../slideLayouts/slideLayout83.xml"/><Relationship Id="rId13" Type="http://schemas.openxmlformats.org/officeDocument/2006/relationships/slideLayout" Target="../slideLayouts/slideLayout84.xml"/>
</Relationships>
</file>

<file path=ppt/slideMasters/_rels/slideMaster8.xml.rels><?xml version="1.0" encoding="UTF-8"?>
<Relationships xmlns="http://schemas.openxmlformats.org/package/2006/relationships"><Relationship Id="rId1" Type="http://schemas.openxmlformats.org/officeDocument/2006/relationships/theme" Target="../theme/theme8.xml"/><Relationship Id="rId2" Type="http://schemas.openxmlformats.org/officeDocument/2006/relationships/slideLayout" Target="../slideLayouts/slideLayout85.xml"/><Relationship Id="rId3" Type="http://schemas.openxmlformats.org/officeDocument/2006/relationships/slideLayout" Target="../slideLayouts/slideLayout86.xml"/><Relationship Id="rId4" Type="http://schemas.openxmlformats.org/officeDocument/2006/relationships/slideLayout" Target="../slideLayouts/slideLayout87.xml"/><Relationship Id="rId5" Type="http://schemas.openxmlformats.org/officeDocument/2006/relationships/slideLayout" Target="../slideLayouts/slideLayout88.xml"/><Relationship Id="rId6" Type="http://schemas.openxmlformats.org/officeDocument/2006/relationships/slideLayout" Target="../slideLayouts/slideLayout89.xml"/><Relationship Id="rId7" Type="http://schemas.openxmlformats.org/officeDocument/2006/relationships/slideLayout" Target="../slideLayouts/slideLayout90.xml"/><Relationship Id="rId8" Type="http://schemas.openxmlformats.org/officeDocument/2006/relationships/slideLayout" Target="../slideLayouts/slideLayout91.xml"/><Relationship Id="rId9" Type="http://schemas.openxmlformats.org/officeDocument/2006/relationships/slideLayout" Target="../slideLayouts/slideLayout92.xml"/><Relationship Id="rId10" Type="http://schemas.openxmlformats.org/officeDocument/2006/relationships/slideLayout" Target="../slideLayouts/slideLayout93.xml"/><Relationship Id="rId11" Type="http://schemas.openxmlformats.org/officeDocument/2006/relationships/slideLayout" Target="../slideLayouts/slideLayout94.xml"/><Relationship Id="rId12" Type="http://schemas.openxmlformats.org/officeDocument/2006/relationships/slideLayout" Target="../slideLayouts/slideLayout95.xml"/><Relationship Id="rId13" Type="http://schemas.openxmlformats.org/officeDocument/2006/relationships/slideLayout" Target="../slideLayouts/slideLayout96.xml"/>
</Relationships>
</file>

<file path=ppt/slideMasters/_rels/slideMaster9.xml.rels><?xml version="1.0" encoding="UTF-8"?>
<Relationships xmlns="http://schemas.openxmlformats.org/package/2006/relationships"><Relationship Id="rId1" Type="http://schemas.openxmlformats.org/officeDocument/2006/relationships/theme" Target="../theme/theme9.xml"/><Relationship Id="rId2" Type="http://schemas.openxmlformats.org/officeDocument/2006/relationships/slideLayout" Target="../slideLayouts/slideLayout97.xml"/><Relationship Id="rId3" Type="http://schemas.openxmlformats.org/officeDocument/2006/relationships/slideLayout" Target="../slideLayouts/slideLayout98.xml"/><Relationship Id="rId4" Type="http://schemas.openxmlformats.org/officeDocument/2006/relationships/slideLayout" Target="../slideLayouts/slideLayout99.xml"/><Relationship Id="rId5" Type="http://schemas.openxmlformats.org/officeDocument/2006/relationships/slideLayout" Target="../slideLayouts/slideLayout100.xml"/><Relationship Id="rId6" Type="http://schemas.openxmlformats.org/officeDocument/2006/relationships/slideLayout" Target="../slideLayouts/slideLayout101.xml"/><Relationship Id="rId7" Type="http://schemas.openxmlformats.org/officeDocument/2006/relationships/slideLayout" Target="../slideLayouts/slideLayout102.xml"/><Relationship Id="rId8" Type="http://schemas.openxmlformats.org/officeDocument/2006/relationships/slideLayout" Target="../slideLayouts/slideLayout103.xml"/><Relationship Id="rId9" Type="http://schemas.openxmlformats.org/officeDocument/2006/relationships/slideLayout" Target="../slideLayouts/slideLayout104.xml"/><Relationship Id="rId10" Type="http://schemas.openxmlformats.org/officeDocument/2006/relationships/slideLayout" Target="../slideLayouts/slideLayout105.xml"/><Relationship Id="rId11" Type="http://schemas.openxmlformats.org/officeDocument/2006/relationships/slideLayout" Target="../slideLayouts/slideLayout106.xml"/><Relationship Id="rId12" Type="http://schemas.openxmlformats.org/officeDocument/2006/relationships/slideLayout" Target="../slideLayouts/slideLayout107.xml"/><Relationship Id="rId13" Type="http://schemas.openxmlformats.org/officeDocument/2006/relationships/slideLayout" Target="../slideLayouts/slideLayout108.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91919"/>
        </a:solidFill>
      </p:bgPr>
    </p:bg>
    <p:spTree>
      <p:nvGrpSpPr>
        <p:cNvPr id="1" name=""/>
        <p:cNvGrpSpPr/>
        <p:nvPr/>
      </p:nvGrpSpPr>
      <p:grpSpPr>
        <a:xfrm>
          <a:off x="0" y="0"/>
          <a:ext cx="0" cy="0"/>
          <a:chOff x="0" y="0"/>
          <a:chExt cx="0" cy="0"/>
        </a:xfrm>
      </p:grpSpPr>
      <p:sp>
        <p:nvSpPr>
          <p:cNvPr id="0" name="CustomShape 1"/>
          <p:cNvSpPr/>
          <p:nvPr/>
        </p:nvSpPr>
        <p:spPr>
          <a:xfrm>
            <a:off x="351000" y="238680"/>
            <a:ext cx="8427960" cy="4664160"/>
          </a:xfrm>
          <a:prstGeom prst="roundRect">
            <a:avLst>
              <a:gd name="adj" fmla="val 4973"/>
            </a:avLst>
          </a:prstGeom>
          <a:noFill/>
          <a:ln w="28440">
            <a:solidFill>
              <a:srgbClr val="84bde7"/>
            </a:solidFill>
            <a:round/>
          </a:ln>
        </p:spPr>
        <p:style>
          <a:lnRef idx="0"/>
          <a:fillRef idx="0"/>
          <a:effectRef idx="0"/>
          <a:fontRef idx="minor"/>
        </p:style>
      </p:sp>
      <p:grpSp>
        <p:nvGrpSpPr>
          <p:cNvPr id="1" name="Group 2"/>
          <p:cNvGrpSpPr/>
          <p:nvPr/>
        </p:nvGrpSpPr>
        <p:grpSpPr>
          <a:xfrm>
            <a:off x="713160" y="444960"/>
            <a:ext cx="588600" cy="105840"/>
            <a:chOff x="713160" y="444960"/>
            <a:chExt cx="588600" cy="105840"/>
          </a:xfrm>
        </p:grpSpPr>
        <p:sp>
          <p:nvSpPr>
            <p:cNvPr id="2" name="CustomShape 3"/>
            <p:cNvSpPr/>
            <p:nvPr/>
          </p:nvSpPr>
          <p:spPr>
            <a:xfrm>
              <a:off x="713160" y="444960"/>
              <a:ext cx="105840" cy="105840"/>
            </a:xfrm>
            <a:prstGeom prst="rect">
              <a:avLst/>
            </a:prstGeom>
            <a:solidFill>
              <a:srgbClr val="84bde7"/>
            </a:solidFill>
            <a:ln w="19080">
              <a:solidFill>
                <a:srgbClr val="84bde7"/>
              </a:solidFill>
              <a:round/>
            </a:ln>
          </p:spPr>
          <p:style>
            <a:lnRef idx="0"/>
            <a:fillRef idx="0"/>
            <a:effectRef idx="0"/>
            <a:fontRef idx="minor"/>
          </p:style>
        </p:sp>
        <p:sp>
          <p:nvSpPr>
            <p:cNvPr id="3" name="CustomShape 4"/>
            <p:cNvSpPr/>
            <p:nvPr/>
          </p:nvSpPr>
          <p:spPr>
            <a:xfrm>
              <a:off x="874080" y="444960"/>
              <a:ext cx="105840" cy="105840"/>
            </a:xfrm>
            <a:prstGeom prst="rect">
              <a:avLst/>
            </a:prstGeom>
            <a:solidFill>
              <a:srgbClr val="84bde7"/>
            </a:solidFill>
            <a:ln w="19080">
              <a:solidFill>
                <a:srgbClr val="84bde7"/>
              </a:solidFill>
              <a:round/>
            </a:ln>
          </p:spPr>
          <p:style>
            <a:lnRef idx="0"/>
            <a:fillRef idx="0"/>
            <a:effectRef idx="0"/>
            <a:fontRef idx="minor"/>
          </p:style>
        </p:sp>
        <p:sp>
          <p:nvSpPr>
            <p:cNvPr id="4" name="CustomShape 5"/>
            <p:cNvSpPr/>
            <p:nvPr/>
          </p:nvSpPr>
          <p:spPr>
            <a:xfrm>
              <a:off x="1035000" y="444960"/>
              <a:ext cx="105840" cy="105840"/>
            </a:xfrm>
            <a:prstGeom prst="rect">
              <a:avLst/>
            </a:prstGeom>
            <a:solidFill>
              <a:srgbClr val="84bde7"/>
            </a:solidFill>
            <a:ln w="19080">
              <a:solidFill>
                <a:srgbClr val="84bde7"/>
              </a:solidFill>
              <a:round/>
            </a:ln>
          </p:spPr>
          <p:style>
            <a:lnRef idx="0"/>
            <a:fillRef idx="0"/>
            <a:effectRef idx="0"/>
            <a:fontRef idx="minor"/>
          </p:style>
        </p:sp>
        <p:sp>
          <p:nvSpPr>
            <p:cNvPr id="5" name="CustomShape 6"/>
            <p:cNvSpPr/>
            <p:nvPr/>
          </p:nvSpPr>
          <p:spPr>
            <a:xfrm>
              <a:off x="1195920" y="444960"/>
              <a:ext cx="105840" cy="105840"/>
            </a:xfrm>
            <a:prstGeom prst="rect">
              <a:avLst/>
            </a:prstGeom>
            <a:solidFill>
              <a:srgbClr val="84bde7"/>
            </a:solidFill>
            <a:ln w="19080">
              <a:solidFill>
                <a:srgbClr val="84bde7"/>
              </a:solidFill>
              <a:round/>
            </a:ln>
          </p:spPr>
          <p:style>
            <a:lnRef idx="0"/>
            <a:fillRef idx="0"/>
            <a:effectRef idx="0"/>
            <a:fontRef idx="minor"/>
          </p:style>
        </p:sp>
      </p:grpSp>
      <p:sp>
        <p:nvSpPr>
          <p:cNvPr id="6" name="PlaceHolder 7"/>
          <p:cNvSpPr>
            <a:spLocks noGrp="1"/>
          </p:cNvSpPr>
          <p:nvPr>
            <p:ph type="title"/>
          </p:nvPr>
        </p:nvSpPr>
        <p:spPr>
          <a:xfrm>
            <a:off x="457200" y="205200"/>
            <a:ext cx="8229240" cy="858600"/>
          </a:xfrm>
          <a:prstGeom prst="rect">
            <a:avLst/>
          </a:prstGeom>
        </p:spPr>
        <p:txBody>
          <a:bodyPr lIns="0" rIns="0" tIns="0" bIns="0" anchor="ctr">
            <a:noAutofit/>
          </a:bodyPr>
          <a:p>
            <a:pPr algn="ctr"/>
            <a:r>
              <a:rPr b="0" lang="fr-FR" sz="4400" spc="-1" strike="noStrike">
                <a:latin typeface="Arial"/>
              </a:rPr>
              <a:t>Click to edit the title text format</a:t>
            </a:r>
            <a:endParaRPr b="0" lang="fr-FR" sz="4400" spc="-1" strike="noStrike">
              <a:latin typeface="Arial"/>
            </a:endParaRPr>
          </a:p>
        </p:txBody>
      </p:sp>
      <p:sp>
        <p:nvSpPr>
          <p:cNvPr id="7" name="PlaceHolder 8"/>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ffffff"/>
              </a:buClr>
              <a:buSzPct val="45000"/>
              <a:buFont typeface="Wingdings" charset="2"/>
              <a:buChar char=""/>
            </a:pPr>
            <a:r>
              <a:rPr b="0" lang="fr-FR" sz="3200" spc="-1" strike="noStrike">
                <a:latin typeface="Arial"/>
              </a:rPr>
              <a:t>Click to edit the outline text format</a:t>
            </a:r>
            <a:endParaRPr b="0" lang="fr-FR" sz="3200" spc="-1" strike="noStrike">
              <a:latin typeface="Arial"/>
            </a:endParaRPr>
          </a:p>
          <a:p>
            <a:pPr lvl="1" marL="864000" indent="-324000">
              <a:spcBef>
                <a:spcPts val="1134"/>
              </a:spcBef>
              <a:buClr>
                <a:srgbClr val="ffffff"/>
              </a:buClr>
              <a:buSzPct val="75000"/>
              <a:buFont typeface="Symbol" charset="2"/>
              <a:buChar char=""/>
            </a:pPr>
            <a:r>
              <a:rPr b="0" lang="fr-FR" sz="2800" spc="-1" strike="noStrike">
                <a:latin typeface="Arial"/>
              </a:rPr>
              <a:t>Second Outline Level</a:t>
            </a:r>
            <a:endParaRPr b="0" lang="fr-FR" sz="2800" spc="-1" strike="noStrike">
              <a:latin typeface="Arial"/>
            </a:endParaRPr>
          </a:p>
          <a:p>
            <a:pPr lvl="2" marL="1296000" indent="-288000">
              <a:spcBef>
                <a:spcPts val="850"/>
              </a:spcBef>
              <a:buClr>
                <a:srgbClr val="ffffff"/>
              </a:buClr>
              <a:buSzPct val="45000"/>
              <a:buFont typeface="Wingdings" charset="2"/>
              <a:buChar char=""/>
            </a:pPr>
            <a:r>
              <a:rPr b="0" lang="fr-FR" sz="2400" spc="-1" strike="noStrike">
                <a:latin typeface="Arial"/>
              </a:rPr>
              <a:t>Third Outline Level</a:t>
            </a:r>
            <a:endParaRPr b="0" lang="fr-FR" sz="2400" spc="-1" strike="noStrike">
              <a:latin typeface="Arial"/>
            </a:endParaRPr>
          </a:p>
          <a:p>
            <a:pPr lvl="3" marL="1728000" indent="-216000">
              <a:spcBef>
                <a:spcPts val="567"/>
              </a:spcBef>
              <a:buClr>
                <a:srgbClr val="ffffff"/>
              </a:buClr>
              <a:buSzPct val="75000"/>
              <a:buFont typeface="Symbol" charset="2"/>
              <a:buChar char=""/>
            </a:pPr>
            <a:r>
              <a:rPr b="0" lang="fr-FR" sz="2000" spc="-1" strike="noStrike">
                <a:latin typeface="Arial"/>
              </a:rPr>
              <a:t>Fourth Outline Level</a:t>
            </a:r>
            <a:endParaRPr b="0" lang="fr-FR" sz="2000" spc="-1" strike="noStrike">
              <a:latin typeface="Arial"/>
            </a:endParaRPr>
          </a:p>
          <a:p>
            <a:pPr lvl="4" marL="2160000" indent="-216000">
              <a:spcBef>
                <a:spcPts val="283"/>
              </a:spcBef>
              <a:buClr>
                <a:srgbClr val="ffffff"/>
              </a:buClr>
              <a:buSzPct val="45000"/>
              <a:buFont typeface="Wingdings" charset="2"/>
              <a:buChar char=""/>
            </a:pPr>
            <a:r>
              <a:rPr b="0" lang="fr-FR" sz="2000" spc="-1" strike="noStrike">
                <a:latin typeface="Arial"/>
              </a:rPr>
              <a:t>Fifth Outline Level</a:t>
            </a:r>
            <a:endParaRPr b="0" lang="fr-FR" sz="2000" spc="-1" strike="noStrike">
              <a:latin typeface="Arial"/>
            </a:endParaRPr>
          </a:p>
          <a:p>
            <a:pPr lvl="5" marL="2592000" indent="-216000">
              <a:spcBef>
                <a:spcPts val="283"/>
              </a:spcBef>
              <a:buClr>
                <a:srgbClr val="ffffff"/>
              </a:buClr>
              <a:buSzPct val="45000"/>
              <a:buFont typeface="Wingdings" charset="2"/>
              <a:buChar char=""/>
            </a:pPr>
            <a:r>
              <a:rPr b="0" lang="fr-FR" sz="2000" spc="-1" strike="noStrike">
                <a:latin typeface="Arial"/>
              </a:rPr>
              <a:t>Sixth Outline Level</a:t>
            </a:r>
            <a:endParaRPr b="0" lang="fr-FR" sz="2000" spc="-1" strike="noStrike">
              <a:latin typeface="Arial"/>
            </a:endParaRPr>
          </a:p>
          <a:p>
            <a:pPr lvl="6" marL="3024000" indent="-216000">
              <a:spcBef>
                <a:spcPts val="283"/>
              </a:spcBef>
              <a:buClr>
                <a:srgbClr val="ffffff"/>
              </a:buClr>
              <a:buSzPct val="45000"/>
              <a:buFont typeface="Wingdings" charset="2"/>
              <a:buChar char=""/>
            </a:pPr>
            <a:r>
              <a:rPr b="0" lang="fr-FR" sz="2000" spc="-1" strike="noStrike">
                <a:latin typeface="Arial"/>
              </a:rPr>
              <a:t>Seventh Outline Level</a:t>
            </a:r>
            <a:endParaRPr b="0" lang="fr-FR"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1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84bde7"/>
        </a:solidFill>
      </p:bgPr>
    </p:bg>
    <p:spTree>
      <p:nvGrpSpPr>
        <p:cNvPr id="1" name=""/>
        <p:cNvGrpSpPr/>
        <p:nvPr/>
      </p:nvGrpSpPr>
      <p:grpSpPr>
        <a:xfrm>
          <a:off x="0" y="0"/>
          <a:ext cx="0" cy="0"/>
          <a:chOff x="0" y="0"/>
          <a:chExt cx="0" cy="0"/>
        </a:xfrm>
      </p:grpSpPr>
      <p:grpSp>
        <p:nvGrpSpPr>
          <p:cNvPr id="401" name="Group 1"/>
          <p:cNvGrpSpPr/>
          <p:nvPr/>
        </p:nvGrpSpPr>
        <p:grpSpPr>
          <a:xfrm>
            <a:off x="713160" y="444960"/>
            <a:ext cx="588600" cy="105840"/>
            <a:chOff x="713160" y="444960"/>
            <a:chExt cx="588600" cy="105840"/>
          </a:xfrm>
        </p:grpSpPr>
        <p:sp>
          <p:nvSpPr>
            <p:cNvPr id="402" name="CustomShape 2"/>
            <p:cNvSpPr/>
            <p:nvPr/>
          </p:nvSpPr>
          <p:spPr>
            <a:xfrm>
              <a:off x="713160" y="444960"/>
              <a:ext cx="105840" cy="105840"/>
            </a:xfrm>
            <a:prstGeom prst="rect">
              <a:avLst/>
            </a:prstGeom>
            <a:solidFill>
              <a:srgbClr val="ffffff"/>
            </a:solidFill>
            <a:ln w="19080">
              <a:solidFill>
                <a:srgbClr val="ffffff"/>
              </a:solidFill>
              <a:round/>
            </a:ln>
          </p:spPr>
          <p:style>
            <a:lnRef idx="0"/>
            <a:fillRef idx="0"/>
            <a:effectRef idx="0"/>
            <a:fontRef idx="minor"/>
          </p:style>
        </p:sp>
        <p:sp>
          <p:nvSpPr>
            <p:cNvPr id="403" name="CustomShape 3"/>
            <p:cNvSpPr/>
            <p:nvPr/>
          </p:nvSpPr>
          <p:spPr>
            <a:xfrm>
              <a:off x="874080" y="444960"/>
              <a:ext cx="105840" cy="105840"/>
            </a:xfrm>
            <a:prstGeom prst="rect">
              <a:avLst/>
            </a:prstGeom>
            <a:noFill/>
            <a:ln w="19080">
              <a:solidFill>
                <a:srgbClr val="ffffff"/>
              </a:solidFill>
              <a:round/>
            </a:ln>
          </p:spPr>
          <p:style>
            <a:lnRef idx="0"/>
            <a:fillRef idx="0"/>
            <a:effectRef idx="0"/>
            <a:fontRef idx="minor"/>
          </p:style>
        </p:sp>
        <p:sp>
          <p:nvSpPr>
            <p:cNvPr id="404" name="CustomShape 4"/>
            <p:cNvSpPr/>
            <p:nvPr/>
          </p:nvSpPr>
          <p:spPr>
            <a:xfrm>
              <a:off x="1035000" y="444960"/>
              <a:ext cx="105840" cy="105840"/>
            </a:xfrm>
            <a:prstGeom prst="rect">
              <a:avLst/>
            </a:prstGeom>
            <a:noFill/>
            <a:ln w="19080">
              <a:solidFill>
                <a:srgbClr val="ffffff"/>
              </a:solidFill>
              <a:round/>
            </a:ln>
          </p:spPr>
          <p:style>
            <a:lnRef idx="0"/>
            <a:fillRef idx="0"/>
            <a:effectRef idx="0"/>
            <a:fontRef idx="minor"/>
          </p:style>
        </p:sp>
        <p:sp>
          <p:nvSpPr>
            <p:cNvPr id="405" name="CustomShape 5"/>
            <p:cNvSpPr/>
            <p:nvPr/>
          </p:nvSpPr>
          <p:spPr>
            <a:xfrm>
              <a:off x="1195920" y="444960"/>
              <a:ext cx="105840" cy="105840"/>
            </a:xfrm>
            <a:prstGeom prst="rect">
              <a:avLst/>
            </a:prstGeom>
            <a:noFill/>
            <a:ln w="19080">
              <a:solidFill>
                <a:srgbClr val="ffffff"/>
              </a:solidFill>
              <a:round/>
            </a:ln>
          </p:spPr>
          <p:style>
            <a:lnRef idx="0"/>
            <a:fillRef idx="0"/>
            <a:effectRef idx="0"/>
            <a:fontRef idx="minor"/>
          </p:style>
        </p:sp>
      </p:grpSp>
      <p:sp>
        <p:nvSpPr>
          <p:cNvPr id="406" name="CustomShape 6"/>
          <p:cNvSpPr/>
          <p:nvPr/>
        </p:nvSpPr>
        <p:spPr>
          <a:xfrm>
            <a:off x="351000" y="238680"/>
            <a:ext cx="8427960" cy="4664160"/>
          </a:xfrm>
          <a:prstGeom prst="roundRect">
            <a:avLst>
              <a:gd name="adj" fmla="val 4973"/>
            </a:avLst>
          </a:prstGeom>
          <a:noFill/>
          <a:ln w="28440">
            <a:solidFill>
              <a:srgbClr val="ffffff"/>
            </a:solidFill>
            <a:round/>
          </a:ln>
        </p:spPr>
        <p:style>
          <a:lnRef idx="0"/>
          <a:fillRef idx="0"/>
          <a:effectRef idx="0"/>
          <a:fontRef idx="minor"/>
        </p:style>
      </p:sp>
      <p:grpSp>
        <p:nvGrpSpPr>
          <p:cNvPr id="407" name="Group 7"/>
          <p:cNvGrpSpPr/>
          <p:nvPr/>
        </p:nvGrpSpPr>
        <p:grpSpPr>
          <a:xfrm>
            <a:off x="713160" y="4516560"/>
            <a:ext cx="7704000" cy="179640"/>
            <a:chOff x="713160" y="4516560"/>
            <a:chExt cx="7704000" cy="179640"/>
          </a:xfrm>
        </p:grpSpPr>
        <p:sp>
          <p:nvSpPr>
            <p:cNvPr id="408" name="CustomShape 8"/>
            <p:cNvSpPr/>
            <p:nvPr/>
          </p:nvSpPr>
          <p:spPr>
            <a:xfrm>
              <a:off x="713160" y="4516560"/>
              <a:ext cx="179640" cy="179640"/>
            </a:xfrm>
            <a:prstGeom prst="star4">
              <a:avLst>
                <a:gd name="adj" fmla="val 0"/>
              </a:avLst>
            </a:prstGeom>
            <a:solidFill>
              <a:srgbClr val="ffffff"/>
            </a:solidFill>
            <a:ln w="19080">
              <a:solidFill>
                <a:srgbClr val="ffffff"/>
              </a:solidFill>
              <a:round/>
            </a:ln>
          </p:spPr>
          <p:style>
            <a:lnRef idx="0"/>
            <a:fillRef idx="0"/>
            <a:effectRef idx="0"/>
            <a:fontRef idx="minor"/>
          </p:style>
        </p:sp>
        <p:sp>
          <p:nvSpPr>
            <p:cNvPr id="409" name="CustomShape 9"/>
            <p:cNvSpPr/>
            <p:nvPr/>
          </p:nvSpPr>
          <p:spPr>
            <a:xfrm>
              <a:off x="8237520" y="4516560"/>
              <a:ext cx="179640" cy="179640"/>
            </a:xfrm>
            <a:prstGeom prst="star4">
              <a:avLst>
                <a:gd name="adj" fmla="val 0"/>
              </a:avLst>
            </a:prstGeom>
            <a:solidFill>
              <a:srgbClr val="ffffff"/>
            </a:solidFill>
            <a:ln w="19080">
              <a:solidFill>
                <a:srgbClr val="ffffff"/>
              </a:solidFill>
              <a:round/>
            </a:ln>
          </p:spPr>
          <p:style>
            <a:lnRef idx="0"/>
            <a:fillRef idx="0"/>
            <a:effectRef idx="0"/>
            <a:fontRef idx="minor"/>
          </p:style>
        </p:sp>
      </p:grpSp>
      <p:sp>
        <p:nvSpPr>
          <p:cNvPr id="410" name="PlaceHolder 10"/>
          <p:cNvSpPr>
            <a:spLocks noGrp="1"/>
          </p:cNvSpPr>
          <p:nvPr>
            <p:ph type="title"/>
          </p:nvPr>
        </p:nvSpPr>
        <p:spPr>
          <a:xfrm>
            <a:off x="457200" y="205200"/>
            <a:ext cx="8229240" cy="858600"/>
          </a:xfrm>
          <a:prstGeom prst="rect">
            <a:avLst/>
          </a:prstGeom>
        </p:spPr>
        <p:txBody>
          <a:bodyPr lIns="0" rIns="0" tIns="0" bIns="0" anchor="ctr">
            <a:noAutofit/>
          </a:bodyPr>
          <a:p>
            <a:pPr algn="ctr"/>
            <a:r>
              <a:rPr b="0" lang="fr-FR" sz="4400" spc="-1" strike="noStrike">
                <a:latin typeface="Arial"/>
              </a:rPr>
              <a:t>Click to edit the title text format</a:t>
            </a:r>
            <a:endParaRPr b="0" lang="fr-FR" sz="4400" spc="-1" strike="noStrike">
              <a:latin typeface="Arial"/>
            </a:endParaRPr>
          </a:p>
        </p:txBody>
      </p:sp>
      <p:sp>
        <p:nvSpPr>
          <p:cNvPr id="411" name="PlaceHolder 11"/>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fr-FR" sz="3200" spc="-1" strike="noStrike">
                <a:latin typeface="Arial"/>
              </a:rPr>
              <a:t>Click to edit the outline text format</a:t>
            </a:r>
            <a:endParaRPr b="0" lang="fr-FR" sz="3200" spc="-1" strike="noStrike">
              <a:latin typeface="Arial"/>
            </a:endParaRPr>
          </a:p>
          <a:p>
            <a:pPr lvl="1" marL="864000" indent="-324000">
              <a:spcBef>
                <a:spcPts val="1134"/>
              </a:spcBef>
              <a:buClr>
                <a:srgbClr val="000000"/>
              </a:buClr>
              <a:buSzPct val="75000"/>
              <a:buFont typeface="Symbol" charset="2"/>
              <a:buChar char=""/>
            </a:pPr>
            <a:r>
              <a:rPr b="0" lang="fr-FR" sz="2800" spc="-1" strike="noStrike">
                <a:latin typeface="Arial"/>
              </a:rPr>
              <a:t>Second Outline Level</a:t>
            </a:r>
            <a:endParaRPr b="0" lang="fr-FR" sz="2800" spc="-1" strike="noStrike">
              <a:latin typeface="Arial"/>
            </a:endParaRPr>
          </a:p>
          <a:p>
            <a:pPr lvl="2" marL="1296000" indent="-288000">
              <a:spcBef>
                <a:spcPts val="850"/>
              </a:spcBef>
              <a:buClr>
                <a:srgbClr val="000000"/>
              </a:buClr>
              <a:buSzPct val="45000"/>
              <a:buFont typeface="Wingdings" charset="2"/>
              <a:buChar char=""/>
            </a:pPr>
            <a:r>
              <a:rPr b="0" lang="fr-FR" sz="2400" spc="-1" strike="noStrike">
                <a:latin typeface="Arial"/>
              </a:rPr>
              <a:t>Third Outline Level</a:t>
            </a:r>
            <a:endParaRPr b="0" lang="fr-FR" sz="2400" spc="-1" strike="noStrike">
              <a:latin typeface="Arial"/>
            </a:endParaRPr>
          </a:p>
          <a:p>
            <a:pPr lvl="3" marL="1728000" indent="-216000">
              <a:spcBef>
                <a:spcPts val="567"/>
              </a:spcBef>
              <a:buClr>
                <a:srgbClr val="000000"/>
              </a:buClr>
              <a:buSzPct val="75000"/>
              <a:buFont typeface="Symbol" charset="2"/>
              <a:buChar char=""/>
            </a:pPr>
            <a:r>
              <a:rPr b="0" lang="fr-FR" sz="2000" spc="-1" strike="noStrike">
                <a:latin typeface="Arial"/>
              </a:rPr>
              <a:t>Fourth Outline Level</a:t>
            </a:r>
            <a:endParaRPr b="0" lang="fr-FR" sz="2000" spc="-1" strike="noStrike">
              <a:latin typeface="Arial"/>
            </a:endParaRPr>
          </a:p>
          <a:p>
            <a:pPr lvl="4" marL="2160000" indent="-216000">
              <a:spcBef>
                <a:spcPts val="283"/>
              </a:spcBef>
              <a:buClr>
                <a:srgbClr val="000000"/>
              </a:buClr>
              <a:buSzPct val="45000"/>
              <a:buFont typeface="Wingdings" charset="2"/>
              <a:buChar char=""/>
            </a:pPr>
            <a:r>
              <a:rPr b="0" lang="fr-FR" sz="2000" spc="-1" strike="noStrike">
                <a:latin typeface="Arial"/>
              </a:rPr>
              <a:t>Fifth Outline Level</a:t>
            </a:r>
            <a:endParaRPr b="0" lang="fr-FR" sz="2000" spc="-1" strike="noStrike">
              <a:latin typeface="Arial"/>
            </a:endParaRPr>
          </a:p>
          <a:p>
            <a:pPr lvl="5" marL="2592000" indent="-216000">
              <a:spcBef>
                <a:spcPts val="283"/>
              </a:spcBef>
              <a:buClr>
                <a:srgbClr val="000000"/>
              </a:buClr>
              <a:buSzPct val="45000"/>
              <a:buFont typeface="Wingdings" charset="2"/>
              <a:buChar char=""/>
            </a:pPr>
            <a:r>
              <a:rPr b="0" lang="fr-FR" sz="2000" spc="-1" strike="noStrike">
                <a:latin typeface="Arial"/>
              </a:rPr>
              <a:t>Sixth Outline Level</a:t>
            </a:r>
            <a:endParaRPr b="0" lang="fr-FR" sz="2000" spc="-1" strike="noStrike">
              <a:latin typeface="Arial"/>
            </a:endParaRPr>
          </a:p>
          <a:p>
            <a:pPr lvl="6" marL="3024000" indent="-216000">
              <a:spcBef>
                <a:spcPts val="283"/>
              </a:spcBef>
              <a:buClr>
                <a:srgbClr val="000000"/>
              </a:buClr>
              <a:buSzPct val="45000"/>
              <a:buFont typeface="Wingdings" charset="2"/>
              <a:buChar char=""/>
            </a:pPr>
            <a:r>
              <a:rPr b="0" lang="fr-FR" sz="2000" spc="-1" strike="noStrike">
                <a:latin typeface="Arial"/>
              </a:rPr>
              <a:t>Seventh Outline Level</a:t>
            </a:r>
            <a:endParaRPr b="0" lang="fr-FR"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66" r:id="rId2"/>
    <p:sldLayoutId id="2147483767" r:id="rId3"/>
    <p:sldLayoutId id="2147483768" r:id="rId4"/>
    <p:sldLayoutId id="2147483769" r:id="rId5"/>
    <p:sldLayoutId id="2147483770" r:id="rId6"/>
    <p:sldLayoutId id="2147483771" r:id="rId7"/>
    <p:sldLayoutId id="2147483772" r:id="rId8"/>
    <p:sldLayoutId id="2147483773" r:id="rId9"/>
    <p:sldLayoutId id="2147483774" r:id="rId10"/>
    <p:sldLayoutId id="2147483775" r:id="rId11"/>
    <p:sldLayoutId id="2147483776" r:id="rId12"/>
    <p:sldLayoutId id="2147483777" r:id="rId13"/>
  </p:sldLayoutIdLst>
</p:sldMaster>
</file>

<file path=ppt/slideMasters/slideMaster1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91919"/>
        </a:solidFill>
      </p:bgPr>
    </p:bg>
    <p:spTree>
      <p:nvGrpSpPr>
        <p:cNvPr id="1" name=""/>
        <p:cNvGrpSpPr/>
        <p:nvPr/>
      </p:nvGrpSpPr>
      <p:grpSpPr>
        <a:xfrm>
          <a:off x="0" y="0"/>
          <a:ext cx="0" cy="0"/>
          <a:chOff x="0" y="0"/>
          <a:chExt cx="0" cy="0"/>
        </a:xfrm>
      </p:grpSpPr>
      <p:sp>
        <p:nvSpPr>
          <p:cNvPr id="448" name="CustomShape 1"/>
          <p:cNvSpPr/>
          <p:nvPr/>
        </p:nvSpPr>
        <p:spPr>
          <a:xfrm>
            <a:off x="351000" y="238680"/>
            <a:ext cx="8427960" cy="4664160"/>
          </a:xfrm>
          <a:prstGeom prst="roundRect">
            <a:avLst>
              <a:gd name="adj" fmla="val 4973"/>
            </a:avLst>
          </a:prstGeom>
          <a:noFill/>
          <a:ln w="28440">
            <a:solidFill>
              <a:srgbClr val="84bde7"/>
            </a:solidFill>
            <a:round/>
          </a:ln>
        </p:spPr>
        <p:style>
          <a:lnRef idx="0"/>
          <a:fillRef idx="0"/>
          <a:effectRef idx="0"/>
          <a:fontRef idx="minor"/>
        </p:style>
      </p:sp>
      <p:sp>
        <p:nvSpPr>
          <p:cNvPr id="449" name="CustomShape 2"/>
          <p:cNvSpPr/>
          <p:nvPr/>
        </p:nvSpPr>
        <p:spPr>
          <a:xfrm flipH="1">
            <a:off x="2484720" y="4392720"/>
            <a:ext cx="4159080" cy="333720"/>
          </a:xfrm>
          <a:prstGeom prst="rect">
            <a:avLst/>
          </a:prstGeom>
          <a:noFill/>
          <a:ln>
            <a:noFill/>
          </a:ln>
        </p:spPr>
        <p:style>
          <a:lnRef idx="0"/>
          <a:fillRef idx="0"/>
          <a:effectRef idx="0"/>
          <a:fontRef idx="minor"/>
        </p:style>
        <p:txBody>
          <a:bodyPr lIns="90000" rIns="90000" tIns="91440" bIns="91440" anchor="ctr">
            <a:noAutofit/>
          </a:bodyPr>
          <a:p>
            <a:pPr algn="ctr">
              <a:lnSpc>
                <a:spcPct val="100000"/>
              </a:lnSpc>
              <a:tabLst>
                <a:tab algn="l" pos="0"/>
              </a:tabLst>
            </a:pPr>
            <a:r>
              <a:rPr b="0" lang="en" sz="1000" spc="-1" strike="noStrike">
                <a:solidFill>
                  <a:srgbClr val="84bde7"/>
                </a:solidFill>
                <a:latin typeface="Assistant"/>
                <a:ea typeface="Assistant"/>
              </a:rPr>
              <a:t>CREDITS: This presentation template was created by </a:t>
            </a:r>
            <a:r>
              <a:rPr b="1" lang="en" sz="1000" spc="-1" strike="noStrike" u="sng">
                <a:solidFill>
                  <a:srgbClr val="0000ff"/>
                </a:solidFill>
                <a:uFillTx/>
                <a:latin typeface="Assistant"/>
                <a:ea typeface="Assistant"/>
                <a:hlinkClick r:id="rId2"/>
              </a:rPr>
              <a:t>Slidesgo</a:t>
            </a:r>
            <a:r>
              <a:rPr b="0" lang="en" sz="1000" spc="-1" strike="noStrike">
                <a:solidFill>
                  <a:srgbClr val="84bde7"/>
                </a:solidFill>
                <a:latin typeface="Assistant"/>
                <a:ea typeface="Assistant"/>
              </a:rPr>
              <a:t>, including icons by </a:t>
            </a:r>
            <a:r>
              <a:rPr b="1" lang="en" sz="1000" spc="-1" strike="noStrike" u="sng">
                <a:solidFill>
                  <a:srgbClr val="0000ff"/>
                </a:solidFill>
                <a:uFillTx/>
                <a:latin typeface="Assistant"/>
                <a:ea typeface="Assistant"/>
                <a:hlinkClick r:id="rId3"/>
              </a:rPr>
              <a:t>Flaticon</a:t>
            </a:r>
            <a:r>
              <a:rPr b="0" lang="en" sz="1000" spc="-1" strike="noStrike">
                <a:solidFill>
                  <a:srgbClr val="84bde7"/>
                </a:solidFill>
                <a:latin typeface="Assistant"/>
                <a:ea typeface="Assistant"/>
              </a:rPr>
              <a:t>, infographics and images by </a:t>
            </a:r>
            <a:r>
              <a:rPr b="1" lang="en" sz="1000" spc="-1" strike="noStrike" u="sng">
                <a:solidFill>
                  <a:srgbClr val="0000ff"/>
                </a:solidFill>
                <a:uFillTx/>
                <a:latin typeface="Assistant"/>
                <a:ea typeface="Assistant"/>
                <a:hlinkClick r:id="rId4"/>
              </a:rPr>
              <a:t>Freepik</a:t>
            </a:r>
            <a:endParaRPr b="0" lang="fr-FR" sz="1000" spc="-1" strike="noStrike">
              <a:latin typeface="Arial"/>
            </a:endParaRPr>
          </a:p>
        </p:txBody>
      </p:sp>
      <p:sp>
        <p:nvSpPr>
          <p:cNvPr id="450" name="PlaceHolder 3"/>
          <p:cNvSpPr>
            <a:spLocks noGrp="1"/>
          </p:cNvSpPr>
          <p:nvPr>
            <p:ph type="title"/>
          </p:nvPr>
        </p:nvSpPr>
        <p:spPr>
          <a:xfrm>
            <a:off x="457200" y="205200"/>
            <a:ext cx="8229240" cy="858600"/>
          </a:xfrm>
          <a:prstGeom prst="rect">
            <a:avLst/>
          </a:prstGeom>
        </p:spPr>
        <p:txBody>
          <a:bodyPr lIns="0" rIns="0" tIns="0" bIns="0" anchor="ctr">
            <a:noAutofit/>
          </a:bodyPr>
          <a:p>
            <a:pPr algn="ctr"/>
            <a:r>
              <a:rPr b="0" lang="fr-FR" sz="4400" spc="-1" strike="noStrike">
                <a:latin typeface="Arial"/>
              </a:rPr>
              <a:t>Click to edit the title text format</a:t>
            </a:r>
            <a:endParaRPr b="0" lang="fr-FR" sz="4400" spc="-1" strike="noStrike">
              <a:latin typeface="Arial"/>
            </a:endParaRPr>
          </a:p>
        </p:txBody>
      </p:sp>
      <p:sp>
        <p:nvSpPr>
          <p:cNvPr id="451" name="PlaceHolder 4"/>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ffffff"/>
              </a:buClr>
              <a:buSzPct val="45000"/>
              <a:buFont typeface="Wingdings" charset="2"/>
              <a:buChar char=""/>
            </a:pPr>
            <a:r>
              <a:rPr b="0" lang="fr-FR" sz="3200" spc="-1" strike="noStrike">
                <a:latin typeface="Arial"/>
              </a:rPr>
              <a:t>Click to edit the outline text format</a:t>
            </a:r>
            <a:endParaRPr b="0" lang="fr-FR" sz="3200" spc="-1" strike="noStrike">
              <a:latin typeface="Arial"/>
            </a:endParaRPr>
          </a:p>
          <a:p>
            <a:pPr lvl="1" marL="864000" indent="-324000">
              <a:spcBef>
                <a:spcPts val="1134"/>
              </a:spcBef>
              <a:buClr>
                <a:srgbClr val="ffffff"/>
              </a:buClr>
              <a:buSzPct val="75000"/>
              <a:buFont typeface="Symbol" charset="2"/>
              <a:buChar char=""/>
            </a:pPr>
            <a:r>
              <a:rPr b="0" lang="fr-FR" sz="2800" spc="-1" strike="noStrike">
                <a:latin typeface="Arial"/>
              </a:rPr>
              <a:t>Second Outline Level</a:t>
            </a:r>
            <a:endParaRPr b="0" lang="fr-FR" sz="2800" spc="-1" strike="noStrike">
              <a:latin typeface="Arial"/>
            </a:endParaRPr>
          </a:p>
          <a:p>
            <a:pPr lvl="2" marL="1296000" indent="-288000">
              <a:spcBef>
                <a:spcPts val="850"/>
              </a:spcBef>
              <a:buClr>
                <a:srgbClr val="ffffff"/>
              </a:buClr>
              <a:buSzPct val="45000"/>
              <a:buFont typeface="Wingdings" charset="2"/>
              <a:buChar char=""/>
            </a:pPr>
            <a:r>
              <a:rPr b="0" lang="fr-FR" sz="2400" spc="-1" strike="noStrike">
                <a:latin typeface="Arial"/>
              </a:rPr>
              <a:t>Third Outline Level</a:t>
            </a:r>
            <a:endParaRPr b="0" lang="fr-FR" sz="2400" spc="-1" strike="noStrike">
              <a:latin typeface="Arial"/>
            </a:endParaRPr>
          </a:p>
          <a:p>
            <a:pPr lvl="3" marL="1728000" indent="-216000">
              <a:spcBef>
                <a:spcPts val="567"/>
              </a:spcBef>
              <a:buClr>
                <a:srgbClr val="ffffff"/>
              </a:buClr>
              <a:buSzPct val="75000"/>
              <a:buFont typeface="Symbol" charset="2"/>
              <a:buChar char=""/>
            </a:pPr>
            <a:r>
              <a:rPr b="0" lang="fr-FR" sz="2000" spc="-1" strike="noStrike">
                <a:latin typeface="Arial"/>
              </a:rPr>
              <a:t>Fourth Outline Level</a:t>
            </a:r>
            <a:endParaRPr b="0" lang="fr-FR" sz="2000" spc="-1" strike="noStrike">
              <a:latin typeface="Arial"/>
            </a:endParaRPr>
          </a:p>
          <a:p>
            <a:pPr lvl="4" marL="2160000" indent="-216000">
              <a:spcBef>
                <a:spcPts val="283"/>
              </a:spcBef>
              <a:buClr>
                <a:srgbClr val="ffffff"/>
              </a:buClr>
              <a:buSzPct val="45000"/>
              <a:buFont typeface="Wingdings" charset="2"/>
              <a:buChar char=""/>
            </a:pPr>
            <a:r>
              <a:rPr b="0" lang="fr-FR" sz="2000" spc="-1" strike="noStrike">
                <a:latin typeface="Arial"/>
              </a:rPr>
              <a:t>Fifth Outline Level</a:t>
            </a:r>
            <a:endParaRPr b="0" lang="fr-FR" sz="2000" spc="-1" strike="noStrike">
              <a:latin typeface="Arial"/>
            </a:endParaRPr>
          </a:p>
          <a:p>
            <a:pPr lvl="5" marL="2592000" indent="-216000">
              <a:spcBef>
                <a:spcPts val="283"/>
              </a:spcBef>
              <a:buClr>
                <a:srgbClr val="ffffff"/>
              </a:buClr>
              <a:buSzPct val="45000"/>
              <a:buFont typeface="Wingdings" charset="2"/>
              <a:buChar char=""/>
            </a:pPr>
            <a:r>
              <a:rPr b="0" lang="fr-FR" sz="2000" spc="-1" strike="noStrike">
                <a:latin typeface="Arial"/>
              </a:rPr>
              <a:t>Sixth Outline Level</a:t>
            </a:r>
            <a:endParaRPr b="0" lang="fr-FR" sz="2000" spc="-1" strike="noStrike">
              <a:latin typeface="Arial"/>
            </a:endParaRPr>
          </a:p>
          <a:p>
            <a:pPr lvl="6" marL="3024000" indent="-216000">
              <a:spcBef>
                <a:spcPts val="283"/>
              </a:spcBef>
              <a:buClr>
                <a:srgbClr val="ffffff"/>
              </a:buClr>
              <a:buSzPct val="45000"/>
              <a:buFont typeface="Wingdings" charset="2"/>
              <a:buChar char=""/>
            </a:pPr>
            <a:r>
              <a:rPr b="0" lang="fr-FR" sz="2000" spc="-1" strike="noStrike">
                <a:latin typeface="Arial"/>
              </a:rPr>
              <a:t>Seventh Outline Level</a:t>
            </a:r>
            <a:endParaRPr b="0" lang="fr-FR"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79" r:id="rId5"/>
    <p:sldLayoutId id="2147483780" r:id="rId6"/>
    <p:sldLayoutId id="2147483781" r:id="rId7"/>
    <p:sldLayoutId id="2147483782" r:id="rId8"/>
    <p:sldLayoutId id="2147483783" r:id="rId9"/>
    <p:sldLayoutId id="2147483784" r:id="rId10"/>
    <p:sldLayoutId id="2147483785" r:id="rId11"/>
    <p:sldLayoutId id="2147483786" r:id="rId12"/>
    <p:sldLayoutId id="2147483787" r:id="rId13"/>
    <p:sldLayoutId id="2147483788" r:id="rId14"/>
    <p:sldLayoutId id="2147483789" r:id="rId15"/>
    <p:sldLayoutId id="2147483790" r:id="rId16"/>
  </p:sldLayoutIdLst>
</p:sldMaster>
</file>

<file path=ppt/slideMasters/slideMaster1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91919"/>
        </a:solidFill>
      </p:bgPr>
    </p:bg>
    <p:spTree>
      <p:nvGrpSpPr>
        <p:cNvPr id="1" name=""/>
        <p:cNvGrpSpPr/>
        <p:nvPr/>
      </p:nvGrpSpPr>
      <p:grpSpPr>
        <a:xfrm>
          <a:off x="0" y="0"/>
          <a:ext cx="0" cy="0"/>
          <a:chOff x="0" y="0"/>
          <a:chExt cx="0" cy="0"/>
        </a:xfrm>
      </p:grpSpPr>
      <p:grpSp>
        <p:nvGrpSpPr>
          <p:cNvPr id="488" name="Group 1"/>
          <p:cNvGrpSpPr/>
          <p:nvPr/>
        </p:nvGrpSpPr>
        <p:grpSpPr>
          <a:xfrm>
            <a:off x="338400" y="238680"/>
            <a:ext cx="8455320" cy="4664160"/>
            <a:chOff x="338400" y="238680"/>
            <a:chExt cx="8455320" cy="4664160"/>
          </a:xfrm>
        </p:grpSpPr>
        <p:sp>
          <p:nvSpPr>
            <p:cNvPr id="489" name="CustomShape 2"/>
            <p:cNvSpPr/>
            <p:nvPr/>
          </p:nvSpPr>
          <p:spPr>
            <a:xfrm>
              <a:off x="351000" y="238680"/>
              <a:ext cx="8427960" cy="4664160"/>
            </a:xfrm>
            <a:prstGeom prst="roundRect">
              <a:avLst>
                <a:gd name="adj" fmla="val 4973"/>
              </a:avLst>
            </a:prstGeom>
            <a:noFill/>
            <a:ln w="28440">
              <a:solidFill>
                <a:srgbClr val="84bde7"/>
              </a:solidFill>
              <a:round/>
            </a:ln>
          </p:spPr>
          <p:style>
            <a:lnRef idx="0"/>
            <a:fillRef idx="0"/>
            <a:effectRef idx="0"/>
            <a:fontRef idx="minor"/>
          </p:style>
        </p:sp>
        <p:sp>
          <p:nvSpPr>
            <p:cNvPr id="490" name="CustomShape 3"/>
            <p:cNvSpPr/>
            <p:nvPr/>
          </p:nvSpPr>
          <p:spPr>
            <a:xfrm>
              <a:off x="338400" y="972360"/>
              <a:ext cx="8455320" cy="360"/>
            </a:xfrm>
            <a:custGeom>
              <a:avLst/>
              <a:gdLst/>
              <a:ahLst/>
              <a:rect l="l" t="t" r="r" b="b"/>
              <a:pathLst>
                <a:path w="21600" h="21600">
                  <a:moveTo>
                    <a:pt x="0" y="0"/>
                  </a:moveTo>
                  <a:lnTo>
                    <a:pt x="21600" y="21600"/>
                  </a:lnTo>
                </a:path>
              </a:pathLst>
            </a:custGeom>
            <a:noFill/>
            <a:ln w="28440">
              <a:solidFill>
                <a:srgbClr val="84bde7"/>
              </a:solidFill>
              <a:round/>
            </a:ln>
          </p:spPr>
          <p:style>
            <a:lnRef idx="0"/>
            <a:fillRef idx="0"/>
            <a:effectRef idx="0"/>
            <a:fontRef idx="minor"/>
          </p:style>
        </p:sp>
      </p:grpSp>
      <p:grpSp>
        <p:nvGrpSpPr>
          <p:cNvPr id="491" name="Group 4"/>
          <p:cNvGrpSpPr/>
          <p:nvPr/>
        </p:nvGrpSpPr>
        <p:grpSpPr>
          <a:xfrm>
            <a:off x="713160" y="444960"/>
            <a:ext cx="588600" cy="105840"/>
            <a:chOff x="713160" y="444960"/>
            <a:chExt cx="588600" cy="105840"/>
          </a:xfrm>
        </p:grpSpPr>
        <p:sp>
          <p:nvSpPr>
            <p:cNvPr id="492" name="CustomShape 5"/>
            <p:cNvSpPr/>
            <p:nvPr/>
          </p:nvSpPr>
          <p:spPr>
            <a:xfrm>
              <a:off x="713160" y="444960"/>
              <a:ext cx="105840" cy="105840"/>
            </a:xfrm>
            <a:prstGeom prst="rect">
              <a:avLst/>
            </a:prstGeom>
            <a:solidFill>
              <a:srgbClr val="84bde7"/>
            </a:solidFill>
            <a:ln w="19080">
              <a:solidFill>
                <a:srgbClr val="84bde7"/>
              </a:solidFill>
              <a:round/>
            </a:ln>
          </p:spPr>
          <p:style>
            <a:lnRef idx="0"/>
            <a:fillRef idx="0"/>
            <a:effectRef idx="0"/>
            <a:fontRef idx="minor"/>
          </p:style>
        </p:sp>
        <p:sp>
          <p:nvSpPr>
            <p:cNvPr id="493" name="CustomShape 6"/>
            <p:cNvSpPr/>
            <p:nvPr/>
          </p:nvSpPr>
          <p:spPr>
            <a:xfrm>
              <a:off x="874080" y="444960"/>
              <a:ext cx="105840" cy="105840"/>
            </a:xfrm>
            <a:prstGeom prst="rect">
              <a:avLst/>
            </a:prstGeom>
            <a:noFill/>
            <a:ln w="19080">
              <a:solidFill>
                <a:srgbClr val="84bde7"/>
              </a:solidFill>
              <a:round/>
            </a:ln>
          </p:spPr>
          <p:style>
            <a:lnRef idx="0"/>
            <a:fillRef idx="0"/>
            <a:effectRef idx="0"/>
            <a:fontRef idx="minor"/>
          </p:style>
        </p:sp>
        <p:sp>
          <p:nvSpPr>
            <p:cNvPr id="494" name="CustomShape 7"/>
            <p:cNvSpPr/>
            <p:nvPr/>
          </p:nvSpPr>
          <p:spPr>
            <a:xfrm>
              <a:off x="1035000" y="444960"/>
              <a:ext cx="105840" cy="105840"/>
            </a:xfrm>
            <a:prstGeom prst="rect">
              <a:avLst/>
            </a:prstGeom>
            <a:noFill/>
            <a:ln w="19080">
              <a:solidFill>
                <a:srgbClr val="84bde7"/>
              </a:solidFill>
              <a:round/>
            </a:ln>
          </p:spPr>
          <p:style>
            <a:lnRef idx="0"/>
            <a:fillRef idx="0"/>
            <a:effectRef idx="0"/>
            <a:fontRef idx="minor"/>
          </p:style>
        </p:sp>
        <p:sp>
          <p:nvSpPr>
            <p:cNvPr id="495" name="CustomShape 8"/>
            <p:cNvSpPr/>
            <p:nvPr/>
          </p:nvSpPr>
          <p:spPr>
            <a:xfrm>
              <a:off x="1195920" y="444960"/>
              <a:ext cx="105840" cy="105840"/>
            </a:xfrm>
            <a:prstGeom prst="rect">
              <a:avLst/>
            </a:prstGeom>
            <a:noFill/>
            <a:ln w="19080">
              <a:solidFill>
                <a:srgbClr val="84bde7"/>
              </a:solidFill>
              <a:round/>
            </a:ln>
          </p:spPr>
          <p:style>
            <a:lnRef idx="0"/>
            <a:fillRef idx="0"/>
            <a:effectRef idx="0"/>
            <a:fontRef idx="minor"/>
          </p:style>
        </p:sp>
      </p:grpSp>
      <p:sp>
        <p:nvSpPr>
          <p:cNvPr id="496" name="PlaceHolder 9"/>
          <p:cNvSpPr>
            <a:spLocks noGrp="1"/>
          </p:cNvSpPr>
          <p:nvPr>
            <p:ph type="title"/>
          </p:nvPr>
        </p:nvSpPr>
        <p:spPr>
          <a:xfrm>
            <a:off x="457200" y="205200"/>
            <a:ext cx="8229240" cy="858600"/>
          </a:xfrm>
          <a:prstGeom prst="rect">
            <a:avLst/>
          </a:prstGeom>
        </p:spPr>
        <p:txBody>
          <a:bodyPr lIns="0" rIns="0" tIns="0" bIns="0" anchor="ctr">
            <a:noAutofit/>
          </a:bodyPr>
          <a:p>
            <a:pPr algn="ctr"/>
            <a:r>
              <a:rPr b="0" lang="fr-FR" sz="4400" spc="-1" strike="noStrike">
                <a:latin typeface="Arial"/>
              </a:rPr>
              <a:t>Click to edit the title text format</a:t>
            </a:r>
            <a:endParaRPr b="0" lang="fr-FR" sz="4400" spc="-1" strike="noStrike">
              <a:latin typeface="Arial"/>
            </a:endParaRPr>
          </a:p>
        </p:txBody>
      </p:sp>
      <p:sp>
        <p:nvSpPr>
          <p:cNvPr id="497" name="PlaceHolder 10"/>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ffffff"/>
              </a:buClr>
              <a:buSzPct val="45000"/>
              <a:buFont typeface="Wingdings" charset="2"/>
              <a:buChar char=""/>
            </a:pPr>
            <a:r>
              <a:rPr b="0" lang="fr-FR" sz="3200" spc="-1" strike="noStrike">
                <a:latin typeface="Arial"/>
              </a:rPr>
              <a:t>Click to edit the outline text format</a:t>
            </a:r>
            <a:endParaRPr b="0" lang="fr-FR" sz="3200" spc="-1" strike="noStrike">
              <a:latin typeface="Arial"/>
            </a:endParaRPr>
          </a:p>
          <a:p>
            <a:pPr lvl="1" marL="864000" indent="-324000">
              <a:spcBef>
                <a:spcPts val="1134"/>
              </a:spcBef>
              <a:buClr>
                <a:srgbClr val="ffffff"/>
              </a:buClr>
              <a:buSzPct val="75000"/>
              <a:buFont typeface="Symbol" charset="2"/>
              <a:buChar char=""/>
            </a:pPr>
            <a:r>
              <a:rPr b="0" lang="fr-FR" sz="2800" spc="-1" strike="noStrike">
                <a:latin typeface="Arial"/>
              </a:rPr>
              <a:t>Second Outline Level</a:t>
            </a:r>
            <a:endParaRPr b="0" lang="fr-FR" sz="2800" spc="-1" strike="noStrike">
              <a:latin typeface="Arial"/>
            </a:endParaRPr>
          </a:p>
          <a:p>
            <a:pPr lvl="2" marL="1296000" indent="-288000">
              <a:spcBef>
                <a:spcPts val="850"/>
              </a:spcBef>
              <a:buClr>
                <a:srgbClr val="ffffff"/>
              </a:buClr>
              <a:buSzPct val="45000"/>
              <a:buFont typeface="Wingdings" charset="2"/>
              <a:buChar char=""/>
            </a:pPr>
            <a:r>
              <a:rPr b="0" lang="fr-FR" sz="2400" spc="-1" strike="noStrike">
                <a:latin typeface="Arial"/>
              </a:rPr>
              <a:t>Third Outline Level</a:t>
            </a:r>
            <a:endParaRPr b="0" lang="fr-FR" sz="2400" spc="-1" strike="noStrike">
              <a:latin typeface="Arial"/>
            </a:endParaRPr>
          </a:p>
          <a:p>
            <a:pPr lvl="3" marL="1728000" indent="-216000">
              <a:spcBef>
                <a:spcPts val="567"/>
              </a:spcBef>
              <a:buClr>
                <a:srgbClr val="ffffff"/>
              </a:buClr>
              <a:buSzPct val="75000"/>
              <a:buFont typeface="Symbol" charset="2"/>
              <a:buChar char=""/>
            </a:pPr>
            <a:r>
              <a:rPr b="0" lang="fr-FR" sz="2000" spc="-1" strike="noStrike">
                <a:latin typeface="Arial"/>
              </a:rPr>
              <a:t>Fourth Outline Level</a:t>
            </a:r>
            <a:endParaRPr b="0" lang="fr-FR" sz="2000" spc="-1" strike="noStrike">
              <a:latin typeface="Arial"/>
            </a:endParaRPr>
          </a:p>
          <a:p>
            <a:pPr lvl="4" marL="2160000" indent="-216000">
              <a:spcBef>
                <a:spcPts val="283"/>
              </a:spcBef>
              <a:buClr>
                <a:srgbClr val="ffffff"/>
              </a:buClr>
              <a:buSzPct val="45000"/>
              <a:buFont typeface="Wingdings" charset="2"/>
              <a:buChar char=""/>
            </a:pPr>
            <a:r>
              <a:rPr b="0" lang="fr-FR" sz="2000" spc="-1" strike="noStrike">
                <a:latin typeface="Arial"/>
              </a:rPr>
              <a:t>Fifth Outline Level</a:t>
            </a:r>
            <a:endParaRPr b="0" lang="fr-FR" sz="2000" spc="-1" strike="noStrike">
              <a:latin typeface="Arial"/>
            </a:endParaRPr>
          </a:p>
          <a:p>
            <a:pPr lvl="5" marL="2592000" indent="-216000">
              <a:spcBef>
                <a:spcPts val="283"/>
              </a:spcBef>
              <a:buClr>
                <a:srgbClr val="ffffff"/>
              </a:buClr>
              <a:buSzPct val="45000"/>
              <a:buFont typeface="Wingdings" charset="2"/>
              <a:buChar char=""/>
            </a:pPr>
            <a:r>
              <a:rPr b="0" lang="fr-FR" sz="2000" spc="-1" strike="noStrike">
                <a:latin typeface="Arial"/>
              </a:rPr>
              <a:t>Sixth Outline Level</a:t>
            </a:r>
            <a:endParaRPr b="0" lang="fr-FR" sz="2000" spc="-1" strike="noStrike">
              <a:latin typeface="Arial"/>
            </a:endParaRPr>
          </a:p>
          <a:p>
            <a:pPr lvl="6" marL="3024000" indent="-216000">
              <a:spcBef>
                <a:spcPts val="283"/>
              </a:spcBef>
              <a:buClr>
                <a:srgbClr val="ffffff"/>
              </a:buClr>
              <a:buSzPct val="45000"/>
              <a:buFont typeface="Wingdings" charset="2"/>
              <a:buChar char=""/>
            </a:pPr>
            <a:r>
              <a:rPr b="0" lang="fr-FR" sz="2000" spc="-1" strike="noStrike">
                <a:latin typeface="Arial"/>
              </a:rPr>
              <a:t>Seventh Outline Level</a:t>
            </a:r>
            <a:endParaRPr b="0" lang="fr-FR"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92" r:id="rId2"/>
    <p:sldLayoutId id="2147483793" r:id="rId3"/>
    <p:sldLayoutId id="2147483794" r:id="rId4"/>
    <p:sldLayoutId id="2147483795" r:id="rId5"/>
    <p:sldLayoutId id="2147483796" r:id="rId6"/>
    <p:sldLayoutId id="2147483797" r:id="rId7"/>
    <p:sldLayoutId id="2147483798" r:id="rId8"/>
    <p:sldLayoutId id="2147483799" r:id="rId9"/>
    <p:sldLayoutId id="2147483800" r:id="rId10"/>
    <p:sldLayoutId id="2147483801" r:id="rId11"/>
    <p:sldLayoutId id="2147483802" r:id="rId12"/>
    <p:sldLayoutId id="2147483803" r:id="rId13"/>
  </p:sldLayoutIdLst>
</p:sldMaster>
</file>

<file path=ppt/slideMasters/slideMaster1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91919"/>
        </a:solidFill>
      </p:bgPr>
    </p:bg>
    <p:spTree>
      <p:nvGrpSpPr>
        <p:cNvPr id="1" name=""/>
        <p:cNvGrpSpPr/>
        <p:nvPr/>
      </p:nvGrpSpPr>
      <p:grpSpPr>
        <a:xfrm>
          <a:off x="0" y="0"/>
          <a:ext cx="0" cy="0"/>
          <a:chOff x="0" y="0"/>
          <a:chExt cx="0" cy="0"/>
        </a:xfrm>
      </p:grpSpPr>
      <p:grpSp>
        <p:nvGrpSpPr>
          <p:cNvPr id="534" name="Group 1"/>
          <p:cNvGrpSpPr/>
          <p:nvPr/>
        </p:nvGrpSpPr>
        <p:grpSpPr>
          <a:xfrm>
            <a:off x="338400" y="238680"/>
            <a:ext cx="8455320" cy="4664160"/>
            <a:chOff x="338400" y="238680"/>
            <a:chExt cx="8455320" cy="4664160"/>
          </a:xfrm>
        </p:grpSpPr>
        <p:sp>
          <p:nvSpPr>
            <p:cNvPr id="535" name="CustomShape 2"/>
            <p:cNvSpPr/>
            <p:nvPr/>
          </p:nvSpPr>
          <p:spPr>
            <a:xfrm>
              <a:off x="351000" y="238680"/>
              <a:ext cx="8427960" cy="4664160"/>
            </a:xfrm>
            <a:prstGeom prst="roundRect">
              <a:avLst>
                <a:gd name="adj" fmla="val 4973"/>
              </a:avLst>
            </a:prstGeom>
            <a:noFill/>
            <a:ln w="28440">
              <a:solidFill>
                <a:srgbClr val="84bde7"/>
              </a:solidFill>
              <a:round/>
            </a:ln>
          </p:spPr>
          <p:style>
            <a:lnRef idx="0"/>
            <a:fillRef idx="0"/>
            <a:effectRef idx="0"/>
            <a:fontRef idx="minor"/>
          </p:style>
        </p:sp>
        <p:sp>
          <p:nvSpPr>
            <p:cNvPr id="536" name="CustomShape 3"/>
            <p:cNvSpPr/>
            <p:nvPr/>
          </p:nvSpPr>
          <p:spPr>
            <a:xfrm>
              <a:off x="338400" y="972360"/>
              <a:ext cx="8455320" cy="360"/>
            </a:xfrm>
            <a:custGeom>
              <a:avLst/>
              <a:gdLst/>
              <a:ahLst/>
              <a:rect l="l" t="t" r="r" b="b"/>
              <a:pathLst>
                <a:path w="21600" h="21600">
                  <a:moveTo>
                    <a:pt x="0" y="0"/>
                  </a:moveTo>
                  <a:lnTo>
                    <a:pt x="21600" y="21600"/>
                  </a:lnTo>
                </a:path>
              </a:pathLst>
            </a:custGeom>
            <a:noFill/>
            <a:ln w="28440">
              <a:solidFill>
                <a:srgbClr val="84bde7"/>
              </a:solidFill>
              <a:round/>
            </a:ln>
          </p:spPr>
          <p:style>
            <a:lnRef idx="0"/>
            <a:fillRef idx="0"/>
            <a:effectRef idx="0"/>
            <a:fontRef idx="minor"/>
          </p:style>
        </p:sp>
      </p:grpSp>
      <p:grpSp>
        <p:nvGrpSpPr>
          <p:cNvPr id="537" name="Group 4"/>
          <p:cNvGrpSpPr/>
          <p:nvPr/>
        </p:nvGrpSpPr>
        <p:grpSpPr>
          <a:xfrm>
            <a:off x="713160" y="444960"/>
            <a:ext cx="588600" cy="105840"/>
            <a:chOff x="713160" y="444960"/>
            <a:chExt cx="588600" cy="105840"/>
          </a:xfrm>
        </p:grpSpPr>
        <p:sp>
          <p:nvSpPr>
            <p:cNvPr id="538" name="CustomShape 5"/>
            <p:cNvSpPr/>
            <p:nvPr/>
          </p:nvSpPr>
          <p:spPr>
            <a:xfrm>
              <a:off x="713160" y="444960"/>
              <a:ext cx="105840" cy="105840"/>
            </a:xfrm>
            <a:prstGeom prst="rect">
              <a:avLst/>
            </a:prstGeom>
            <a:solidFill>
              <a:srgbClr val="84bde7"/>
            </a:solidFill>
            <a:ln w="19080">
              <a:solidFill>
                <a:srgbClr val="84bde7"/>
              </a:solidFill>
              <a:round/>
            </a:ln>
          </p:spPr>
          <p:style>
            <a:lnRef idx="0"/>
            <a:fillRef idx="0"/>
            <a:effectRef idx="0"/>
            <a:fontRef idx="minor"/>
          </p:style>
        </p:sp>
        <p:sp>
          <p:nvSpPr>
            <p:cNvPr id="539" name="CustomShape 6"/>
            <p:cNvSpPr/>
            <p:nvPr/>
          </p:nvSpPr>
          <p:spPr>
            <a:xfrm>
              <a:off x="874080" y="444960"/>
              <a:ext cx="105840" cy="105840"/>
            </a:xfrm>
            <a:prstGeom prst="rect">
              <a:avLst/>
            </a:prstGeom>
            <a:noFill/>
            <a:ln w="19080">
              <a:solidFill>
                <a:srgbClr val="84bde7"/>
              </a:solidFill>
              <a:round/>
            </a:ln>
          </p:spPr>
          <p:style>
            <a:lnRef idx="0"/>
            <a:fillRef idx="0"/>
            <a:effectRef idx="0"/>
            <a:fontRef idx="minor"/>
          </p:style>
        </p:sp>
        <p:sp>
          <p:nvSpPr>
            <p:cNvPr id="540" name="CustomShape 7"/>
            <p:cNvSpPr/>
            <p:nvPr/>
          </p:nvSpPr>
          <p:spPr>
            <a:xfrm>
              <a:off x="1035000" y="444960"/>
              <a:ext cx="105840" cy="105840"/>
            </a:xfrm>
            <a:prstGeom prst="rect">
              <a:avLst/>
            </a:prstGeom>
            <a:noFill/>
            <a:ln w="19080">
              <a:solidFill>
                <a:srgbClr val="84bde7"/>
              </a:solidFill>
              <a:round/>
            </a:ln>
          </p:spPr>
          <p:style>
            <a:lnRef idx="0"/>
            <a:fillRef idx="0"/>
            <a:effectRef idx="0"/>
            <a:fontRef idx="minor"/>
          </p:style>
        </p:sp>
        <p:sp>
          <p:nvSpPr>
            <p:cNvPr id="541" name="CustomShape 8"/>
            <p:cNvSpPr/>
            <p:nvPr/>
          </p:nvSpPr>
          <p:spPr>
            <a:xfrm>
              <a:off x="1195920" y="444960"/>
              <a:ext cx="105840" cy="105840"/>
            </a:xfrm>
            <a:prstGeom prst="rect">
              <a:avLst/>
            </a:prstGeom>
            <a:noFill/>
            <a:ln w="19080">
              <a:solidFill>
                <a:srgbClr val="84bde7"/>
              </a:solidFill>
              <a:round/>
            </a:ln>
          </p:spPr>
          <p:style>
            <a:lnRef idx="0"/>
            <a:fillRef idx="0"/>
            <a:effectRef idx="0"/>
            <a:fontRef idx="minor"/>
          </p:style>
        </p:sp>
      </p:grpSp>
      <p:sp>
        <p:nvSpPr>
          <p:cNvPr id="542" name="PlaceHolder 9"/>
          <p:cNvSpPr>
            <a:spLocks noGrp="1"/>
          </p:cNvSpPr>
          <p:nvPr>
            <p:ph type="title"/>
          </p:nvPr>
        </p:nvSpPr>
        <p:spPr>
          <a:xfrm>
            <a:off x="457200" y="205200"/>
            <a:ext cx="8229240" cy="858600"/>
          </a:xfrm>
          <a:prstGeom prst="rect">
            <a:avLst/>
          </a:prstGeom>
        </p:spPr>
        <p:txBody>
          <a:bodyPr lIns="0" rIns="0" tIns="0" bIns="0" anchor="ctr">
            <a:noAutofit/>
          </a:bodyPr>
          <a:p>
            <a:pPr algn="ctr"/>
            <a:r>
              <a:rPr b="0" lang="fr-FR" sz="4400" spc="-1" strike="noStrike">
                <a:latin typeface="Arial"/>
              </a:rPr>
              <a:t>Click to edit the title text format</a:t>
            </a:r>
            <a:endParaRPr b="0" lang="fr-FR" sz="4400" spc="-1" strike="noStrike">
              <a:latin typeface="Arial"/>
            </a:endParaRPr>
          </a:p>
        </p:txBody>
      </p:sp>
      <p:sp>
        <p:nvSpPr>
          <p:cNvPr id="543" name="PlaceHolder 10"/>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ffffff"/>
              </a:buClr>
              <a:buSzPct val="45000"/>
              <a:buFont typeface="Wingdings" charset="2"/>
              <a:buChar char=""/>
            </a:pPr>
            <a:r>
              <a:rPr b="0" lang="fr-FR" sz="3200" spc="-1" strike="noStrike">
                <a:latin typeface="Arial"/>
              </a:rPr>
              <a:t>Click to edit the outline text format</a:t>
            </a:r>
            <a:endParaRPr b="0" lang="fr-FR" sz="3200" spc="-1" strike="noStrike">
              <a:latin typeface="Arial"/>
            </a:endParaRPr>
          </a:p>
          <a:p>
            <a:pPr lvl="1" marL="864000" indent="-324000">
              <a:spcBef>
                <a:spcPts val="1134"/>
              </a:spcBef>
              <a:buClr>
                <a:srgbClr val="ffffff"/>
              </a:buClr>
              <a:buSzPct val="75000"/>
              <a:buFont typeface="Symbol" charset="2"/>
              <a:buChar char=""/>
            </a:pPr>
            <a:r>
              <a:rPr b="0" lang="fr-FR" sz="2800" spc="-1" strike="noStrike">
                <a:latin typeface="Arial"/>
              </a:rPr>
              <a:t>Second Outline Level</a:t>
            </a:r>
            <a:endParaRPr b="0" lang="fr-FR" sz="2800" spc="-1" strike="noStrike">
              <a:latin typeface="Arial"/>
            </a:endParaRPr>
          </a:p>
          <a:p>
            <a:pPr lvl="2" marL="1296000" indent="-288000">
              <a:spcBef>
                <a:spcPts val="850"/>
              </a:spcBef>
              <a:buClr>
                <a:srgbClr val="ffffff"/>
              </a:buClr>
              <a:buSzPct val="45000"/>
              <a:buFont typeface="Wingdings" charset="2"/>
              <a:buChar char=""/>
            </a:pPr>
            <a:r>
              <a:rPr b="0" lang="fr-FR" sz="2400" spc="-1" strike="noStrike">
                <a:latin typeface="Arial"/>
              </a:rPr>
              <a:t>Third Outline Level</a:t>
            </a:r>
            <a:endParaRPr b="0" lang="fr-FR" sz="2400" spc="-1" strike="noStrike">
              <a:latin typeface="Arial"/>
            </a:endParaRPr>
          </a:p>
          <a:p>
            <a:pPr lvl="3" marL="1728000" indent="-216000">
              <a:spcBef>
                <a:spcPts val="567"/>
              </a:spcBef>
              <a:buClr>
                <a:srgbClr val="ffffff"/>
              </a:buClr>
              <a:buSzPct val="75000"/>
              <a:buFont typeface="Symbol" charset="2"/>
              <a:buChar char=""/>
            </a:pPr>
            <a:r>
              <a:rPr b="0" lang="fr-FR" sz="2000" spc="-1" strike="noStrike">
                <a:latin typeface="Arial"/>
              </a:rPr>
              <a:t>Fourth Outline Level</a:t>
            </a:r>
            <a:endParaRPr b="0" lang="fr-FR" sz="2000" spc="-1" strike="noStrike">
              <a:latin typeface="Arial"/>
            </a:endParaRPr>
          </a:p>
          <a:p>
            <a:pPr lvl="4" marL="2160000" indent="-216000">
              <a:spcBef>
                <a:spcPts val="283"/>
              </a:spcBef>
              <a:buClr>
                <a:srgbClr val="ffffff"/>
              </a:buClr>
              <a:buSzPct val="45000"/>
              <a:buFont typeface="Wingdings" charset="2"/>
              <a:buChar char=""/>
            </a:pPr>
            <a:r>
              <a:rPr b="0" lang="fr-FR" sz="2000" spc="-1" strike="noStrike">
                <a:latin typeface="Arial"/>
              </a:rPr>
              <a:t>Fifth Outline Level</a:t>
            </a:r>
            <a:endParaRPr b="0" lang="fr-FR" sz="2000" spc="-1" strike="noStrike">
              <a:latin typeface="Arial"/>
            </a:endParaRPr>
          </a:p>
          <a:p>
            <a:pPr lvl="5" marL="2592000" indent="-216000">
              <a:spcBef>
                <a:spcPts val="283"/>
              </a:spcBef>
              <a:buClr>
                <a:srgbClr val="ffffff"/>
              </a:buClr>
              <a:buSzPct val="45000"/>
              <a:buFont typeface="Wingdings" charset="2"/>
              <a:buChar char=""/>
            </a:pPr>
            <a:r>
              <a:rPr b="0" lang="fr-FR" sz="2000" spc="-1" strike="noStrike">
                <a:latin typeface="Arial"/>
              </a:rPr>
              <a:t>Sixth Outline Level</a:t>
            </a:r>
            <a:endParaRPr b="0" lang="fr-FR" sz="2000" spc="-1" strike="noStrike">
              <a:latin typeface="Arial"/>
            </a:endParaRPr>
          </a:p>
          <a:p>
            <a:pPr lvl="6" marL="3024000" indent="-216000">
              <a:spcBef>
                <a:spcPts val="283"/>
              </a:spcBef>
              <a:buClr>
                <a:srgbClr val="ffffff"/>
              </a:buClr>
              <a:buSzPct val="45000"/>
              <a:buFont typeface="Wingdings" charset="2"/>
              <a:buChar char=""/>
            </a:pPr>
            <a:r>
              <a:rPr b="0" lang="fr-FR" sz="2000" spc="-1" strike="noStrike">
                <a:latin typeface="Arial"/>
              </a:rPr>
              <a:t>Seventh Outline Level</a:t>
            </a:r>
            <a:endParaRPr b="0" lang="fr-FR"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805" r:id="rId2"/>
    <p:sldLayoutId id="2147483806" r:id="rId3"/>
    <p:sldLayoutId id="2147483807" r:id="rId4"/>
    <p:sldLayoutId id="2147483808" r:id="rId5"/>
    <p:sldLayoutId id="2147483809" r:id="rId6"/>
    <p:sldLayoutId id="2147483810" r:id="rId7"/>
    <p:sldLayoutId id="2147483811" r:id="rId8"/>
    <p:sldLayoutId id="2147483812" r:id="rId9"/>
    <p:sldLayoutId id="2147483813" r:id="rId10"/>
    <p:sldLayoutId id="2147483814" r:id="rId11"/>
    <p:sldLayoutId id="2147483815" r:id="rId12"/>
    <p:sldLayoutId id="2147483816" r:id="rId13"/>
  </p:sldLayoutIdLst>
</p:sldMaster>
</file>

<file path=ppt/slideMasters/slideMaster1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91919"/>
        </a:solidFill>
      </p:bgPr>
    </p:bg>
    <p:spTree>
      <p:nvGrpSpPr>
        <p:cNvPr id="1" name=""/>
        <p:cNvGrpSpPr/>
        <p:nvPr/>
      </p:nvGrpSpPr>
      <p:grpSpPr>
        <a:xfrm>
          <a:off x="0" y="0"/>
          <a:ext cx="0" cy="0"/>
          <a:chOff x="0" y="0"/>
          <a:chExt cx="0" cy="0"/>
        </a:xfrm>
      </p:grpSpPr>
      <p:grpSp>
        <p:nvGrpSpPr>
          <p:cNvPr id="580" name="Group 1"/>
          <p:cNvGrpSpPr/>
          <p:nvPr/>
        </p:nvGrpSpPr>
        <p:grpSpPr>
          <a:xfrm>
            <a:off x="338400" y="238680"/>
            <a:ext cx="8455320" cy="4664160"/>
            <a:chOff x="338400" y="238680"/>
            <a:chExt cx="8455320" cy="4664160"/>
          </a:xfrm>
        </p:grpSpPr>
        <p:sp>
          <p:nvSpPr>
            <p:cNvPr id="581" name="CustomShape 2"/>
            <p:cNvSpPr/>
            <p:nvPr/>
          </p:nvSpPr>
          <p:spPr>
            <a:xfrm>
              <a:off x="351000" y="238680"/>
              <a:ext cx="8427960" cy="4664160"/>
            </a:xfrm>
            <a:prstGeom prst="roundRect">
              <a:avLst>
                <a:gd name="adj" fmla="val 4973"/>
              </a:avLst>
            </a:prstGeom>
            <a:noFill/>
            <a:ln w="28440">
              <a:solidFill>
                <a:srgbClr val="84bde7"/>
              </a:solidFill>
              <a:round/>
            </a:ln>
          </p:spPr>
          <p:style>
            <a:lnRef idx="0"/>
            <a:fillRef idx="0"/>
            <a:effectRef idx="0"/>
            <a:fontRef idx="minor"/>
          </p:style>
        </p:sp>
        <p:sp>
          <p:nvSpPr>
            <p:cNvPr id="582" name="CustomShape 3"/>
            <p:cNvSpPr/>
            <p:nvPr/>
          </p:nvSpPr>
          <p:spPr>
            <a:xfrm>
              <a:off x="338400" y="972360"/>
              <a:ext cx="8455320" cy="360"/>
            </a:xfrm>
            <a:custGeom>
              <a:avLst/>
              <a:gdLst/>
              <a:ahLst/>
              <a:rect l="l" t="t" r="r" b="b"/>
              <a:pathLst>
                <a:path w="21600" h="21600">
                  <a:moveTo>
                    <a:pt x="0" y="0"/>
                  </a:moveTo>
                  <a:lnTo>
                    <a:pt x="21600" y="21600"/>
                  </a:lnTo>
                </a:path>
              </a:pathLst>
            </a:custGeom>
            <a:noFill/>
            <a:ln w="28440">
              <a:solidFill>
                <a:srgbClr val="84bde7"/>
              </a:solidFill>
              <a:round/>
            </a:ln>
          </p:spPr>
          <p:style>
            <a:lnRef idx="0"/>
            <a:fillRef idx="0"/>
            <a:effectRef idx="0"/>
            <a:fontRef idx="minor"/>
          </p:style>
        </p:sp>
      </p:grpSp>
      <p:grpSp>
        <p:nvGrpSpPr>
          <p:cNvPr id="583" name="Group 4"/>
          <p:cNvGrpSpPr/>
          <p:nvPr/>
        </p:nvGrpSpPr>
        <p:grpSpPr>
          <a:xfrm>
            <a:off x="713160" y="444960"/>
            <a:ext cx="588600" cy="105840"/>
            <a:chOff x="713160" y="444960"/>
            <a:chExt cx="588600" cy="105840"/>
          </a:xfrm>
        </p:grpSpPr>
        <p:sp>
          <p:nvSpPr>
            <p:cNvPr id="584" name="CustomShape 5"/>
            <p:cNvSpPr/>
            <p:nvPr/>
          </p:nvSpPr>
          <p:spPr>
            <a:xfrm>
              <a:off x="713160" y="444960"/>
              <a:ext cx="105840" cy="105840"/>
            </a:xfrm>
            <a:prstGeom prst="rect">
              <a:avLst/>
            </a:prstGeom>
            <a:solidFill>
              <a:srgbClr val="84bde7"/>
            </a:solidFill>
            <a:ln w="19080">
              <a:solidFill>
                <a:srgbClr val="84bde7"/>
              </a:solidFill>
              <a:round/>
            </a:ln>
          </p:spPr>
          <p:style>
            <a:lnRef idx="0"/>
            <a:fillRef idx="0"/>
            <a:effectRef idx="0"/>
            <a:fontRef idx="minor"/>
          </p:style>
        </p:sp>
        <p:sp>
          <p:nvSpPr>
            <p:cNvPr id="585" name="CustomShape 6"/>
            <p:cNvSpPr/>
            <p:nvPr/>
          </p:nvSpPr>
          <p:spPr>
            <a:xfrm>
              <a:off x="874080" y="444960"/>
              <a:ext cx="105840" cy="105840"/>
            </a:xfrm>
            <a:prstGeom prst="rect">
              <a:avLst/>
            </a:prstGeom>
            <a:noFill/>
            <a:ln w="19080">
              <a:solidFill>
                <a:srgbClr val="84bde7"/>
              </a:solidFill>
              <a:round/>
            </a:ln>
          </p:spPr>
          <p:style>
            <a:lnRef idx="0"/>
            <a:fillRef idx="0"/>
            <a:effectRef idx="0"/>
            <a:fontRef idx="minor"/>
          </p:style>
        </p:sp>
        <p:sp>
          <p:nvSpPr>
            <p:cNvPr id="586" name="CustomShape 7"/>
            <p:cNvSpPr/>
            <p:nvPr/>
          </p:nvSpPr>
          <p:spPr>
            <a:xfrm>
              <a:off x="1035000" y="444960"/>
              <a:ext cx="105840" cy="105840"/>
            </a:xfrm>
            <a:prstGeom prst="rect">
              <a:avLst/>
            </a:prstGeom>
            <a:noFill/>
            <a:ln w="19080">
              <a:solidFill>
                <a:srgbClr val="84bde7"/>
              </a:solidFill>
              <a:round/>
            </a:ln>
          </p:spPr>
          <p:style>
            <a:lnRef idx="0"/>
            <a:fillRef idx="0"/>
            <a:effectRef idx="0"/>
            <a:fontRef idx="minor"/>
          </p:style>
        </p:sp>
        <p:sp>
          <p:nvSpPr>
            <p:cNvPr id="587" name="CustomShape 8"/>
            <p:cNvSpPr/>
            <p:nvPr/>
          </p:nvSpPr>
          <p:spPr>
            <a:xfrm>
              <a:off x="1195920" y="444960"/>
              <a:ext cx="105840" cy="105840"/>
            </a:xfrm>
            <a:prstGeom prst="rect">
              <a:avLst/>
            </a:prstGeom>
            <a:noFill/>
            <a:ln w="19080">
              <a:solidFill>
                <a:srgbClr val="84bde7"/>
              </a:solidFill>
              <a:round/>
            </a:ln>
          </p:spPr>
          <p:style>
            <a:lnRef idx="0"/>
            <a:fillRef idx="0"/>
            <a:effectRef idx="0"/>
            <a:fontRef idx="minor"/>
          </p:style>
        </p:sp>
      </p:grpSp>
      <p:sp>
        <p:nvSpPr>
          <p:cNvPr id="588" name="PlaceHolder 9"/>
          <p:cNvSpPr>
            <a:spLocks noGrp="1"/>
          </p:cNvSpPr>
          <p:nvPr>
            <p:ph type="title"/>
          </p:nvPr>
        </p:nvSpPr>
        <p:spPr>
          <a:xfrm>
            <a:off x="457200" y="205200"/>
            <a:ext cx="8228880" cy="858240"/>
          </a:xfrm>
          <a:prstGeom prst="rect">
            <a:avLst/>
          </a:prstGeom>
        </p:spPr>
        <p:txBody>
          <a:bodyPr lIns="0" rIns="0" tIns="0" bIns="0" anchor="ctr">
            <a:noAutofit/>
          </a:bodyPr>
          <a:p>
            <a:pPr algn="ctr"/>
            <a:r>
              <a:rPr b="0" lang="fr-FR" sz="4400" spc="-1" strike="noStrike">
                <a:latin typeface="Arial"/>
              </a:rPr>
              <a:t>Click to edit the title text format</a:t>
            </a:r>
            <a:endParaRPr b="0" lang="fr-FR" sz="4400" spc="-1" strike="noStrike">
              <a:latin typeface="Arial"/>
            </a:endParaRPr>
          </a:p>
        </p:txBody>
      </p:sp>
      <p:sp>
        <p:nvSpPr>
          <p:cNvPr id="589" name="PlaceHolder 10"/>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ffffff"/>
              </a:buClr>
              <a:buSzPct val="45000"/>
              <a:buFont typeface="Wingdings" charset="2"/>
              <a:buChar char=""/>
            </a:pPr>
            <a:r>
              <a:rPr b="0" lang="fr-FR" sz="3200" spc="-1" strike="noStrike">
                <a:latin typeface="Arial"/>
              </a:rPr>
              <a:t>Click to edit the outline text format</a:t>
            </a:r>
            <a:endParaRPr b="0" lang="fr-FR" sz="3200" spc="-1" strike="noStrike">
              <a:latin typeface="Arial"/>
            </a:endParaRPr>
          </a:p>
          <a:p>
            <a:pPr lvl="1" marL="864000" indent="-324000">
              <a:spcBef>
                <a:spcPts val="1134"/>
              </a:spcBef>
              <a:buClr>
                <a:srgbClr val="ffffff"/>
              </a:buClr>
              <a:buSzPct val="75000"/>
              <a:buFont typeface="Symbol" charset="2"/>
              <a:buChar char=""/>
            </a:pPr>
            <a:r>
              <a:rPr b="0" lang="fr-FR" sz="2800" spc="-1" strike="noStrike">
                <a:latin typeface="Arial"/>
              </a:rPr>
              <a:t>Second Outline Level</a:t>
            </a:r>
            <a:endParaRPr b="0" lang="fr-FR" sz="2800" spc="-1" strike="noStrike">
              <a:latin typeface="Arial"/>
            </a:endParaRPr>
          </a:p>
          <a:p>
            <a:pPr lvl="2" marL="1296000" indent="-288000">
              <a:spcBef>
                <a:spcPts val="850"/>
              </a:spcBef>
              <a:buClr>
                <a:srgbClr val="ffffff"/>
              </a:buClr>
              <a:buSzPct val="45000"/>
              <a:buFont typeface="Wingdings" charset="2"/>
              <a:buChar char=""/>
            </a:pPr>
            <a:r>
              <a:rPr b="0" lang="fr-FR" sz="2400" spc="-1" strike="noStrike">
                <a:latin typeface="Arial"/>
              </a:rPr>
              <a:t>Third Outline Level</a:t>
            </a:r>
            <a:endParaRPr b="0" lang="fr-FR" sz="2400" spc="-1" strike="noStrike">
              <a:latin typeface="Arial"/>
            </a:endParaRPr>
          </a:p>
          <a:p>
            <a:pPr lvl="3" marL="1728000" indent="-216000">
              <a:spcBef>
                <a:spcPts val="567"/>
              </a:spcBef>
              <a:buClr>
                <a:srgbClr val="ffffff"/>
              </a:buClr>
              <a:buSzPct val="75000"/>
              <a:buFont typeface="Symbol" charset="2"/>
              <a:buChar char=""/>
            </a:pPr>
            <a:r>
              <a:rPr b="0" lang="fr-FR" sz="2000" spc="-1" strike="noStrike">
                <a:latin typeface="Arial"/>
              </a:rPr>
              <a:t>Fourth Outline Level</a:t>
            </a:r>
            <a:endParaRPr b="0" lang="fr-FR" sz="2000" spc="-1" strike="noStrike">
              <a:latin typeface="Arial"/>
            </a:endParaRPr>
          </a:p>
          <a:p>
            <a:pPr lvl="4" marL="2160000" indent="-216000">
              <a:spcBef>
                <a:spcPts val="283"/>
              </a:spcBef>
              <a:buClr>
                <a:srgbClr val="ffffff"/>
              </a:buClr>
              <a:buSzPct val="45000"/>
              <a:buFont typeface="Wingdings" charset="2"/>
              <a:buChar char=""/>
            </a:pPr>
            <a:r>
              <a:rPr b="0" lang="fr-FR" sz="2000" spc="-1" strike="noStrike">
                <a:latin typeface="Arial"/>
              </a:rPr>
              <a:t>Fifth Outline Level</a:t>
            </a:r>
            <a:endParaRPr b="0" lang="fr-FR" sz="2000" spc="-1" strike="noStrike">
              <a:latin typeface="Arial"/>
            </a:endParaRPr>
          </a:p>
          <a:p>
            <a:pPr lvl="5" marL="2592000" indent="-216000">
              <a:spcBef>
                <a:spcPts val="283"/>
              </a:spcBef>
              <a:buClr>
                <a:srgbClr val="ffffff"/>
              </a:buClr>
              <a:buSzPct val="45000"/>
              <a:buFont typeface="Wingdings" charset="2"/>
              <a:buChar char=""/>
            </a:pPr>
            <a:r>
              <a:rPr b="0" lang="fr-FR" sz="2000" spc="-1" strike="noStrike">
                <a:latin typeface="Arial"/>
              </a:rPr>
              <a:t>Sixth Outline Level</a:t>
            </a:r>
            <a:endParaRPr b="0" lang="fr-FR" sz="2000" spc="-1" strike="noStrike">
              <a:latin typeface="Arial"/>
            </a:endParaRPr>
          </a:p>
          <a:p>
            <a:pPr lvl="6" marL="3024000" indent="-216000">
              <a:spcBef>
                <a:spcPts val="283"/>
              </a:spcBef>
              <a:buClr>
                <a:srgbClr val="ffffff"/>
              </a:buClr>
              <a:buSzPct val="45000"/>
              <a:buFont typeface="Wingdings" charset="2"/>
              <a:buChar char=""/>
            </a:pPr>
            <a:r>
              <a:rPr b="0" lang="fr-FR" sz="2000" spc="-1" strike="noStrike">
                <a:latin typeface="Arial"/>
              </a:rPr>
              <a:t>Seventh Outline Level</a:t>
            </a:r>
            <a:endParaRPr b="0" lang="fr-FR"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818" r:id="rId2"/>
    <p:sldLayoutId id="2147483819" r:id="rId3"/>
    <p:sldLayoutId id="2147483820" r:id="rId4"/>
    <p:sldLayoutId id="2147483821" r:id="rId5"/>
    <p:sldLayoutId id="2147483822" r:id="rId6"/>
    <p:sldLayoutId id="2147483823" r:id="rId7"/>
    <p:sldLayoutId id="2147483824" r:id="rId8"/>
    <p:sldLayoutId id="2147483825" r:id="rId9"/>
    <p:sldLayoutId id="2147483826" r:id="rId10"/>
    <p:sldLayoutId id="2147483827" r:id="rId11"/>
    <p:sldLayoutId id="2147483828" r:id="rId12"/>
    <p:sldLayoutId id="2147483829" r:id="rId13"/>
  </p:sldLayoutIdLst>
</p:sldMaster>
</file>

<file path=ppt/slideMasters/slideMaster1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84bde7"/>
        </a:solidFill>
      </p:bgPr>
    </p:bg>
    <p:spTree>
      <p:nvGrpSpPr>
        <p:cNvPr id="1" name=""/>
        <p:cNvGrpSpPr/>
        <p:nvPr/>
      </p:nvGrpSpPr>
      <p:grpSpPr>
        <a:xfrm>
          <a:off x="0" y="0"/>
          <a:ext cx="0" cy="0"/>
          <a:chOff x="0" y="0"/>
          <a:chExt cx="0" cy="0"/>
        </a:xfrm>
      </p:grpSpPr>
      <p:sp>
        <p:nvSpPr>
          <p:cNvPr id="626" name="CustomShape 1"/>
          <p:cNvSpPr/>
          <p:nvPr/>
        </p:nvSpPr>
        <p:spPr>
          <a:xfrm>
            <a:off x="358560" y="239760"/>
            <a:ext cx="8427960" cy="4664160"/>
          </a:xfrm>
          <a:prstGeom prst="roundRect">
            <a:avLst>
              <a:gd name="adj" fmla="val 4973"/>
            </a:avLst>
          </a:prstGeom>
          <a:noFill/>
          <a:ln w="28440">
            <a:solidFill>
              <a:srgbClr val="ffffff"/>
            </a:solidFill>
            <a:round/>
          </a:ln>
        </p:spPr>
        <p:style>
          <a:lnRef idx="0"/>
          <a:fillRef idx="0"/>
          <a:effectRef idx="0"/>
          <a:fontRef idx="minor"/>
        </p:style>
      </p:sp>
      <p:grpSp>
        <p:nvGrpSpPr>
          <p:cNvPr id="627" name="Group 2"/>
          <p:cNvGrpSpPr/>
          <p:nvPr/>
        </p:nvGrpSpPr>
        <p:grpSpPr>
          <a:xfrm>
            <a:off x="713160" y="444960"/>
            <a:ext cx="588600" cy="105840"/>
            <a:chOff x="713160" y="444960"/>
            <a:chExt cx="588600" cy="105840"/>
          </a:xfrm>
        </p:grpSpPr>
        <p:sp>
          <p:nvSpPr>
            <p:cNvPr id="628" name="CustomShape 3"/>
            <p:cNvSpPr/>
            <p:nvPr/>
          </p:nvSpPr>
          <p:spPr>
            <a:xfrm>
              <a:off x="713160" y="444960"/>
              <a:ext cx="105840" cy="105840"/>
            </a:xfrm>
            <a:prstGeom prst="rect">
              <a:avLst/>
            </a:prstGeom>
            <a:solidFill>
              <a:srgbClr val="ffffff"/>
            </a:solidFill>
            <a:ln w="19080">
              <a:solidFill>
                <a:srgbClr val="ffffff"/>
              </a:solidFill>
              <a:round/>
            </a:ln>
          </p:spPr>
          <p:style>
            <a:lnRef idx="0"/>
            <a:fillRef idx="0"/>
            <a:effectRef idx="0"/>
            <a:fontRef idx="minor"/>
          </p:style>
        </p:sp>
        <p:sp>
          <p:nvSpPr>
            <p:cNvPr id="629" name="CustomShape 4"/>
            <p:cNvSpPr/>
            <p:nvPr/>
          </p:nvSpPr>
          <p:spPr>
            <a:xfrm>
              <a:off x="874080" y="444960"/>
              <a:ext cx="105840" cy="105840"/>
            </a:xfrm>
            <a:prstGeom prst="rect">
              <a:avLst/>
            </a:prstGeom>
            <a:noFill/>
            <a:ln w="19080">
              <a:solidFill>
                <a:srgbClr val="ffffff"/>
              </a:solidFill>
              <a:round/>
            </a:ln>
          </p:spPr>
          <p:style>
            <a:lnRef idx="0"/>
            <a:fillRef idx="0"/>
            <a:effectRef idx="0"/>
            <a:fontRef idx="minor"/>
          </p:style>
        </p:sp>
        <p:sp>
          <p:nvSpPr>
            <p:cNvPr id="630" name="CustomShape 5"/>
            <p:cNvSpPr/>
            <p:nvPr/>
          </p:nvSpPr>
          <p:spPr>
            <a:xfrm>
              <a:off x="1035000" y="444960"/>
              <a:ext cx="105840" cy="105840"/>
            </a:xfrm>
            <a:prstGeom prst="rect">
              <a:avLst/>
            </a:prstGeom>
            <a:noFill/>
            <a:ln w="19080">
              <a:solidFill>
                <a:srgbClr val="ffffff"/>
              </a:solidFill>
              <a:round/>
            </a:ln>
          </p:spPr>
          <p:style>
            <a:lnRef idx="0"/>
            <a:fillRef idx="0"/>
            <a:effectRef idx="0"/>
            <a:fontRef idx="minor"/>
          </p:style>
        </p:sp>
        <p:sp>
          <p:nvSpPr>
            <p:cNvPr id="631" name="CustomShape 6"/>
            <p:cNvSpPr/>
            <p:nvPr/>
          </p:nvSpPr>
          <p:spPr>
            <a:xfrm>
              <a:off x="1195920" y="444960"/>
              <a:ext cx="105840" cy="105840"/>
            </a:xfrm>
            <a:prstGeom prst="rect">
              <a:avLst/>
            </a:prstGeom>
            <a:noFill/>
            <a:ln w="19080">
              <a:solidFill>
                <a:srgbClr val="ffffff"/>
              </a:solidFill>
              <a:round/>
            </a:ln>
          </p:spPr>
          <p:style>
            <a:lnRef idx="0"/>
            <a:fillRef idx="0"/>
            <a:effectRef idx="0"/>
            <a:fontRef idx="minor"/>
          </p:style>
        </p:sp>
      </p:grpSp>
      <p:sp>
        <p:nvSpPr>
          <p:cNvPr id="632" name="PlaceHolder 7"/>
          <p:cNvSpPr>
            <a:spLocks noGrp="1"/>
          </p:cNvSpPr>
          <p:nvPr>
            <p:ph type="title"/>
          </p:nvPr>
        </p:nvSpPr>
        <p:spPr>
          <a:xfrm>
            <a:off x="457200" y="205200"/>
            <a:ext cx="8229240" cy="858600"/>
          </a:xfrm>
          <a:prstGeom prst="rect">
            <a:avLst/>
          </a:prstGeom>
        </p:spPr>
        <p:txBody>
          <a:bodyPr lIns="0" rIns="0" tIns="0" bIns="0" anchor="ctr">
            <a:noAutofit/>
          </a:bodyPr>
          <a:p>
            <a:pPr algn="ctr"/>
            <a:r>
              <a:rPr b="0" lang="fr-FR" sz="4400" spc="-1" strike="noStrike">
                <a:latin typeface="Arial"/>
              </a:rPr>
              <a:t>Click to edit the title text format</a:t>
            </a:r>
            <a:endParaRPr b="0" lang="fr-FR" sz="4400" spc="-1" strike="noStrike">
              <a:latin typeface="Arial"/>
            </a:endParaRPr>
          </a:p>
        </p:txBody>
      </p:sp>
      <p:sp>
        <p:nvSpPr>
          <p:cNvPr id="633" name="PlaceHolder 8"/>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fr-FR" sz="3200" spc="-1" strike="noStrike">
                <a:latin typeface="Arial"/>
              </a:rPr>
              <a:t>Click to edit the outline text format</a:t>
            </a:r>
            <a:endParaRPr b="0" lang="fr-FR" sz="3200" spc="-1" strike="noStrike">
              <a:latin typeface="Arial"/>
            </a:endParaRPr>
          </a:p>
          <a:p>
            <a:pPr lvl="1" marL="864000" indent="-324000">
              <a:spcBef>
                <a:spcPts val="1134"/>
              </a:spcBef>
              <a:buClr>
                <a:srgbClr val="000000"/>
              </a:buClr>
              <a:buSzPct val="75000"/>
              <a:buFont typeface="Symbol" charset="2"/>
              <a:buChar char=""/>
            </a:pPr>
            <a:r>
              <a:rPr b="0" lang="fr-FR" sz="2800" spc="-1" strike="noStrike">
                <a:latin typeface="Arial"/>
              </a:rPr>
              <a:t>Second Outline Level</a:t>
            </a:r>
            <a:endParaRPr b="0" lang="fr-FR" sz="2800" spc="-1" strike="noStrike">
              <a:latin typeface="Arial"/>
            </a:endParaRPr>
          </a:p>
          <a:p>
            <a:pPr lvl="2" marL="1296000" indent="-288000">
              <a:spcBef>
                <a:spcPts val="850"/>
              </a:spcBef>
              <a:buClr>
                <a:srgbClr val="000000"/>
              </a:buClr>
              <a:buSzPct val="45000"/>
              <a:buFont typeface="Wingdings" charset="2"/>
              <a:buChar char=""/>
            </a:pPr>
            <a:r>
              <a:rPr b="0" lang="fr-FR" sz="2400" spc="-1" strike="noStrike">
                <a:latin typeface="Arial"/>
              </a:rPr>
              <a:t>Third Outline Level</a:t>
            </a:r>
            <a:endParaRPr b="0" lang="fr-FR" sz="2400" spc="-1" strike="noStrike">
              <a:latin typeface="Arial"/>
            </a:endParaRPr>
          </a:p>
          <a:p>
            <a:pPr lvl="3" marL="1728000" indent="-216000">
              <a:spcBef>
                <a:spcPts val="567"/>
              </a:spcBef>
              <a:buClr>
                <a:srgbClr val="000000"/>
              </a:buClr>
              <a:buSzPct val="75000"/>
              <a:buFont typeface="Symbol" charset="2"/>
              <a:buChar char=""/>
            </a:pPr>
            <a:r>
              <a:rPr b="0" lang="fr-FR" sz="2000" spc="-1" strike="noStrike">
                <a:latin typeface="Arial"/>
              </a:rPr>
              <a:t>Fourth Outline Level</a:t>
            </a:r>
            <a:endParaRPr b="0" lang="fr-FR" sz="2000" spc="-1" strike="noStrike">
              <a:latin typeface="Arial"/>
            </a:endParaRPr>
          </a:p>
          <a:p>
            <a:pPr lvl="4" marL="2160000" indent="-216000">
              <a:spcBef>
                <a:spcPts val="283"/>
              </a:spcBef>
              <a:buClr>
                <a:srgbClr val="000000"/>
              </a:buClr>
              <a:buSzPct val="45000"/>
              <a:buFont typeface="Wingdings" charset="2"/>
              <a:buChar char=""/>
            </a:pPr>
            <a:r>
              <a:rPr b="0" lang="fr-FR" sz="2000" spc="-1" strike="noStrike">
                <a:latin typeface="Arial"/>
              </a:rPr>
              <a:t>Fifth Outline Level</a:t>
            </a:r>
            <a:endParaRPr b="0" lang="fr-FR" sz="2000" spc="-1" strike="noStrike">
              <a:latin typeface="Arial"/>
            </a:endParaRPr>
          </a:p>
          <a:p>
            <a:pPr lvl="5" marL="2592000" indent="-216000">
              <a:spcBef>
                <a:spcPts val="283"/>
              </a:spcBef>
              <a:buClr>
                <a:srgbClr val="000000"/>
              </a:buClr>
              <a:buSzPct val="45000"/>
              <a:buFont typeface="Wingdings" charset="2"/>
              <a:buChar char=""/>
            </a:pPr>
            <a:r>
              <a:rPr b="0" lang="fr-FR" sz="2000" spc="-1" strike="noStrike">
                <a:latin typeface="Arial"/>
              </a:rPr>
              <a:t>Sixth Outline Level</a:t>
            </a:r>
            <a:endParaRPr b="0" lang="fr-FR" sz="2000" spc="-1" strike="noStrike">
              <a:latin typeface="Arial"/>
            </a:endParaRPr>
          </a:p>
          <a:p>
            <a:pPr lvl="6" marL="3024000" indent="-216000">
              <a:spcBef>
                <a:spcPts val="283"/>
              </a:spcBef>
              <a:buClr>
                <a:srgbClr val="000000"/>
              </a:buClr>
              <a:buSzPct val="45000"/>
              <a:buFont typeface="Wingdings" charset="2"/>
              <a:buChar char=""/>
            </a:pPr>
            <a:r>
              <a:rPr b="0" lang="fr-FR" sz="2000" spc="-1" strike="noStrike">
                <a:latin typeface="Arial"/>
              </a:rPr>
              <a:t>Seventh Outline Level</a:t>
            </a:r>
            <a:endParaRPr b="0" lang="fr-FR"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831" r:id="rId2"/>
    <p:sldLayoutId id="2147483832" r:id="rId3"/>
    <p:sldLayoutId id="2147483833" r:id="rId4"/>
    <p:sldLayoutId id="2147483834" r:id="rId5"/>
    <p:sldLayoutId id="2147483835" r:id="rId6"/>
    <p:sldLayoutId id="2147483836" r:id="rId7"/>
    <p:sldLayoutId id="2147483837" r:id="rId8"/>
    <p:sldLayoutId id="2147483838" r:id="rId9"/>
    <p:sldLayoutId id="2147483839" r:id="rId10"/>
    <p:sldLayoutId id="2147483840" r:id="rId11"/>
    <p:sldLayoutId id="2147483841" r:id="rId12"/>
    <p:sldLayoutId id="2147483842" r:id="rId13"/>
  </p:sldLayoutIdLst>
</p:sldMaster>
</file>

<file path=ppt/slideMasters/slideMaster1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91919"/>
        </a:solidFill>
      </p:bgPr>
    </p:bg>
    <p:spTree>
      <p:nvGrpSpPr>
        <p:cNvPr id="1" name=""/>
        <p:cNvGrpSpPr/>
        <p:nvPr/>
      </p:nvGrpSpPr>
      <p:grpSpPr>
        <a:xfrm>
          <a:off x="0" y="0"/>
          <a:ext cx="0" cy="0"/>
          <a:chOff x="0" y="0"/>
          <a:chExt cx="0" cy="0"/>
        </a:xfrm>
      </p:grpSpPr>
      <p:grpSp>
        <p:nvGrpSpPr>
          <p:cNvPr id="670" name="Group 1"/>
          <p:cNvGrpSpPr/>
          <p:nvPr/>
        </p:nvGrpSpPr>
        <p:grpSpPr>
          <a:xfrm>
            <a:off x="338400" y="238680"/>
            <a:ext cx="8455320" cy="4664160"/>
            <a:chOff x="338400" y="238680"/>
            <a:chExt cx="8455320" cy="4664160"/>
          </a:xfrm>
        </p:grpSpPr>
        <p:sp>
          <p:nvSpPr>
            <p:cNvPr id="671" name="CustomShape 2"/>
            <p:cNvSpPr/>
            <p:nvPr/>
          </p:nvSpPr>
          <p:spPr>
            <a:xfrm>
              <a:off x="351000" y="238680"/>
              <a:ext cx="8427960" cy="4664160"/>
            </a:xfrm>
            <a:prstGeom prst="roundRect">
              <a:avLst>
                <a:gd name="adj" fmla="val 4973"/>
              </a:avLst>
            </a:prstGeom>
            <a:noFill/>
            <a:ln w="28440">
              <a:solidFill>
                <a:srgbClr val="84bde7"/>
              </a:solidFill>
              <a:round/>
            </a:ln>
          </p:spPr>
          <p:style>
            <a:lnRef idx="0"/>
            <a:fillRef idx="0"/>
            <a:effectRef idx="0"/>
            <a:fontRef idx="minor"/>
          </p:style>
        </p:sp>
        <p:sp>
          <p:nvSpPr>
            <p:cNvPr id="672" name="CustomShape 3"/>
            <p:cNvSpPr/>
            <p:nvPr/>
          </p:nvSpPr>
          <p:spPr>
            <a:xfrm>
              <a:off x="338400" y="972360"/>
              <a:ext cx="8455320" cy="360"/>
            </a:xfrm>
            <a:custGeom>
              <a:avLst/>
              <a:gdLst/>
              <a:ahLst/>
              <a:rect l="l" t="t" r="r" b="b"/>
              <a:pathLst>
                <a:path w="21600" h="21600">
                  <a:moveTo>
                    <a:pt x="0" y="0"/>
                  </a:moveTo>
                  <a:lnTo>
                    <a:pt x="21600" y="21600"/>
                  </a:lnTo>
                </a:path>
              </a:pathLst>
            </a:custGeom>
            <a:noFill/>
            <a:ln w="28440">
              <a:solidFill>
                <a:srgbClr val="84bde7"/>
              </a:solidFill>
              <a:round/>
            </a:ln>
          </p:spPr>
          <p:style>
            <a:lnRef idx="0"/>
            <a:fillRef idx="0"/>
            <a:effectRef idx="0"/>
            <a:fontRef idx="minor"/>
          </p:style>
        </p:sp>
      </p:grpSp>
      <p:grpSp>
        <p:nvGrpSpPr>
          <p:cNvPr id="673" name="Group 4"/>
          <p:cNvGrpSpPr/>
          <p:nvPr/>
        </p:nvGrpSpPr>
        <p:grpSpPr>
          <a:xfrm>
            <a:off x="713160" y="444960"/>
            <a:ext cx="588600" cy="105840"/>
            <a:chOff x="713160" y="444960"/>
            <a:chExt cx="588600" cy="105840"/>
          </a:xfrm>
        </p:grpSpPr>
        <p:sp>
          <p:nvSpPr>
            <p:cNvPr id="674" name="CustomShape 5"/>
            <p:cNvSpPr/>
            <p:nvPr/>
          </p:nvSpPr>
          <p:spPr>
            <a:xfrm>
              <a:off x="713160" y="444960"/>
              <a:ext cx="105840" cy="105840"/>
            </a:xfrm>
            <a:prstGeom prst="rect">
              <a:avLst/>
            </a:prstGeom>
            <a:solidFill>
              <a:srgbClr val="84bde7"/>
            </a:solidFill>
            <a:ln w="19080">
              <a:solidFill>
                <a:srgbClr val="84bde7"/>
              </a:solidFill>
              <a:round/>
            </a:ln>
          </p:spPr>
          <p:style>
            <a:lnRef idx="0"/>
            <a:fillRef idx="0"/>
            <a:effectRef idx="0"/>
            <a:fontRef idx="minor"/>
          </p:style>
        </p:sp>
        <p:sp>
          <p:nvSpPr>
            <p:cNvPr id="675" name="CustomShape 6"/>
            <p:cNvSpPr/>
            <p:nvPr/>
          </p:nvSpPr>
          <p:spPr>
            <a:xfrm>
              <a:off x="874080" y="444960"/>
              <a:ext cx="105840" cy="105840"/>
            </a:xfrm>
            <a:prstGeom prst="rect">
              <a:avLst/>
            </a:prstGeom>
            <a:noFill/>
            <a:ln w="19080">
              <a:solidFill>
                <a:srgbClr val="84bde7"/>
              </a:solidFill>
              <a:round/>
            </a:ln>
          </p:spPr>
          <p:style>
            <a:lnRef idx="0"/>
            <a:fillRef idx="0"/>
            <a:effectRef idx="0"/>
            <a:fontRef idx="minor"/>
          </p:style>
        </p:sp>
        <p:sp>
          <p:nvSpPr>
            <p:cNvPr id="676" name="CustomShape 7"/>
            <p:cNvSpPr/>
            <p:nvPr/>
          </p:nvSpPr>
          <p:spPr>
            <a:xfrm>
              <a:off x="1035000" y="444960"/>
              <a:ext cx="105840" cy="105840"/>
            </a:xfrm>
            <a:prstGeom prst="rect">
              <a:avLst/>
            </a:prstGeom>
            <a:noFill/>
            <a:ln w="19080">
              <a:solidFill>
                <a:srgbClr val="84bde7"/>
              </a:solidFill>
              <a:round/>
            </a:ln>
          </p:spPr>
          <p:style>
            <a:lnRef idx="0"/>
            <a:fillRef idx="0"/>
            <a:effectRef idx="0"/>
            <a:fontRef idx="minor"/>
          </p:style>
        </p:sp>
        <p:sp>
          <p:nvSpPr>
            <p:cNvPr id="677" name="CustomShape 8"/>
            <p:cNvSpPr/>
            <p:nvPr/>
          </p:nvSpPr>
          <p:spPr>
            <a:xfrm>
              <a:off x="1195920" y="444960"/>
              <a:ext cx="105840" cy="105840"/>
            </a:xfrm>
            <a:prstGeom prst="rect">
              <a:avLst/>
            </a:prstGeom>
            <a:noFill/>
            <a:ln w="19080">
              <a:solidFill>
                <a:srgbClr val="84bde7"/>
              </a:solidFill>
              <a:round/>
            </a:ln>
          </p:spPr>
          <p:style>
            <a:lnRef idx="0"/>
            <a:fillRef idx="0"/>
            <a:effectRef idx="0"/>
            <a:fontRef idx="minor"/>
          </p:style>
        </p:sp>
      </p:grpSp>
      <p:sp>
        <p:nvSpPr>
          <p:cNvPr id="678" name="PlaceHolder 9"/>
          <p:cNvSpPr>
            <a:spLocks noGrp="1"/>
          </p:cNvSpPr>
          <p:nvPr>
            <p:ph type="title"/>
          </p:nvPr>
        </p:nvSpPr>
        <p:spPr>
          <a:xfrm>
            <a:off x="457200" y="205200"/>
            <a:ext cx="8229240" cy="858600"/>
          </a:xfrm>
          <a:prstGeom prst="rect">
            <a:avLst/>
          </a:prstGeom>
        </p:spPr>
        <p:txBody>
          <a:bodyPr lIns="0" rIns="0" tIns="0" bIns="0" anchor="ctr">
            <a:noAutofit/>
          </a:bodyPr>
          <a:p>
            <a:pPr algn="ctr"/>
            <a:r>
              <a:rPr b="0" lang="fr-FR" sz="4400" spc="-1" strike="noStrike">
                <a:latin typeface="Arial"/>
              </a:rPr>
              <a:t>Click to edit the title text format</a:t>
            </a:r>
            <a:endParaRPr b="0" lang="fr-FR" sz="4400" spc="-1" strike="noStrike">
              <a:latin typeface="Arial"/>
            </a:endParaRPr>
          </a:p>
        </p:txBody>
      </p:sp>
      <p:sp>
        <p:nvSpPr>
          <p:cNvPr id="679" name="PlaceHolder 10"/>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ffffff"/>
              </a:buClr>
              <a:buSzPct val="45000"/>
              <a:buFont typeface="Wingdings" charset="2"/>
              <a:buChar char=""/>
            </a:pPr>
            <a:r>
              <a:rPr b="0" lang="fr-FR" sz="3200" spc="-1" strike="noStrike">
                <a:latin typeface="Arial"/>
              </a:rPr>
              <a:t>Click to edit the outline text format</a:t>
            </a:r>
            <a:endParaRPr b="0" lang="fr-FR" sz="3200" spc="-1" strike="noStrike">
              <a:latin typeface="Arial"/>
            </a:endParaRPr>
          </a:p>
          <a:p>
            <a:pPr lvl="1" marL="864000" indent="-324000">
              <a:spcBef>
                <a:spcPts val="1134"/>
              </a:spcBef>
              <a:buClr>
                <a:srgbClr val="ffffff"/>
              </a:buClr>
              <a:buSzPct val="75000"/>
              <a:buFont typeface="Symbol" charset="2"/>
              <a:buChar char=""/>
            </a:pPr>
            <a:r>
              <a:rPr b="0" lang="fr-FR" sz="2800" spc="-1" strike="noStrike">
                <a:latin typeface="Arial"/>
              </a:rPr>
              <a:t>Second Outline Level</a:t>
            </a:r>
            <a:endParaRPr b="0" lang="fr-FR" sz="2800" spc="-1" strike="noStrike">
              <a:latin typeface="Arial"/>
            </a:endParaRPr>
          </a:p>
          <a:p>
            <a:pPr lvl="2" marL="1296000" indent="-288000">
              <a:spcBef>
                <a:spcPts val="850"/>
              </a:spcBef>
              <a:buClr>
                <a:srgbClr val="ffffff"/>
              </a:buClr>
              <a:buSzPct val="45000"/>
              <a:buFont typeface="Wingdings" charset="2"/>
              <a:buChar char=""/>
            </a:pPr>
            <a:r>
              <a:rPr b="0" lang="fr-FR" sz="2400" spc="-1" strike="noStrike">
                <a:latin typeface="Arial"/>
              </a:rPr>
              <a:t>Third Outline Level</a:t>
            </a:r>
            <a:endParaRPr b="0" lang="fr-FR" sz="2400" spc="-1" strike="noStrike">
              <a:latin typeface="Arial"/>
            </a:endParaRPr>
          </a:p>
          <a:p>
            <a:pPr lvl="3" marL="1728000" indent="-216000">
              <a:spcBef>
                <a:spcPts val="567"/>
              </a:spcBef>
              <a:buClr>
                <a:srgbClr val="ffffff"/>
              </a:buClr>
              <a:buSzPct val="75000"/>
              <a:buFont typeface="Symbol" charset="2"/>
              <a:buChar char=""/>
            </a:pPr>
            <a:r>
              <a:rPr b="0" lang="fr-FR" sz="2000" spc="-1" strike="noStrike">
                <a:latin typeface="Arial"/>
              </a:rPr>
              <a:t>Fourth Outline Level</a:t>
            </a:r>
            <a:endParaRPr b="0" lang="fr-FR" sz="2000" spc="-1" strike="noStrike">
              <a:latin typeface="Arial"/>
            </a:endParaRPr>
          </a:p>
          <a:p>
            <a:pPr lvl="4" marL="2160000" indent="-216000">
              <a:spcBef>
                <a:spcPts val="283"/>
              </a:spcBef>
              <a:buClr>
                <a:srgbClr val="ffffff"/>
              </a:buClr>
              <a:buSzPct val="45000"/>
              <a:buFont typeface="Wingdings" charset="2"/>
              <a:buChar char=""/>
            </a:pPr>
            <a:r>
              <a:rPr b="0" lang="fr-FR" sz="2000" spc="-1" strike="noStrike">
                <a:latin typeface="Arial"/>
              </a:rPr>
              <a:t>Fifth Outline Level</a:t>
            </a:r>
            <a:endParaRPr b="0" lang="fr-FR" sz="2000" spc="-1" strike="noStrike">
              <a:latin typeface="Arial"/>
            </a:endParaRPr>
          </a:p>
          <a:p>
            <a:pPr lvl="5" marL="2592000" indent="-216000">
              <a:spcBef>
                <a:spcPts val="283"/>
              </a:spcBef>
              <a:buClr>
                <a:srgbClr val="ffffff"/>
              </a:buClr>
              <a:buSzPct val="45000"/>
              <a:buFont typeface="Wingdings" charset="2"/>
              <a:buChar char=""/>
            </a:pPr>
            <a:r>
              <a:rPr b="0" lang="fr-FR" sz="2000" spc="-1" strike="noStrike">
                <a:latin typeface="Arial"/>
              </a:rPr>
              <a:t>Sixth Outline Level</a:t>
            </a:r>
            <a:endParaRPr b="0" lang="fr-FR" sz="2000" spc="-1" strike="noStrike">
              <a:latin typeface="Arial"/>
            </a:endParaRPr>
          </a:p>
          <a:p>
            <a:pPr lvl="6" marL="3024000" indent="-216000">
              <a:spcBef>
                <a:spcPts val="283"/>
              </a:spcBef>
              <a:buClr>
                <a:srgbClr val="ffffff"/>
              </a:buClr>
              <a:buSzPct val="45000"/>
              <a:buFont typeface="Wingdings" charset="2"/>
              <a:buChar char=""/>
            </a:pPr>
            <a:r>
              <a:rPr b="0" lang="fr-FR" sz="2000" spc="-1" strike="noStrike">
                <a:latin typeface="Arial"/>
              </a:rPr>
              <a:t>Seventh Outline Level</a:t>
            </a:r>
            <a:endParaRPr b="0" lang="fr-FR"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844" r:id="rId2"/>
    <p:sldLayoutId id="2147483845" r:id="rId3"/>
    <p:sldLayoutId id="2147483846" r:id="rId4"/>
    <p:sldLayoutId id="2147483847" r:id="rId5"/>
    <p:sldLayoutId id="2147483848" r:id="rId6"/>
    <p:sldLayoutId id="2147483849" r:id="rId7"/>
    <p:sldLayoutId id="2147483850" r:id="rId8"/>
    <p:sldLayoutId id="2147483851" r:id="rId9"/>
    <p:sldLayoutId id="2147483852" r:id="rId10"/>
    <p:sldLayoutId id="2147483853" r:id="rId11"/>
    <p:sldLayoutId id="2147483854" r:id="rId12"/>
    <p:sldLayoutId id="2147483855" r:id="rId13"/>
  </p:sldLayoutIdLst>
</p:sldMaster>
</file>

<file path=ppt/slideMasters/slideMaster1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91919"/>
        </a:solidFill>
      </p:bgPr>
    </p:bg>
    <p:spTree>
      <p:nvGrpSpPr>
        <p:cNvPr id="1" name=""/>
        <p:cNvGrpSpPr/>
        <p:nvPr/>
      </p:nvGrpSpPr>
      <p:grpSpPr>
        <a:xfrm>
          <a:off x="0" y="0"/>
          <a:ext cx="0" cy="0"/>
          <a:chOff x="0" y="0"/>
          <a:chExt cx="0" cy="0"/>
        </a:xfrm>
      </p:grpSpPr>
      <p:grpSp>
        <p:nvGrpSpPr>
          <p:cNvPr id="716" name="Group 1"/>
          <p:cNvGrpSpPr/>
          <p:nvPr/>
        </p:nvGrpSpPr>
        <p:grpSpPr>
          <a:xfrm>
            <a:off x="713160" y="444960"/>
            <a:ext cx="588600" cy="105840"/>
            <a:chOff x="713160" y="444960"/>
            <a:chExt cx="588600" cy="105840"/>
          </a:xfrm>
        </p:grpSpPr>
        <p:sp>
          <p:nvSpPr>
            <p:cNvPr id="717" name="CustomShape 2"/>
            <p:cNvSpPr/>
            <p:nvPr/>
          </p:nvSpPr>
          <p:spPr>
            <a:xfrm>
              <a:off x="713160" y="444960"/>
              <a:ext cx="105840" cy="105840"/>
            </a:xfrm>
            <a:prstGeom prst="rect">
              <a:avLst/>
            </a:prstGeom>
            <a:solidFill>
              <a:srgbClr val="84bde7"/>
            </a:solidFill>
            <a:ln w="19080">
              <a:solidFill>
                <a:srgbClr val="84bde7"/>
              </a:solidFill>
              <a:round/>
            </a:ln>
          </p:spPr>
          <p:style>
            <a:lnRef idx="0"/>
            <a:fillRef idx="0"/>
            <a:effectRef idx="0"/>
            <a:fontRef idx="minor"/>
          </p:style>
        </p:sp>
        <p:sp>
          <p:nvSpPr>
            <p:cNvPr id="718" name="CustomShape 3"/>
            <p:cNvSpPr/>
            <p:nvPr/>
          </p:nvSpPr>
          <p:spPr>
            <a:xfrm>
              <a:off x="874080" y="444960"/>
              <a:ext cx="105840" cy="105840"/>
            </a:xfrm>
            <a:prstGeom prst="rect">
              <a:avLst/>
            </a:prstGeom>
            <a:noFill/>
            <a:ln w="19080">
              <a:solidFill>
                <a:srgbClr val="84bde7"/>
              </a:solidFill>
              <a:round/>
            </a:ln>
          </p:spPr>
          <p:style>
            <a:lnRef idx="0"/>
            <a:fillRef idx="0"/>
            <a:effectRef idx="0"/>
            <a:fontRef idx="minor"/>
          </p:style>
        </p:sp>
        <p:sp>
          <p:nvSpPr>
            <p:cNvPr id="719" name="CustomShape 4"/>
            <p:cNvSpPr/>
            <p:nvPr/>
          </p:nvSpPr>
          <p:spPr>
            <a:xfrm>
              <a:off x="1035000" y="444960"/>
              <a:ext cx="105840" cy="105840"/>
            </a:xfrm>
            <a:prstGeom prst="rect">
              <a:avLst/>
            </a:prstGeom>
            <a:noFill/>
            <a:ln w="19080">
              <a:solidFill>
                <a:srgbClr val="84bde7"/>
              </a:solidFill>
              <a:round/>
            </a:ln>
          </p:spPr>
          <p:style>
            <a:lnRef idx="0"/>
            <a:fillRef idx="0"/>
            <a:effectRef idx="0"/>
            <a:fontRef idx="minor"/>
          </p:style>
        </p:sp>
        <p:sp>
          <p:nvSpPr>
            <p:cNvPr id="720" name="CustomShape 5"/>
            <p:cNvSpPr/>
            <p:nvPr/>
          </p:nvSpPr>
          <p:spPr>
            <a:xfrm>
              <a:off x="1195920" y="444960"/>
              <a:ext cx="105840" cy="105840"/>
            </a:xfrm>
            <a:prstGeom prst="rect">
              <a:avLst/>
            </a:prstGeom>
            <a:noFill/>
            <a:ln w="19080">
              <a:solidFill>
                <a:srgbClr val="84bde7"/>
              </a:solidFill>
              <a:round/>
            </a:ln>
          </p:spPr>
          <p:style>
            <a:lnRef idx="0"/>
            <a:fillRef idx="0"/>
            <a:effectRef idx="0"/>
            <a:fontRef idx="minor"/>
          </p:style>
        </p:sp>
      </p:grpSp>
      <p:sp>
        <p:nvSpPr>
          <p:cNvPr id="721" name="CustomShape 6"/>
          <p:cNvSpPr/>
          <p:nvPr/>
        </p:nvSpPr>
        <p:spPr>
          <a:xfrm>
            <a:off x="351000" y="238680"/>
            <a:ext cx="8427960" cy="4664160"/>
          </a:xfrm>
          <a:prstGeom prst="roundRect">
            <a:avLst>
              <a:gd name="adj" fmla="val 4973"/>
            </a:avLst>
          </a:prstGeom>
          <a:noFill/>
          <a:ln w="28440">
            <a:solidFill>
              <a:srgbClr val="84bde7"/>
            </a:solidFill>
            <a:round/>
          </a:ln>
        </p:spPr>
        <p:style>
          <a:lnRef idx="0"/>
          <a:fillRef idx="0"/>
          <a:effectRef idx="0"/>
          <a:fontRef idx="minor"/>
        </p:style>
      </p:sp>
      <p:sp>
        <p:nvSpPr>
          <p:cNvPr id="722" name="PlaceHolder 7"/>
          <p:cNvSpPr>
            <a:spLocks noGrp="1"/>
          </p:cNvSpPr>
          <p:nvPr>
            <p:ph type="title"/>
          </p:nvPr>
        </p:nvSpPr>
        <p:spPr>
          <a:xfrm>
            <a:off x="457200" y="205200"/>
            <a:ext cx="8229240" cy="858600"/>
          </a:xfrm>
          <a:prstGeom prst="rect">
            <a:avLst/>
          </a:prstGeom>
        </p:spPr>
        <p:txBody>
          <a:bodyPr lIns="0" rIns="0" tIns="0" bIns="0" anchor="ctr">
            <a:noAutofit/>
          </a:bodyPr>
          <a:p>
            <a:pPr algn="ctr"/>
            <a:r>
              <a:rPr b="0" lang="fr-FR" sz="4400" spc="-1" strike="noStrike">
                <a:latin typeface="Arial"/>
              </a:rPr>
              <a:t>Click to edit the title text format</a:t>
            </a:r>
            <a:endParaRPr b="0" lang="fr-FR" sz="4400" spc="-1" strike="noStrike">
              <a:latin typeface="Arial"/>
            </a:endParaRPr>
          </a:p>
        </p:txBody>
      </p:sp>
      <p:sp>
        <p:nvSpPr>
          <p:cNvPr id="723" name="PlaceHolder 8"/>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ffffff"/>
              </a:buClr>
              <a:buSzPct val="45000"/>
              <a:buFont typeface="Wingdings" charset="2"/>
              <a:buChar char=""/>
            </a:pPr>
            <a:r>
              <a:rPr b="0" lang="fr-FR" sz="3200" spc="-1" strike="noStrike">
                <a:latin typeface="Arial"/>
              </a:rPr>
              <a:t>Click to edit the outline text format</a:t>
            </a:r>
            <a:endParaRPr b="0" lang="fr-FR" sz="3200" spc="-1" strike="noStrike">
              <a:latin typeface="Arial"/>
            </a:endParaRPr>
          </a:p>
          <a:p>
            <a:pPr lvl="1" marL="864000" indent="-324000">
              <a:spcBef>
                <a:spcPts val="1134"/>
              </a:spcBef>
              <a:buClr>
                <a:srgbClr val="ffffff"/>
              </a:buClr>
              <a:buSzPct val="75000"/>
              <a:buFont typeface="Symbol" charset="2"/>
              <a:buChar char=""/>
            </a:pPr>
            <a:r>
              <a:rPr b="0" lang="fr-FR" sz="2800" spc="-1" strike="noStrike">
                <a:latin typeface="Arial"/>
              </a:rPr>
              <a:t>Second Outline Level</a:t>
            </a:r>
            <a:endParaRPr b="0" lang="fr-FR" sz="2800" spc="-1" strike="noStrike">
              <a:latin typeface="Arial"/>
            </a:endParaRPr>
          </a:p>
          <a:p>
            <a:pPr lvl="2" marL="1296000" indent="-288000">
              <a:spcBef>
                <a:spcPts val="850"/>
              </a:spcBef>
              <a:buClr>
                <a:srgbClr val="ffffff"/>
              </a:buClr>
              <a:buSzPct val="45000"/>
              <a:buFont typeface="Wingdings" charset="2"/>
              <a:buChar char=""/>
            </a:pPr>
            <a:r>
              <a:rPr b="0" lang="fr-FR" sz="2400" spc="-1" strike="noStrike">
                <a:latin typeface="Arial"/>
              </a:rPr>
              <a:t>Third Outline Level</a:t>
            </a:r>
            <a:endParaRPr b="0" lang="fr-FR" sz="2400" spc="-1" strike="noStrike">
              <a:latin typeface="Arial"/>
            </a:endParaRPr>
          </a:p>
          <a:p>
            <a:pPr lvl="3" marL="1728000" indent="-216000">
              <a:spcBef>
                <a:spcPts val="567"/>
              </a:spcBef>
              <a:buClr>
                <a:srgbClr val="ffffff"/>
              </a:buClr>
              <a:buSzPct val="75000"/>
              <a:buFont typeface="Symbol" charset="2"/>
              <a:buChar char=""/>
            </a:pPr>
            <a:r>
              <a:rPr b="0" lang="fr-FR" sz="2000" spc="-1" strike="noStrike">
                <a:latin typeface="Arial"/>
              </a:rPr>
              <a:t>Fourth Outline Level</a:t>
            </a:r>
            <a:endParaRPr b="0" lang="fr-FR" sz="2000" spc="-1" strike="noStrike">
              <a:latin typeface="Arial"/>
            </a:endParaRPr>
          </a:p>
          <a:p>
            <a:pPr lvl="4" marL="2160000" indent="-216000">
              <a:spcBef>
                <a:spcPts val="283"/>
              </a:spcBef>
              <a:buClr>
                <a:srgbClr val="ffffff"/>
              </a:buClr>
              <a:buSzPct val="45000"/>
              <a:buFont typeface="Wingdings" charset="2"/>
              <a:buChar char=""/>
            </a:pPr>
            <a:r>
              <a:rPr b="0" lang="fr-FR" sz="2000" spc="-1" strike="noStrike">
                <a:latin typeface="Arial"/>
              </a:rPr>
              <a:t>Fifth Outline Level</a:t>
            </a:r>
            <a:endParaRPr b="0" lang="fr-FR" sz="2000" spc="-1" strike="noStrike">
              <a:latin typeface="Arial"/>
            </a:endParaRPr>
          </a:p>
          <a:p>
            <a:pPr lvl="5" marL="2592000" indent="-216000">
              <a:spcBef>
                <a:spcPts val="283"/>
              </a:spcBef>
              <a:buClr>
                <a:srgbClr val="ffffff"/>
              </a:buClr>
              <a:buSzPct val="45000"/>
              <a:buFont typeface="Wingdings" charset="2"/>
              <a:buChar char=""/>
            </a:pPr>
            <a:r>
              <a:rPr b="0" lang="fr-FR" sz="2000" spc="-1" strike="noStrike">
                <a:latin typeface="Arial"/>
              </a:rPr>
              <a:t>Sixth Outline Level</a:t>
            </a:r>
            <a:endParaRPr b="0" lang="fr-FR" sz="2000" spc="-1" strike="noStrike">
              <a:latin typeface="Arial"/>
            </a:endParaRPr>
          </a:p>
          <a:p>
            <a:pPr lvl="6" marL="3024000" indent="-216000">
              <a:spcBef>
                <a:spcPts val="283"/>
              </a:spcBef>
              <a:buClr>
                <a:srgbClr val="ffffff"/>
              </a:buClr>
              <a:buSzPct val="45000"/>
              <a:buFont typeface="Wingdings" charset="2"/>
              <a:buChar char=""/>
            </a:pPr>
            <a:r>
              <a:rPr b="0" lang="fr-FR" sz="2000" spc="-1" strike="noStrike">
                <a:latin typeface="Arial"/>
              </a:rPr>
              <a:t>Seventh Outline Level</a:t>
            </a:r>
            <a:endParaRPr b="0" lang="fr-FR"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 id="2147483867" r:id="rId12"/>
    <p:sldLayoutId id="2147483868" r:id="rId13"/>
  </p:sldLayoutIdLst>
</p:sldMaster>
</file>

<file path=ppt/slideMasters/slideMaster1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91919"/>
        </a:solidFill>
      </p:bgPr>
    </p:bg>
    <p:spTree>
      <p:nvGrpSpPr>
        <p:cNvPr id="1" name=""/>
        <p:cNvGrpSpPr/>
        <p:nvPr/>
      </p:nvGrpSpPr>
      <p:grpSpPr>
        <a:xfrm>
          <a:off x="0" y="0"/>
          <a:ext cx="0" cy="0"/>
          <a:chOff x="0" y="0"/>
          <a:chExt cx="0" cy="0"/>
        </a:xfrm>
      </p:grpSpPr>
      <p:sp>
        <p:nvSpPr>
          <p:cNvPr id="760" name="CustomShape 1"/>
          <p:cNvSpPr/>
          <p:nvPr/>
        </p:nvSpPr>
        <p:spPr>
          <a:xfrm>
            <a:off x="-21600" y="972360"/>
            <a:ext cx="9168120" cy="360"/>
          </a:xfrm>
          <a:custGeom>
            <a:avLst/>
            <a:gdLst/>
            <a:ahLst/>
            <a:rect l="l" t="t" r="r" b="b"/>
            <a:pathLst>
              <a:path w="21600" h="21600">
                <a:moveTo>
                  <a:pt x="0" y="0"/>
                </a:moveTo>
                <a:lnTo>
                  <a:pt x="21600" y="21600"/>
                </a:lnTo>
              </a:path>
            </a:pathLst>
          </a:custGeom>
          <a:noFill/>
          <a:ln w="28440">
            <a:solidFill>
              <a:srgbClr val="84bde7"/>
            </a:solidFill>
            <a:round/>
          </a:ln>
        </p:spPr>
        <p:style>
          <a:lnRef idx="0"/>
          <a:fillRef idx="0"/>
          <a:effectRef idx="0"/>
          <a:fontRef idx="minor"/>
        </p:style>
      </p:sp>
      <p:sp>
        <p:nvSpPr>
          <p:cNvPr id="761" name="PlaceHolder 2"/>
          <p:cNvSpPr>
            <a:spLocks noGrp="1"/>
          </p:cNvSpPr>
          <p:nvPr>
            <p:ph type="title"/>
          </p:nvPr>
        </p:nvSpPr>
        <p:spPr>
          <a:xfrm>
            <a:off x="457200" y="205200"/>
            <a:ext cx="8229240" cy="858600"/>
          </a:xfrm>
          <a:prstGeom prst="rect">
            <a:avLst/>
          </a:prstGeom>
        </p:spPr>
        <p:txBody>
          <a:bodyPr lIns="0" rIns="0" tIns="0" bIns="0" anchor="ctr">
            <a:noAutofit/>
          </a:bodyPr>
          <a:p>
            <a:pPr algn="ctr"/>
            <a:r>
              <a:rPr b="0" lang="fr-FR" sz="4400" spc="-1" strike="noStrike">
                <a:latin typeface="Arial"/>
              </a:rPr>
              <a:t>Click to edit the title text format</a:t>
            </a:r>
            <a:endParaRPr b="0" lang="fr-FR" sz="4400" spc="-1" strike="noStrike">
              <a:latin typeface="Arial"/>
            </a:endParaRPr>
          </a:p>
        </p:txBody>
      </p:sp>
      <p:sp>
        <p:nvSpPr>
          <p:cNvPr id="762" name="PlaceHolder 3"/>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ffffff"/>
              </a:buClr>
              <a:buSzPct val="45000"/>
              <a:buFont typeface="Wingdings" charset="2"/>
              <a:buChar char=""/>
            </a:pPr>
            <a:r>
              <a:rPr b="0" lang="fr-FR" sz="3200" spc="-1" strike="noStrike">
                <a:latin typeface="Arial"/>
              </a:rPr>
              <a:t>Click to edit the outline text format</a:t>
            </a:r>
            <a:endParaRPr b="0" lang="fr-FR" sz="3200" spc="-1" strike="noStrike">
              <a:latin typeface="Arial"/>
            </a:endParaRPr>
          </a:p>
          <a:p>
            <a:pPr lvl="1" marL="864000" indent="-324000">
              <a:spcBef>
                <a:spcPts val="1134"/>
              </a:spcBef>
              <a:buClr>
                <a:srgbClr val="ffffff"/>
              </a:buClr>
              <a:buSzPct val="75000"/>
              <a:buFont typeface="Symbol" charset="2"/>
              <a:buChar char=""/>
            </a:pPr>
            <a:r>
              <a:rPr b="0" lang="fr-FR" sz="2800" spc="-1" strike="noStrike">
                <a:latin typeface="Arial"/>
              </a:rPr>
              <a:t>Second Outline Level</a:t>
            </a:r>
            <a:endParaRPr b="0" lang="fr-FR" sz="2800" spc="-1" strike="noStrike">
              <a:latin typeface="Arial"/>
            </a:endParaRPr>
          </a:p>
          <a:p>
            <a:pPr lvl="2" marL="1296000" indent="-288000">
              <a:spcBef>
                <a:spcPts val="850"/>
              </a:spcBef>
              <a:buClr>
                <a:srgbClr val="ffffff"/>
              </a:buClr>
              <a:buSzPct val="45000"/>
              <a:buFont typeface="Wingdings" charset="2"/>
              <a:buChar char=""/>
            </a:pPr>
            <a:r>
              <a:rPr b="0" lang="fr-FR" sz="2400" spc="-1" strike="noStrike">
                <a:latin typeface="Arial"/>
              </a:rPr>
              <a:t>Third Outline Level</a:t>
            </a:r>
            <a:endParaRPr b="0" lang="fr-FR" sz="2400" spc="-1" strike="noStrike">
              <a:latin typeface="Arial"/>
            </a:endParaRPr>
          </a:p>
          <a:p>
            <a:pPr lvl="3" marL="1728000" indent="-216000">
              <a:spcBef>
                <a:spcPts val="567"/>
              </a:spcBef>
              <a:buClr>
                <a:srgbClr val="ffffff"/>
              </a:buClr>
              <a:buSzPct val="75000"/>
              <a:buFont typeface="Symbol" charset="2"/>
              <a:buChar char=""/>
            </a:pPr>
            <a:r>
              <a:rPr b="0" lang="fr-FR" sz="2000" spc="-1" strike="noStrike">
                <a:latin typeface="Arial"/>
              </a:rPr>
              <a:t>Fourth Outline Level</a:t>
            </a:r>
            <a:endParaRPr b="0" lang="fr-FR" sz="2000" spc="-1" strike="noStrike">
              <a:latin typeface="Arial"/>
            </a:endParaRPr>
          </a:p>
          <a:p>
            <a:pPr lvl="4" marL="2160000" indent="-216000">
              <a:spcBef>
                <a:spcPts val="283"/>
              </a:spcBef>
              <a:buClr>
                <a:srgbClr val="ffffff"/>
              </a:buClr>
              <a:buSzPct val="45000"/>
              <a:buFont typeface="Wingdings" charset="2"/>
              <a:buChar char=""/>
            </a:pPr>
            <a:r>
              <a:rPr b="0" lang="fr-FR" sz="2000" spc="-1" strike="noStrike">
                <a:latin typeface="Arial"/>
              </a:rPr>
              <a:t>Fifth Outline Level</a:t>
            </a:r>
            <a:endParaRPr b="0" lang="fr-FR" sz="2000" spc="-1" strike="noStrike">
              <a:latin typeface="Arial"/>
            </a:endParaRPr>
          </a:p>
          <a:p>
            <a:pPr lvl="5" marL="2592000" indent="-216000">
              <a:spcBef>
                <a:spcPts val="283"/>
              </a:spcBef>
              <a:buClr>
                <a:srgbClr val="ffffff"/>
              </a:buClr>
              <a:buSzPct val="45000"/>
              <a:buFont typeface="Wingdings" charset="2"/>
              <a:buChar char=""/>
            </a:pPr>
            <a:r>
              <a:rPr b="0" lang="fr-FR" sz="2000" spc="-1" strike="noStrike">
                <a:latin typeface="Arial"/>
              </a:rPr>
              <a:t>Sixth Outline Level</a:t>
            </a:r>
            <a:endParaRPr b="0" lang="fr-FR" sz="2000" spc="-1" strike="noStrike">
              <a:latin typeface="Arial"/>
            </a:endParaRPr>
          </a:p>
          <a:p>
            <a:pPr lvl="6" marL="3024000" indent="-216000">
              <a:spcBef>
                <a:spcPts val="283"/>
              </a:spcBef>
              <a:buClr>
                <a:srgbClr val="ffffff"/>
              </a:buClr>
              <a:buSzPct val="45000"/>
              <a:buFont typeface="Wingdings" charset="2"/>
              <a:buChar char=""/>
            </a:pPr>
            <a:r>
              <a:rPr b="0" lang="fr-FR" sz="2000" spc="-1" strike="noStrike">
                <a:latin typeface="Arial"/>
              </a:rPr>
              <a:t>Seventh Outline Level</a:t>
            </a:r>
            <a:endParaRPr b="0" lang="fr-FR"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870" r:id="rId2"/>
    <p:sldLayoutId id="2147483871" r:id="rId3"/>
    <p:sldLayoutId id="2147483872" r:id="rId4"/>
    <p:sldLayoutId id="2147483873" r:id="rId5"/>
    <p:sldLayoutId id="2147483874" r:id="rId6"/>
    <p:sldLayoutId id="2147483875" r:id="rId7"/>
    <p:sldLayoutId id="2147483876" r:id="rId8"/>
    <p:sldLayoutId id="2147483877" r:id="rId9"/>
    <p:sldLayoutId id="2147483878" r:id="rId10"/>
    <p:sldLayoutId id="2147483879" r:id="rId11"/>
    <p:sldLayoutId id="2147483880" r:id="rId12"/>
    <p:sldLayoutId id="2147483881" r:id="rId13"/>
  </p:sldLayoutIdLst>
</p:sldMaster>
</file>

<file path=ppt/slideMasters/slideMaster1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91919"/>
        </a:solidFill>
      </p:bgPr>
    </p:bg>
    <p:spTree>
      <p:nvGrpSpPr>
        <p:cNvPr id="1" name=""/>
        <p:cNvGrpSpPr/>
        <p:nvPr/>
      </p:nvGrpSpPr>
      <p:grpSpPr>
        <a:xfrm>
          <a:off x="0" y="0"/>
          <a:ext cx="0" cy="0"/>
          <a:chOff x="0" y="0"/>
          <a:chExt cx="0" cy="0"/>
        </a:xfrm>
      </p:grpSpPr>
      <p:grpSp>
        <p:nvGrpSpPr>
          <p:cNvPr id="799" name="Group 1"/>
          <p:cNvGrpSpPr/>
          <p:nvPr/>
        </p:nvGrpSpPr>
        <p:grpSpPr>
          <a:xfrm>
            <a:off x="338400" y="238680"/>
            <a:ext cx="8455320" cy="4664160"/>
            <a:chOff x="338400" y="238680"/>
            <a:chExt cx="8455320" cy="4664160"/>
          </a:xfrm>
        </p:grpSpPr>
        <p:sp>
          <p:nvSpPr>
            <p:cNvPr id="800" name="CustomShape 2"/>
            <p:cNvSpPr/>
            <p:nvPr/>
          </p:nvSpPr>
          <p:spPr>
            <a:xfrm>
              <a:off x="351000" y="238680"/>
              <a:ext cx="8427960" cy="4664160"/>
            </a:xfrm>
            <a:prstGeom prst="roundRect">
              <a:avLst>
                <a:gd name="adj" fmla="val 4973"/>
              </a:avLst>
            </a:prstGeom>
            <a:noFill/>
            <a:ln w="28440">
              <a:solidFill>
                <a:srgbClr val="84bde7"/>
              </a:solidFill>
              <a:round/>
            </a:ln>
          </p:spPr>
          <p:style>
            <a:lnRef idx="0"/>
            <a:fillRef idx="0"/>
            <a:effectRef idx="0"/>
            <a:fontRef idx="minor"/>
          </p:style>
        </p:sp>
        <p:sp>
          <p:nvSpPr>
            <p:cNvPr id="801" name="CustomShape 3"/>
            <p:cNvSpPr/>
            <p:nvPr/>
          </p:nvSpPr>
          <p:spPr>
            <a:xfrm>
              <a:off x="338400" y="972360"/>
              <a:ext cx="8455320" cy="360"/>
            </a:xfrm>
            <a:custGeom>
              <a:avLst/>
              <a:gdLst/>
              <a:ahLst/>
              <a:rect l="l" t="t" r="r" b="b"/>
              <a:pathLst>
                <a:path w="21600" h="21600">
                  <a:moveTo>
                    <a:pt x="0" y="0"/>
                  </a:moveTo>
                  <a:lnTo>
                    <a:pt x="21600" y="21600"/>
                  </a:lnTo>
                </a:path>
              </a:pathLst>
            </a:custGeom>
            <a:noFill/>
            <a:ln w="28440">
              <a:solidFill>
                <a:srgbClr val="84bde7"/>
              </a:solidFill>
              <a:round/>
            </a:ln>
          </p:spPr>
          <p:style>
            <a:lnRef idx="0"/>
            <a:fillRef idx="0"/>
            <a:effectRef idx="0"/>
            <a:fontRef idx="minor"/>
          </p:style>
        </p:sp>
      </p:grpSp>
      <p:grpSp>
        <p:nvGrpSpPr>
          <p:cNvPr id="802" name="Group 4"/>
          <p:cNvGrpSpPr/>
          <p:nvPr/>
        </p:nvGrpSpPr>
        <p:grpSpPr>
          <a:xfrm>
            <a:off x="713160" y="444960"/>
            <a:ext cx="588600" cy="105840"/>
            <a:chOff x="713160" y="444960"/>
            <a:chExt cx="588600" cy="105840"/>
          </a:xfrm>
        </p:grpSpPr>
        <p:sp>
          <p:nvSpPr>
            <p:cNvPr id="803" name="CustomShape 5"/>
            <p:cNvSpPr/>
            <p:nvPr/>
          </p:nvSpPr>
          <p:spPr>
            <a:xfrm>
              <a:off x="713160" y="444960"/>
              <a:ext cx="105840" cy="105840"/>
            </a:xfrm>
            <a:prstGeom prst="rect">
              <a:avLst/>
            </a:prstGeom>
            <a:solidFill>
              <a:srgbClr val="84bde7"/>
            </a:solidFill>
            <a:ln w="19080">
              <a:solidFill>
                <a:srgbClr val="84bde7"/>
              </a:solidFill>
              <a:round/>
            </a:ln>
          </p:spPr>
          <p:style>
            <a:lnRef idx="0"/>
            <a:fillRef idx="0"/>
            <a:effectRef idx="0"/>
            <a:fontRef idx="minor"/>
          </p:style>
        </p:sp>
        <p:sp>
          <p:nvSpPr>
            <p:cNvPr id="804" name="CustomShape 6"/>
            <p:cNvSpPr/>
            <p:nvPr/>
          </p:nvSpPr>
          <p:spPr>
            <a:xfrm>
              <a:off x="874080" y="444960"/>
              <a:ext cx="105840" cy="105840"/>
            </a:xfrm>
            <a:prstGeom prst="rect">
              <a:avLst/>
            </a:prstGeom>
            <a:noFill/>
            <a:ln w="19080">
              <a:solidFill>
                <a:srgbClr val="84bde7"/>
              </a:solidFill>
              <a:round/>
            </a:ln>
          </p:spPr>
          <p:style>
            <a:lnRef idx="0"/>
            <a:fillRef idx="0"/>
            <a:effectRef idx="0"/>
            <a:fontRef idx="minor"/>
          </p:style>
        </p:sp>
        <p:sp>
          <p:nvSpPr>
            <p:cNvPr id="805" name="CustomShape 7"/>
            <p:cNvSpPr/>
            <p:nvPr/>
          </p:nvSpPr>
          <p:spPr>
            <a:xfrm>
              <a:off x="1035000" y="444960"/>
              <a:ext cx="105840" cy="105840"/>
            </a:xfrm>
            <a:prstGeom prst="rect">
              <a:avLst/>
            </a:prstGeom>
            <a:noFill/>
            <a:ln w="19080">
              <a:solidFill>
                <a:srgbClr val="84bde7"/>
              </a:solidFill>
              <a:round/>
            </a:ln>
          </p:spPr>
          <p:style>
            <a:lnRef idx="0"/>
            <a:fillRef idx="0"/>
            <a:effectRef idx="0"/>
            <a:fontRef idx="minor"/>
          </p:style>
        </p:sp>
        <p:sp>
          <p:nvSpPr>
            <p:cNvPr id="806" name="CustomShape 8"/>
            <p:cNvSpPr/>
            <p:nvPr/>
          </p:nvSpPr>
          <p:spPr>
            <a:xfrm>
              <a:off x="1195920" y="444960"/>
              <a:ext cx="105840" cy="105840"/>
            </a:xfrm>
            <a:prstGeom prst="rect">
              <a:avLst/>
            </a:prstGeom>
            <a:noFill/>
            <a:ln w="19080">
              <a:solidFill>
                <a:srgbClr val="84bde7"/>
              </a:solidFill>
              <a:round/>
            </a:ln>
          </p:spPr>
          <p:style>
            <a:lnRef idx="0"/>
            <a:fillRef idx="0"/>
            <a:effectRef idx="0"/>
            <a:fontRef idx="minor"/>
          </p:style>
        </p:sp>
      </p:grpSp>
      <p:sp>
        <p:nvSpPr>
          <p:cNvPr id="807" name="PlaceHolder 9"/>
          <p:cNvSpPr>
            <a:spLocks noGrp="1"/>
          </p:cNvSpPr>
          <p:nvPr>
            <p:ph type="title"/>
          </p:nvPr>
        </p:nvSpPr>
        <p:spPr>
          <a:xfrm>
            <a:off x="457200" y="205200"/>
            <a:ext cx="8229240" cy="858600"/>
          </a:xfrm>
          <a:prstGeom prst="rect">
            <a:avLst/>
          </a:prstGeom>
        </p:spPr>
        <p:txBody>
          <a:bodyPr lIns="0" rIns="0" tIns="0" bIns="0" anchor="ctr">
            <a:noAutofit/>
          </a:bodyPr>
          <a:p>
            <a:pPr algn="ctr"/>
            <a:r>
              <a:rPr b="0" lang="fr-FR" sz="4400" spc="-1" strike="noStrike">
                <a:latin typeface="Arial"/>
              </a:rPr>
              <a:t>Click to edit the title text format</a:t>
            </a:r>
            <a:endParaRPr b="0" lang="fr-FR" sz="4400" spc="-1" strike="noStrike">
              <a:latin typeface="Arial"/>
            </a:endParaRPr>
          </a:p>
        </p:txBody>
      </p:sp>
      <p:sp>
        <p:nvSpPr>
          <p:cNvPr id="808" name="PlaceHolder 10"/>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ffffff"/>
              </a:buClr>
              <a:buSzPct val="45000"/>
              <a:buFont typeface="Wingdings" charset="2"/>
              <a:buChar char=""/>
            </a:pPr>
            <a:r>
              <a:rPr b="0" lang="fr-FR" sz="3200" spc="-1" strike="noStrike">
                <a:latin typeface="Arial"/>
              </a:rPr>
              <a:t>Click to edit the outline text format</a:t>
            </a:r>
            <a:endParaRPr b="0" lang="fr-FR" sz="3200" spc="-1" strike="noStrike">
              <a:latin typeface="Arial"/>
            </a:endParaRPr>
          </a:p>
          <a:p>
            <a:pPr lvl="1" marL="864000" indent="-324000">
              <a:spcBef>
                <a:spcPts val="1134"/>
              </a:spcBef>
              <a:buClr>
                <a:srgbClr val="ffffff"/>
              </a:buClr>
              <a:buSzPct val="75000"/>
              <a:buFont typeface="Symbol" charset="2"/>
              <a:buChar char=""/>
            </a:pPr>
            <a:r>
              <a:rPr b="0" lang="fr-FR" sz="2800" spc="-1" strike="noStrike">
                <a:latin typeface="Arial"/>
              </a:rPr>
              <a:t>Second Outline Level</a:t>
            </a:r>
            <a:endParaRPr b="0" lang="fr-FR" sz="2800" spc="-1" strike="noStrike">
              <a:latin typeface="Arial"/>
            </a:endParaRPr>
          </a:p>
          <a:p>
            <a:pPr lvl="2" marL="1296000" indent="-288000">
              <a:spcBef>
                <a:spcPts val="850"/>
              </a:spcBef>
              <a:buClr>
                <a:srgbClr val="ffffff"/>
              </a:buClr>
              <a:buSzPct val="45000"/>
              <a:buFont typeface="Wingdings" charset="2"/>
              <a:buChar char=""/>
            </a:pPr>
            <a:r>
              <a:rPr b="0" lang="fr-FR" sz="2400" spc="-1" strike="noStrike">
                <a:latin typeface="Arial"/>
              </a:rPr>
              <a:t>Third Outline Level</a:t>
            </a:r>
            <a:endParaRPr b="0" lang="fr-FR" sz="2400" spc="-1" strike="noStrike">
              <a:latin typeface="Arial"/>
            </a:endParaRPr>
          </a:p>
          <a:p>
            <a:pPr lvl="3" marL="1728000" indent="-216000">
              <a:spcBef>
                <a:spcPts val="567"/>
              </a:spcBef>
              <a:buClr>
                <a:srgbClr val="ffffff"/>
              </a:buClr>
              <a:buSzPct val="75000"/>
              <a:buFont typeface="Symbol" charset="2"/>
              <a:buChar char=""/>
            </a:pPr>
            <a:r>
              <a:rPr b="0" lang="fr-FR" sz="2000" spc="-1" strike="noStrike">
                <a:latin typeface="Arial"/>
              </a:rPr>
              <a:t>Fourth Outline Level</a:t>
            </a:r>
            <a:endParaRPr b="0" lang="fr-FR" sz="2000" spc="-1" strike="noStrike">
              <a:latin typeface="Arial"/>
            </a:endParaRPr>
          </a:p>
          <a:p>
            <a:pPr lvl="4" marL="2160000" indent="-216000">
              <a:spcBef>
                <a:spcPts val="283"/>
              </a:spcBef>
              <a:buClr>
                <a:srgbClr val="ffffff"/>
              </a:buClr>
              <a:buSzPct val="45000"/>
              <a:buFont typeface="Wingdings" charset="2"/>
              <a:buChar char=""/>
            </a:pPr>
            <a:r>
              <a:rPr b="0" lang="fr-FR" sz="2000" spc="-1" strike="noStrike">
                <a:latin typeface="Arial"/>
              </a:rPr>
              <a:t>Fifth Outline Level</a:t>
            </a:r>
            <a:endParaRPr b="0" lang="fr-FR" sz="2000" spc="-1" strike="noStrike">
              <a:latin typeface="Arial"/>
            </a:endParaRPr>
          </a:p>
          <a:p>
            <a:pPr lvl="5" marL="2592000" indent="-216000">
              <a:spcBef>
                <a:spcPts val="283"/>
              </a:spcBef>
              <a:buClr>
                <a:srgbClr val="ffffff"/>
              </a:buClr>
              <a:buSzPct val="45000"/>
              <a:buFont typeface="Wingdings" charset="2"/>
              <a:buChar char=""/>
            </a:pPr>
            <a:r>
              <a:rPr b="0" lang="fr-FR" sz="2000" spc="-1" strike="noStrike">
                <a:latin typeface="Arial"/>
              </a:rPr>
              <a:t>Sixth Outline Level</a:t>
            </a:r>
            <a:endParaRPr b="0" lang="fr-FR" sz="2000" spc="-1" strike="noStrike">
              <a:latin typeface="Arial"/>
            </a:endParaRPr>
          </a:p>
          <a:p>
            <a:pPr lvl="6" marL="3024000" indent="-216000">
              <a:spcBef>
                <a:spcPts val="283"/>
              </a:spcBef>
              <a:buClr>
                <a:srgbClr val="ffffff"/>
              </a:buClr>
              <a:buSzPct val="45000"/>
              <a:buFont typeface="Wingdings" charset="2"/>
              <a:buChar char=""/>
            </a:pPr>
            <a:r>
              <a:rPr b="0" lang="fr-FR" sz="2000" spc="-1" strike="noStrike">
                <a:latin typeface="Arial"/>
              </a:rPr>
              <a:t>Seventh Outline Level</a:t>
            </a:r>
            <a:endParaRPr b="0" lang="fr-FR"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883" r:id="rId2"/>
    <p:sldLayoutId id="2147483884" r:id="rId3"/>
    <p:sldLayoutId id="2147483885" r:id="rId4"/>
    <p:sldLayoutId id="2147483886" r:id="rId5"/>
    <p:sldLayoutId id="2147483887" r:id="rId6"/>
    <p:sldLayoutId id="2147483888" r:id="rId7"/>
    <p:sldLayoutId id="2147483889" r:id="rId8"/>
    <p:sldLayoutId id="2147483890" r:id="rId9"/>
    <p:sldLayoutId id="2147483891" r:id="rId10"/>
    <p:sldLayoutId id="2147483892" r:id="rId11"/>
    <p:sldLayoutId id="2147483893" r:id="rId12"/>
    <p:sldLayoutId id="2147483894"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91919"/>
        </a:solidFill>
      </p:bgPr>
    </p:bg>
    <p:spTree>
      <p:nvGrpSpPr>
        <p:cNvPr id="1" name=""/>
        <p:cNvGrpSpPr/>
        <p:nvPr/>
      </p:nvGrpSpPr>
      <p:grpSpPr>
        <a:xfrm>
          <a:off x="0" y="0"/>
          <a:ext cx="0" cy="0"/>
          <a:chOff x="0" y="0"/>
          <a:chExt cx="0" cy="0"/>
        </a:xfrm>
      </p:grpSpPr>
      <p:sp>
        <p:nvSpPr>
          <p:cNvPr id="44" name="CustomShape 1"/>
          <p:cNvSpPr/>
          <p:nvPr/>
        </p:nvSpPr>
        <p:spPr>
          <a:xfrm>
            <a:off x="351000" y="238680"/>
            <a:ext cx="8427960" cy="4664160"/>
          </a:xfrm>
          <a:prstGeom prst="roundRect">
            <a:avLst>
              <a:gd name="adj" fmla="val 4973"/>
            </a:avLst>
          </a:prstGeom>
          <a:noFill/>
          <a:ln w="28440">
            <a:solidFill>
              <a:srgbClr val="84bde7"/>
            </a:solidFill>
            <a:round/>
          </a:ln>
        </p:spPr>
        <p:style>
          <a:lnRef idx="0"/>
          <a:fillRef idx="0"/>
          <a:effectRef idx="0"/>
          <a:fontRef idx="minor"/>
        </p:style>
      </p:sp>
      <p:grpSp>
        <p:nvGrpSpPr>
          <p:cNvPr id="45" name="Group 2"/>
          <p:cNvGrpSpPr/>
          <p:nvPr/>
        </p:nvGrpSpPr>
        <p:grpSpPr>
          <a:xfrm>
            <a:off x="713160" y="442080"/>
            <a:ext cx="7704000" cy="182520"/>
            <a:chOff x="713160" y="442080"/>
            <a:chExt cx="7704000" cy="182520"/>
          </a:xfrm>
        </p:grpSpPr>
        <p:sp>
          <p:nvSpPr>
            <p:cNvPr id="46" name="CustomShape 3"/>
            <p:cNvSpPr/>
            <p:nvPr/>
          </p:nvSpPr>
          <p:spPr>
            <a:xfrm>
              <a:off x="713160" y="442080"/>
              <a:ext cx="179640" cy="179640"/>
            </a:xfrm>
            <a:prstGeom prst="star4">
              <a:avLst>
                <a:gd name="adj" fmla="val 0"/>
              </a:avLst>
            </a:prstGeom>
            <a:solidFill>
              <a:srgbClr val="84bde7"/>
            </a:solidFill>
            <a:ln w="19080">
              <a:solidFill>
                <a:srgbClr val="84bde7"/>
              </a:solidFill>
              <a:round/>
            </a:ln>
          </p:spPr>
          <p:style>
            <a:lnRef idx="0"/>
            <a:fillRef idx="0"/>
            <a:effectRef idx="0"/>
            <a:fontRef idx="minor"/>
          </p:style>
        </p:sp>
        <p:sp>
          <p:nvSpPr>
            <p:cNvPr id="47" name="CustomShape 4"/>
            <p:cNvSpPr/>
            <p:nvPr/>
          </p:nvSpPr>
          <p:spPr>
            <a:xfrm>
              <a:off x="8237520" y="444960"/>
              <a:ext cx="179640" cy="179640"/>
            </a:xfrm>
            <a:prstGeom prst="star4">
              <a:avLst>
                <a:gd name="adj" fmla="val 0"/>
              </a:avLst>
            </a:prstGeom>
            <a:solidFill>
              <a:srgbClr val="84bde7"/>
            </a:solidFill>
            <a:ln w="19080">
              <a:solidFill>
                <a:srgbClr val="84bde7"/>
              </a:solidFill>
              <a:round/>
            </a:ln>
          </p:spPr>
          <p:style>
            <a:lnRef idx="0"/>
            <a:fillRef idx="0"/>
            <a:effectRef idx="0"/>
            <a:fontRef idx="minor"/>
          </p:style>
        </p:sp>
      </p:grpSp>
      <p:sp>
        <p:nvSpPr>
          <p:cNvPr id="48" name="PlaceHolder 5"/>
          <p:cNvSpPr>
            <a:spLocks noGrp="1"/>
          </p:cNvSpPr>
          <p:nvPr>
            <p:ph type="title"/>
          </p:nvPr>
        </p:nvSpPr>
        <p:spPr>
          <a:xfrm>
            <a:off x="457200" y="205200"/>
            <a:ext cx="8229240" cy="858600"/>
          </a:xfrm>
          <a:prstGeom prst="rect">
            <a:avLst/>
          </a:prstGeom>
        </p:spPr>
        <p:txBody>
          <a:bodyPr lIns="0" rIns="0" tIns="0" bIns="0" anchor="ctr">
            <a:noAutofit/>
          </a:bodyPr>
          <a:p>
            <a:pPr algn="ctr"/>
            <a:r>
              <a:rPr b="0" lang="fr-FR" sz="4400" spc="-1" strike="noStrike">
                <a:latin typeface="Arial"/>
              </a:rPr>
              <a:t>Click to edit the title text format</a:t>
            </a:r>
            <a:endParaRPr b="0" lang="fr-FR" sz="4400" spc="-1" strike="noStrike">
              <a:latin typeface="Arial"/>
            </a:endParaRPr>
          </a:p>
        </p:txBody>
      </p:sp>
      <p:sp>
        <p:nvSpPr>
          <p:cNvPr id="49" name="PlaceHolder 6"/>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ffffff"/>
              </a:buClr>
              <a:buSzPct val="45000"/>
              <a:buFont typeface="Wingdings" charset="2"/>
              <a:buChar char=""/>
            </a:pPr>
            <a:r>
              <a:rPr b="0" lang="fr-FR" sz="3200" spc="-1" strike="noStrike">
                <a:latin typeface="Arial"/>
              </a:rPr>
              <a:t>Click to edit the outline text format</a:t>
            </a:r>
            <a:endParaRPr b="0" lang="fr-FR" sz="3200" spc="-1" strike="noStrike">
              <a:latin typeface="Arial"/>
            </a:endParaRPr>
          </a:p>
          <a:p>
            <a:pPr lvl="1" marL="864000" indent="-324000">
              <a:spcBef>
                <a:spcPts val="1134"/>
              </a:spcBef>
              <a:buClr>
                <a:srgbClr val="ffffff"/>
              </a:buClr>
              <a:buSzPct val="75000"/>
              <a:buFont typeface="Symbol" charset="2"/>
              <a:buChar char=""/>
            </a:pPr>
            <a:r>
              <a:rPr b="0" lang="fr-FR" sz="2800" spc="-1" strike="noStrike">
                <a:latin typeface="Arial"/>
              </a:rPr>
              <a:t>Second Outline Level</a:t>
            </a:r>
            <a:endParaRPr b="0" lang="fr-FR" sz="2800" spc="-1" strike="noStrike">
              <a:latin typeface="Arial"/>
            </a:endParaRPr>
          </a:p>
          <a:p>
            <a:pPr lvl="2" marL="1296000" indent="-288000">
              <a:spcBef>
                <a:spcPts val="850"/>
              </a:spcBef>
              <a:buClr>
                <a:srgbClr val="ffffff"/>
              </a:buClr>
              <a:buSzPct val="45000"/>
              <a:buFont typeface="Wingdings" charset="2"/>
              <a:buChar char=""/>
            </a:pPr>
            <a:r>
              <a:rPr b="0" lang="fr-FR" sz="2400" spc="-1" strike="noStrike">
                <a:latin typeface="Arial"/>
              </a:rPr>
              <a:t>Third Outline Level</a:t>
            </a:r>
            <a:endParaRPr b="0" lang="fr-FR" sz="2400" spc="-1" strike="noStrike">
              <a:latin typeface="Arial"/>
            </a:endParaRPr>
          </a:p>
          <a:p>
            <a:pPr lvl="3" marL="1728000" indent="-216000">
              <a:spcBef>
                <a:spcPts val="567"/>
              </a:spcBef>
              <a:buClr>
                <a:srgbClr val="ffffff"/>
              </a:buClr>
              <a:buSzPct val="75000"/>
              <a:buFont typeface="Symbol" charset="2"/>
              <a:buChar char=""/>
            </a:pPr>
            <a:r>
              <a:rPr b="0" lang="fr-FR" sz="2000" spc="-1" strike="noStrike">
                <a:latin typeface="Arial"/>
              </a:rPr>
              <a:t>Fourth Outline Level</a:t>
            </a:r>
            <a:endParaRPr b="0" lang="fr-FR" sz="2000" spc="-1" strike="noStrike">
              <a:latin typeface="Arial"/>
            </a:endParaRPr>
          </a:p>
          <a:p>
            <a:pPr lvl="4" marL="2160000" indent="-216000">
              <a:spcBef>
                <a:spcPts val="283"/>
              </a:spcBef>
              <a:buClr>
                <a:srgbClr val="ffffff"/>
              </a:buClr>
              <a:buSzPct val="45000"/>
              <a:buFont typeface="Wingdings" charset="2"/>
              <a:buChar char=""/>
            </a:pPr>
            <a:r>
              <a:rPr b="0" lang="fr-FR" sz="2000" spc="-1" strike="noStrike">
                <a:latin typeface="Arial"/>
              </a:rPr>
              <a:t>Fifth Outline Level</a:t>
            </a:r>
            <a:endParaRPr b="0" lang="fr-FR" sz="2000" spc="-1" strike="noStrike">
              <a:latin typeface="Arial"/>
            </a:endParaRPr>
          </a:p>
          <a:p>
            <a:pPr lvl="5" marL="2592000" indent="-216000">
              <a:spcBef>
                <a:spcPts val="283"/>
              </a:spcBef>
              <a:buClr>
                <a:srgbClr val="ffffff"/>
              </a:buClr>
              <a:buSzPct val="45000"/>
              <a:buFont typeface="Wingdings" charset="2"/>
              <a:buChar char=""/>
            </a:pPr>
            <a:r>
              <a:rPr b="0" lang="fr-FR" sz="2000" spc="-1" strike="noStrike">
                <a:latin typeface="Arial"/>
              </a:rPr>
              <a:t>Sixth Outline Level</a:t>
            </a:r>
            <a:endParaRPr b="0" lang="fr-FR" sz="2000" spc="-1" strike="noStrike">
              <a:latin typeface="Arial"/>
            </a:endParaRPr>
          </a:p>
          <a:p>
            <a:pPr lvl="6" marL="3024000" indent="-216000">
              <a:spcBef>
                <a:spcPts val="283"/>
              </a:spcBef>
              <a:buClr>
                <a:srgbClr val="ffffff"/>
              </a:buClr>
              <a:buSzPct val="45000"/>
              <a:buFont typeface="Wingdings" charset="2"/>
              <a:buChar char=""/>
            </a:pPr>
            <a:r>
              <a:rPr b="0" lang="fr-FR" sz="2000" spc="-1" strike="noStrike">
                <a:latin typeface="Arial"/>
              </a:rPr>
              <a:t>Seventh Outline Level</a:t>
            </a:r>
            <a:endParaRPr b="0" lang="fr-FR"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Masters/slideMaster2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84bde7"/>
        </a:solidFill>
      </p:bgPr>
    </p:bg>
    <p:spTree>
      <p:nvGrpSpPr>
        <p:cNvPr id="1" name=""/>
        <p:cNvGrpSpPr/>
        <p:nvPr/>
      </p:nvGrpSpPr>
      <p:grpSpPr>
        <a:xfrm>
          <a:off x="0" y="0"/>
          <a:ext cx="0" cy="0"/>
          <a:chOff x="0" y="0"/>
          <a:chExt cx="0" cy="0"/>
        </a:xfrm>
      </p:grpSpPr>
      <p:sp>
        <p:nvSpPr>
          <p:cNvPr id="845" name="CustomShape 1"/>
          <p:cNvSpPr/>
          <p:nvPr/>
        </p:nvSpPr>
        <p:spPr>
          <a:xfrm>
            <a:off x="358560" y="239760"/>
            <a:ext cx="8427960" cy="4664160"/>
          </a:xfrm>
          <a:prstGeom prst="roundRect">
            <a:avLst>
              <a:gd name="adj" fmla="val 4973"/>
            </a:avLst>
          </a:prstGeom>
          <a:noFill/>
          <a:ln w="28440">
            <a:solidFill>
              <a:srgbClr val="ffffff"/>
            </a:solidFill>
            <a:round/>
          </a:ln>
        </p:spPr>
        <p:style>
          <a:lnRef idx="0"/>
          <a:fillRef idx="0"/>
          <a:effectRef idx="0"/>
          <a:fontRef idx="minor"/>
        </p:style>
      </p:sp>
      <p:grpSp>
        <p:nvGrpSpPr>
          <p:cNvPr id="846" name="Group 2"/>
          <p:cNvGrpSpPr/>
          <p:nvPr/>
        </p:nvGrpSpPr>
        <p:grpSpPr>
          <a:xfrm>
            <a:off x="713160" y="444960"/>
            <a:ext cx="588600" cy="105840"/>
            <a:chOff x="713160" y="444960"/>
            <a:chExt cx="588600" cy="105840"/>
          </a:xfrm>
        </p:grpSpPr>
        <p:sp>
          <p:nvSpPr>
            <p:cNvPr id="847" name="CustomShape 3"/>
            <p:cNvSpPr/>
            <p:nvPr/>
          </p:nvSpPr>
          <p:spPr>
            <a:xfrm>
              <a:off x="713160" y="444960"/>
              <a:ext cx="105840" cy="105840"/>
            </a:xfrm>
            <a:prstGeom prst="rect">
              <a:avLst/>
            </a:prstGeom>
            <a:solidFill>
              <a:srgbClr val="ffffff"/>
            </a:solidFill>
            <a:ln w="19080">
              <a:solidFill>
                <a:srgbClr val="ffffff"/>
              </a:solidFill>
              <a:round/>
            </a:ln>
          </p:spPr>
          <p:style>
            <a:lnRef idx="0"/>
            <a:fillRef idx="0"/>
            <a:effectRef idx="0"/>
            <a:fontRef idx="minor"/>
          </p:style>
        </p:sp>
        <p:sp>
          <p:nvSpPr>
            <p:cNvPr id="848" name="CustomShape 4"/>
            <p:cNvSpPr/>
            <p:nvPr/>
          </p:nvSpPr>
          <p:spPr>
            <a:xfrm>
              <a:off x="874080" y="444960"/>
              <a:ext cx="105840" cy="105840"/>
            </a:xfrm>
            <a:prstGeom prst="rect">
              <a:avLst/>
            </a:prstGeom>
            <a:noFill/>
            <a:ln w="19080">
              <a:solidFill>
                <a:srgbClr val="ffffff"/>
              </a:solidFill>
              <a:round/>
            </a:ln>
          </p:spPr>
          <p:style>
            <a:lnRef idx="0"/>
            <a:fillRef idx="0"/>
            <a:effectRef idx="0"/>
            <a:fontRef idx="minor"/>
          </p:style>
        </p:sp>
        <p:sp>
          <p:nvSpPr>
            <p:cNvPr id="849" name="CustomShape 5"/>
            <p:cNvSpPr/>
            <p:nvPr/>
          </p:nvSpPr>
          <p:spPr>
            <a:xfrm>
              <a:off x="1035000" y="444960"/>
              <a:ext cx="105840" cy="105840"/>
            </a:xfrm>
            <a:prstGeom prst="rect">
              <a:avLst/>
            </a:prstGeom>
            <a:noFill/>
            <a:ln w="19080">
              <a:solidFill>
                <a:srgbClr val="ffffff"/>
              </a:solidFill>
              <a:round/>
            </a:ln>
          </p:spPr>
          <p:style>
            <a:lnRef idx="0"/>
            <a:fillRef idx="0"/>
            <a:effectRef idx="0"/>
            <a:fontRef idx="minor"/>
          </p:style>
        </p:sp>
        <p:sp>
          <p:nvSpPr>
            <p:cNvPr id="850" name="CustomShape 6"/>
            <p:cNvSpPr/>
            <p:nvPr/>
          </p:nvSpPr>
          <p:spPr>
            <a:xfrm>
              <a:off x="1195920" y="444960"/>
              <a:ext cx="105840" cy="105840"/>
            </a:xfrm>
            <a:prstGeom prst="rect">
              <a:avLst/>
            </a:prstGeom>
            <a:noFill/>
            <a:ln w="19080">
              <a:solidFill>
                <a:srgbClr val="ffffff"/>
              </a:solidFill>
              <a:round/>
            </a:ln>
          </p:spPr>
          <p:style>
            <a:lnRef idx="0"/>
            <a:fillRef idx="0"/>
            <a:effectRef idx="0"/>
            <a:fontRef idx="minor"/>
          </p:style>
        </p:sp>
      </p:grpSp>
      <p:sp>
        <p:nvSpPr>
          <p:cNvPr id="851" name="PlaceHolder 7"/>
          <p:cNvSpPr>
            <a:spLocks noGrp="1"/>
          </p:cNvSpPr>
          <p:nvPr>
            <p:ph type="title"/>
          </p:nvPr>
        </p:nvSpPr>
        <p:spPr>
          <a:xfrm>
            <a:off x="457200" y="205200"/>
            <a:ext cx="8229240" cy="858600"/>
          </a:xfrm>
          <a:prstGeom prst="rect">
            <a:avLst/>
          </a:prstGeom>
        </p:spPr>
        <p:txBody>
          <a:bodyPr lIns="0" rIns="0" tIns="0" bIns="0" anchor="ctr">
            <a:noAutofit/>
          </a:bodyPr>
          <a:p>
            <a:pPr algn="ctr"/>
            <a:r>
              <a:rPr b="0" lang="fr-FR" sz="4400" spc="-1" strike="noStrike">
                <a:latin typeface="Arial"/>
              </a:rPr>
              <a:t>Click to edit the title text format</a:t>
            </a:r>
            <a:endParaRPr b="0" lang="fr-FR" sz="4400" spc="-1" strike="noStrike">
              <a:latin typeface="Arial"/>
            </a:endParaRPr>
          </a:p>
        </p:txBody>
      </p:sp>
      <p:sp>
        <p:nvSpPr>
          <p:cNvPr id="852" name="PlaceHolder 8"/>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fr-FR" sz="3200" spc="-1" strike="noStrike">
                <a:latin typeface="Arial"/>
              </a:rPr>
              <a:t>Click to edit the outline text format</a:t>
            </a:r>
            <a:endParaRPr b="0" lang="fr-FR" sz="3200" spc="-1" strike="noStrike">
              <a:latin typeface="Arial"/>
            </a:endParaRPr>
          </a:p>
          <a:p>
            <a:pPr lvl="1" marL="864000" indent="-324000">
              <a:spcBef>
                <a:spcPts val="1134"/>
              </a:spcBef>
              <a:buClr>
                <a:srgbClr val="000000"/>
              </a:buClr>
              <a:buSzPct val="75000"/>
              <a:buFont typeface="Symbol" charset="2"/>
              <a:buChar char=""/>
            </a:pPr>
            <a:r>
              <a:rPr b="0" lang="fr-FR" sz="2800" spc="-1" strike="noStrike">
                <a:latin typeface="Arial"/>
              </a:rPr>
              <a:t>Second Outline Level</a:t>
            </a:r>
            <a:endParaRPr b="0" lang="fr-FR" sz="2800" spc="-1" strike="noStrike">
              <a:latin typeface="Arial"/>
            </a:endParaRPr>
          </a:p>
          <a:p>
            <a:pPr lvl="2" marL="1296000" indent="-288000">
              <a:spcBef>
                <a:spcPts val="850"/>
              </a:spcBef>
              <a:buClr>
                <a:srgbClr val="000000"/>
              </a:buClr>
              <a:buSzPct val="45000"/>
              <a:buFont typeface="Wingdings" charset="2"/>
              <a:buChar char=""/>
            </a:pPr>
            <a:r>
              <a:rPr b="0" lang="fr-FR" sz="2400" spc="-1" strike="noStrike">
                <a:latin typeface="Arial"/>
              </a:rPr>
              <a:t>Third Outline Level</a:t>
            </a:r>
            <a:endParaRPr b="0" lang="fr-FR" sz="2400" spc="-1" strike="noStrike">
              <a:latin typeface="Arial"/>
            </a:endParaRPr>
          </a:p>
          <a:p>
            <a:pPr lvl="3" marL="1728000" indent="-216000">
              <a:spcBef>
                <a:spcPts val="567"/>
              </a:spcBef>
              <a:buClr>
                <a:srgbClr val="000000"/>
              </a:buClr>
              <a:buSzPct val="75000"/>
              <a:buFont typeface="Symbol" charset="2"/>
              <a:buChar char=""/>
            </a:pPr>
            <a:r>
              <a:rPr b="0" lang="fr-FR" sz="2000" spc="-1" strike="noStrike">
                <a:latin typeface="Arial"/>
              </a:rPr>
              <a:t>Fourth Outline Level</a:t>
            </a:r>
            <a:endParaRPr b="0" lang="fr-FR" sz="2000" spc="-1" strike="noStrike">
              <a:latin typeface="Arial"/>
            </a:endParaRPr>
          </a:p>
          <a:p>
            <a:pPr lvl="4" marL="2160000" indent="-216000">
              <a:spcBef>
                <a:spcPts val="283"/>
              </a:spcBef>
              <a:buClr>
                <a:srgbClr val="000000"/>
              </a:buClr>
              <a:buSzPct val="45000"/>
              <a:buFont typeface="Wingdings" charset="2"/>
              <a:buChar char=""/>
            </a:pPr>
            <a:r>
              <a:rPr b="0" lang="fr-FR" sz="2000" spc="-1" strike="noStrike">
                <a:latin typeface="Arial"/>
              </a:rPr>
              <a:t>Fifth Outline Level</a:t>
            </a:r>
            <a:endParaRPr b="0" lang="fr-FR" sz="2000" spc="-1" strike="noStrike">
              <a:latin typeface="Arial"/>
            </a:endParaRPr>
          </a:p>
          <a:p>
            <a:pPr lvl="5" marL="2592000" indent="-216000">
              <a:spcBef>
                <a:spcPts val="283"/>
              </a:spcBef>
              <a:buClr>
                <a:srgbClr val="000000"/>
              </a:buClr>
              <a:buSzPct val="45000"/>
              <a:buFont typeface="Wingdings" charset="2"/>
              <a:buChar char=""/>
            </a:pPr>
            <a:r>
              <a:rPr b="0" lang="fr-FR" sz="2000" spc="-1" strike="noStrike">
                <a:latin typeface="Arial"/>
              </a:rPr>
              <a:t>Sixth Outline Level</a:t>
            </a:r>
            <a:endParaRPr b="0" lang="fr-FR" sz="2000" spc="-1" strike="noStrike">
              <a:latin typeface="Arial"/>
            </a:endParaRPr>
          </a:p>
          <a:p>
            <a:pPr lvl="6" marL="3024000" indent="-216000">
              <a:spcBef>
                <a:spcPts val="283"/>
              </a:spcBef>
              <a:buClr>
                <a:srgbClr val="000000"/>
              </a:buClr>
              <a:buSzPct val="45000"/>
              <a:buFont typeface="Wingdings" charset="2"/>
              <a:buChar char=""/>
            </a:pPr>
            <a:r>
              <a:rPr b="0" lang="fr-FR" sz="2000" spc="-1" strike="noStrike">
                <a:latin typeface="Arial"/>
              </a:rPr>
              <a:t>Seventh Outline Level</a:t>
            </a:r>
            <a:endParaRPr b="0" lang="fr-FR"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896" r:id="rId2"/>
    <p:sldLayoutId id="2147483897" r:id="rId3"/>
    <p:sldLayoutId id="2147483898" r:id="rId4"/>
    <p:sldLayoutId id="2147483899" r:id="rId5"/>
    <p:sldLayoutId id="2147483900" r:id="rId6"/>
    <p:sldLayoutId id="2147483901" r:id="rId7"/>
    <p:sldLayoutId id="2147483902" r:id="rId8"/>
    <p:sldLayoutId id="2147483903" r:id="rId9"/>
    <p:sldLayoutId id="2147483904" r:id="rId10"/>
    <p:sldLayoutId id="2147483905" r:id="rId11"/>
    <p:sldLayoutId id="2147483906" r:id="rId12"/>
    <p:sldLayoutId id="2147483907" r:id="rId13"/>
  </p:sldLayoutIdLst>
</p:sldMaster>
</file>

<file path=ppt/slideMasters/slideMaster2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91919"/>
        </a:solidFill>
      </p:bgPr>
    </p:bg>
    <p:spTree>
      <p:nvGrpSpPr>
        <p:cNvPr id="1" name=""/>
        <p:cNvGrpSpPr/>
        <p:nvPr/>
      </p:nvGrpSpPr>
      <p:grpSpPr>
        <a:xfrm>
          <a:off x="0" y="0"/>
          <a:ext cx="0" cy="0"/>
          <a:chOff x="0" y="0"/>
          <a:chExt cx="0" cy="0"/>
        </a:xfrm>
      </p:grpSpPr>
      <p:grpSp>
        <p:nvGrpSpPr>
          <p:cNvPr id="889" name="Group 1"/>
          <p:cNvGrpSpPr/>
          <p:nvPr/>
        </p:nvGrpSpPr>
        <p:grpSpPr>
          <a:xfrm>
            <a:off x="338400" y="238680"/>
            <a:ext cx="8455320" cy="4664160"/>
            <a:chOff x="338400" y="238680"/>
            <a:chExt cx="8455320" cy="4664160"/>
          </a:xfrm>
        </p:grpSpPr>
        <p:sp>
          <p:nvSpPr>
            <p:cNvPr id="890" name="CustomShape 2"/>
            <p:cNvSpPr/>
            <p:nvPr/>
          </p:nvSpPr>
          <p:spPr>
            <a:xfrm>
              <a:off x="351000" y="238680"/>
              <a:ext cx="8427960" cy="4664160"/>
            </a:xfrm>
            <a:prstGeom prst="roundRect">
              <a:avLst>
                <a:gd name="adj" fmla="val 4973"/>
              </a:avLst>
            </a:prstGeom>
            <a:noFill/>
            <a:ln w="28440">
              <a:solidFill>
                <a:srgbClr val="84bde7"/>
              </a:solidFill>
              <a:round/>
            </a:ln>
          </p:spPr>
          <p:style>
            <a:lnRef idx="0"/>
            <a:fillRef idx="0"/>
            <a:effectRef idx="0"/>
            <a:fontRef idx="minor"/>
          </p:style>
        </p:sp>
        <p:sp>
          <p:nvSpPr>
            <p:cNvPr id="891" name="CustomShape 3"/>
            <p:cNvSpPr/>
            <p:nvPr/>
          </p:nvSpPr>
          <p:spPr>
            <a:xfrm>
              <a:off x="338400" y="972360"/>
              <a:ext cx="8455320" cy="360"/>
            </a:xfrm>
            <a:custGeom>
              <a:avLst/>
              <a:gdLst/>
              <a:ahLst/>
              <a:rect l="l" t="t" r="r" b="b"/>
              <a:pathLst>
                <a:path w="21600" h="21600">
                  <a:moveTo>
                    <a:pt x="0" y="0"/>
                  </a:moveTo>
                  <a:lnTo>
                    <a:pt x="21600" y="21600"/>
                  </a:lnTo>
                </a:path>
              </a:pathLst>
            </a:custGeom>
            <a:noFill/>
            <a:ln w="28440">
              <a:solidFill>
                <a:srgbClr val="84bde7"/>
              </a:solidFill>
              <a:round/>
            </a:ln>
          </p:spPr>
          <p:style>
            <a:lnRef idx="0"/>
            <a:fillRef idx="0"/>
            <a:effectRef idx="0"/>
            <a:fontRef idx="minor"/>
          </p:style>
        </p:sp>
      </p:grpSp>
      <p:grpSp>
        <p:nvGrpSpPr>
          <p:cNvPr id="892" name="Group 4"/>
          <p:cNvGrpSpPr/>
          <p:nvPr/>
        </p:nvGrpSpPr>
        <p:grpSpPr>
          <a:xfrm>
            <a:off x="713160" y="444960"/>
            <a:ext cx="588600" cy="105840"/>
            <a:chOff x="713160" y="444960"/>
            <a:chExt cx="588600" cy="105840"/>
          </a:xfrm>
        </p:grpSpPr>
        <p:sp>
          <p:nvSpPr>
            <p:cNvPr id="893" name="CustomShape 5"/>
            <p:cNvSpPr/>
            <p:nvPr/>
          </p:nvSpPr>
          <p:spPr>
            <a:xfrm>
              <a:off x="713160" y="444960"/>
              <a:ext cx="105840" cy="105840"/>
            </a:xfrm>
            <a:prstGeom prst="rect">
              <a:avLst/>
            </a:prstGeom>
            <a:solidFill>
              <a:srgbClr val="84bde7"/>
            </a:solidFill>
            <a:ln w="19080">
              <a:solidFill>
                <a:srgbClr val="84bde7"/>
              </a:solidFill>
              <a:round/>
            </a:ln>
          </p:spPr>
          <p:style>
            <a:lnRef idx="0"/>
            <a:fillRef idx="0"/>
            <a:effectRef idx="0"/>
            <a:fontRef idx="minor"/>
          </p:style>
        </p:sp>
        <p:sp>
          <p:nvSpPr>
            <p:cNvPr id="894" name="CustomShape 6"/>
            <p:cNvSpPr/>
            <p:nvPr/>
          </p:nvSpPr>
          <p:spPr>
            <a:xfrm>
              <a:off x="874080" y="444960"/>
              <a:ext cx="105840" cy="105840"/>
            </a:xfrm>
            <a:prstGeom prst="rect">
              <a:avLst/>
            </a:prstGeom>
            <a:noFill/>
            <a:ln w="19080">
              <a:solidFill>
                <a:srgbClr val="84bde7"/>
              </a:solidFill>
              <a:round/>
            </a:ln>
          </p:spPr>
          <p:style>
            <a:lnRef idx="0"/>
            <a:fillRef idx="0"/>
            <a:effectRef idx="0"/>
            <a:fontRef idx="minor"/>
          </p:style>
        </p:sp>
        <p:sp>
          <p:nvSpPr>
            <p:cNvPr id="895" name="CustomShape 7"/>
            <p:cNvSpPr/>
            <p:nvPr/>
          </p:nvSpPr>
          <p:spPr>
            <a:xfrm>
              <a:off x="1035000" y="444960"/>
              <a:ext cx="105840" cy="105840"/>
            </a:xfrm>
            <a:prstGeom prst="rect">
              <a:avLst/>
            </a:prstGeom>
            <a:noFill/>
            <a:ln w="19080">
              <a:solidFill>
                <a:srgbClr val="84bde7"/>
              </a:solidFill>
              <a:round/>
            </a:ln>
          </p:spPr>
          <p:style>
            <a:lnRef idx="0"/>
            <a:fillRef idx="0"/>
            <a:effectRef idx="0"/>
            <a:fontRef idx="minor"/>
          </p:style>
        </p:sp>
        <p:sp>
          <p:nvSpPr>
            <p:cNvPr id="896" name="CustomShape 8"/>
            <p:cNvSpPr/>
            <p:nvPr/>
          </p:nvSpPr>
          <p:spPr>
            <a:xfrm>
              <a:off x="1195920" y="444960"/>
              <a:ext cx="105840" cy="105840"/>
            </a:xfrm>
            <a:prstGeom prst="rect">
              <a:avLst/>
            </a:prstGeom>
            <a:noFill/>
            <a:ln w="19080">
              <a:solidFill>
                <a:srgbClr val="84bde7"/>
              </a:solidFill>
              <a:round/>
            </a:ln>
          </p:spPr>
          <p:style>
            <a:lnRef idx="0"/>
            <a:fillRef idx="0"/>
            <a:effectRef idx="0"/>
            <a:fontRef idx="minor"/>
          </p:style>
        </p:sp>
      </p:grpSp>
      <p:sp>
        <p:nvSpPr>
          <p:cNvPr id="897" name="PlaceHolder 9"/>
          <p:cNvSpPr>
            <a:spLocks noGrp="1"/>
          </p:cNvSpPr>
          <p:nvPr>
            <p:ph type="title"/>
          </p:nvPr>
        </p:nvSpPr>
        <p:spPr>
          <a:xfrm>
            <a:off x="457200" y="205200"/>
            <a:ext cx="8229240" cy="858600"/>
          </a:xfrm>
          <a:prstGeom prst="rect">
            <a:avLst/>
          </a:prstGeom>
        </p:spPr>
        <p:txBody>
          <a:bodyPr lIns="0" rIns="0" tIns="0" bIns="0" anchor="ctr">
            <a:noAutofit/>
          </a:bodyPr>
          <a:p>
            <a:pPr algn="ctr"/>
            <a:r>
              <a:rPr b="0" lang="fr-FR" sz="4400" spc="-1" strike="noStrike">
                <a:latin typeface="Arial"/>
              </a:rPr>
              <a:t>Click to edit the title text format</a:t>
            </a:r>
            <a:endParaRPr b="0" lang="fr-FR" sz="4400" spc="-1" strike="noStrike">
              <a:latin typeface="Arial"/>
            </a:endParaRPr>
          </a:p>
        </p:txBody>
      </p:sp>
      <p:sp>
        <p:nvSpPr>
          <p:cNvPr id="898" name="PlaceHolder 10"/>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ffffff"/>
              </a:buClr>
              <a:buSzPct val="45000"/>
              <a:buFont typeface="Wingdings" charset="2"/>
              <a:buChar char=""/>
            </a:pPr>
            <a:r>
              <a:rPr b="0" lang="fr-FR" sz="3200" spc="-1" strike="noStrike">
                <a:latin typeface="Arial"/>
              </a:rPr>
              <a:t>Click to edit the outline text format</a:t>
            </a:r>
            <a:endParaRPr b="0" lang="fr-FR" sz="3200" spc="-1" strike="noStrike">
              <a:latin typeface="Arial"/>
            </a:endParaRPr>
          </a:p>
          <a:p>
            <a:pPr lvl="1" marL="864000" indent="-324000">
              <a:spcBef>
                <a:spcPts val="1134"/>
              </a:spcBef>
              <a:buClr>
                <a:srgbClr val="ffffff"/>
              </a:buClr>
              <a:buSzPct val="75000"/>
              <a:buFont typeface="Symbol" charset="2"/>
              <a:buChar char=""/>
            </a:pPr>
            <a:r>
              <a:rPr b="0" lang="fr-FR" sz="2800" spc="-1" strike="noStrike">
                <a:latin typeface="Arial"/>
              </a:rPr>
              <a:t>Second Outline Level</a:t>
            </a:r>
            <a:endParaRPr b="0" lang="fr-FR" sz="2800" spc="-1" strike="noStrike">
              <a:latin typeface="Arial"/>
            </a:endParaRPr>
          </a:p>
          <a:p>
            <a:pPr lvl="2" marL="1296000" indent="-288000">
              <a:spcBef>
                <a:spcPts val="850"/>
              </a:spcBef>
              <a:buClr>
                <a:srgbClr val="ffffff"/>
              </a:buClr>
              <a:buSzPct val="45000"/>
              <a:buFont typeface="Wingdings" charset="2"/>
              <a:buChar char=""/>
            </a:pPr>
            <a:r>
              <a:rPr b="0" lang="fr-FR" sz="2400" spc="-1" strike="noStrike">
                <a:latin typeface="Arial"/>
              </a:rPr>
              <a:t>Third Outline Level</a:t>
            </a:r>
            <a:endParaRPr b="0" lang="fr-FR" sz="2400" spc="-1" strike="noStrike">
              <a:latin typeface="Arial"/>
            </a:endParaRPr>
          </a:p>
          <a:p>
            <a:pPr lvl="3" marL="1728000" indent="-216000">
              <a:spcBef>
                <a:spcPts val="567"/>
              </a:spcBef>
              <a:buClr>
                <a:srgbClr val="ffffff"/>
              </a:buClr>
              <a:buSzPct val="75000"/>
              <a:buFont typeface="Symbol" charset="2"/>
              <a:buChar char=""/>
            </a:pPr>
            <a:r>
              <a:rPr b="0" lang="fr-FR" sz="2000" spc="-1" strike="noStrike">
                <a:latin typeface="Arial"/>
              </a:rPr>
              <a:t>Fourth Outline Level</a:t>
            </a:r>
            <a:endParaRPr b="0" lang="fr-FR" sz="2000" spc="-1" strike="noStrike">
              <a:latin typeface="Arial"/>
            </a:endParaRPr>
          </a:p>
          <a:p>
            <a:pPr lvl="4" marL="2160000" indent="-216000">
              <a:spcBef>
                <a:spcPts val="283"/>
              </a:spcBef>
              <a:buClr>
                <a:srgbClr val="ffffff"/>
              </a:buClr>
              <a:buSzPct val="45000"/>
              <a:buFont typeface="Wingdings" charset="2"/>
              <a:buChar char=""/>
            </a:pPr>
            <a:r>
              <a:rPr b="0" lang="fr-FR" sz="2000" spc="-1" strike="noStrike">
                <a:latin typeface="Arial"/>
              </a:rPr>
              <a:t>Fifth Outline Level</a:t>
            </a:r>
            <a:endParaRPr b="0" lang="fr-FR" sz="2000" spc="-1" strike="noStrike">
              <a:latin typeface="Arial"/>
            </a:endParaRPr>
          </a:p>
          <a:p>
            <a:pPr lvl="5" marL="2592000" indent="-216000">
              <a:spcBef>
                <a:spcPts val="283"/>
              </a:spcBef>
              <a:buClr>
                <a:srgbClr val="ffffff"/>
              </a:buClr>
              <a:buSzPct val="45000"/>
              <a:buFont typeface="Wingdings" charset="2"/>
              <a:buChar char=""/>
            </a:pPr>
            <a:r>
              <a:rPr b="0" lang="fr-FR" sz="2000" spc="-1" strike="noStrike">
                <a:latin typeface="Arial"/>
              </a:rPr>
              <a:t>Sixth Outline Level</a:t>
            </a:r>
            <a:endParaRPr b="0" lang="fr-FR" sz="2000" spc="-1" strike="noStrike">
              <a:latin typeface="Arial"/>
            </a:endParaRPr>
          </a:p>
          <a:p>
            <a:pPr lvl="6" marL="3024000" indent="-216000">
              <a:spcBef>
                <a:spcPts val="283"/>
              </a:spcBef>
              <a:buClr>
                <a:srgbClr val="ffffff"/>
              </a:buClr>
              <a:buSzPct val="45000"/>
              <a:buFont typeface="Wingdings" charset="2"/>
              <a:buChar char=""/>
            </a:pPr>
            <a:r>
              <a:rPr b="0" lang="fr-FR" sz="2000" spc="-1" strike="noStrike">
                <a:latin typeface="Arial"/>
              </a:rPr>
              <a:t>Seventh Outline Level</a:t>
            </a:r>
            <a:endParaRPr b="0" lang="fr-FR"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909" r:id="rId2"/>
    <p:sldLayoutId id="2147483910" r:id="rId3"/>
    <p:sldLayoutId id="2147483911" r:id="rId4"/>
    <p:sldLayoutId id="2147483912" r:id="rId5"/>
    <p:sldLayoutId id="2147483913" r:id="rId6"/>
    <p:sldLayoutId id="2147483914" r:id="rId7"/>
    <p:sldLayoutId id="2147483915" r:id="rId8"/>
    <p:sldLayoutId id="2147483916" r:id="rId9"/>
    <p:sldLayoutId id="2147483917" r:id="rId10"/>
    <p:sldLayoutId id="2147483918" r:id="rId11"/>
    <p:sldLayoutId id="2147483919" r:id="rId12"/>
    <p:sldLayoutId id="2147483920" r:id="rId13"/>
  </p:sldLayoutIdLst>
</p:sldMaster>
</file>

<file path=ppt/slideMasters/slideMaster2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91919"/>
        </a:solidFill>
      </p:bgPr>
    </p:bg>
    <p:spTree>
      <p:nvGrpSpPr>
        <p:cNvPr id="1" name=""/>
        <p:cNvGrpSpPr/>
        <p:nvPr/>
      </p:nvGrpSpPr>
      <p:grpSpPr>
        <a:xfrm>
          <a:off x="0" y="0"/>
          <a:ext cx="0" cy="0"/>
          <a:chOff x="0" y="0"/>
          <a:chExt cx="0" cy="0"/>
        </a:xfrm>
      </p:grpSpPr>
      <p:grpSp>
        <p:nvGrpSpPr>
          <p:cNvPr id="935" name="Group 1"/>
          <p:cNvGrpSpPr/>
          <p:nvPr/>
        </p:nvGrpSpPr>
        <p:grpSpPr>
          <a:xfrm>
            <a:off x="338400" y="238680"/>
            <a:ext cx="8455320" cy="4664160"/>
            <a:chOff x="338400" y="238680"/>
            <a:chExt cx="8455320" cy="4664160"/>
          </a:xfrm>
        </p:grpSpPr>
        <p:sp>
          <p:nvSpPr>
            <p:cNvPr id="936" name="CustomShape 2"/>
            <p:cNvSpPr/>
            <p:nvPr/>
          </p:nvSpPr>
          <p:spPr>
            <a:xfrm>
              <a:off x="351000" y="238680"/>
              <a:ext cx="8427960" cy="4664160"/>
            </a:xfrm>
            <a:prstGeom prst="roundRect">
              <a:avLst>
                <a:gd name="adj" fmla="val 4973"/>
              </a:avLst>
            </a:prstGeom>
            <a:noFill/>
            <a:ln w="28440">
              <a:solidFill>
                <a:srgbClr val="84bde7"/>
              </a:solidFill>
              <a:round/>
            </a:ln>
          </p:spPr>
          <p:style>
            <a:lnRef idx="0"/>
            <a:fillRef idx="0"/>
            <a:effectRef idx="0"/>
            <a:fontRef idx="minor"/>
          </p:style>
        </p:sp>
        <p:sp>
          <p:nvSpPr>
            <p:cNvPr id="937" name="CustomShape 3"/>
            <p:cNvSpPr/>
            <p:nvPr/>
          </p:nvSpPr>
          <p:spPr>
            <a:xfrm>
              <a:off x="338400" y="972360"/>
              <a:ext cx="8455320" cy="360"/>
            </a:xfrm>
            <a:custGeom>
              <a:avLst/>
              <a:gdLst/>
              <a:ahLst/>
              <a:rect l="l" t="t" r="r" b="b"/>
              <a:pathLst>
                <a:path w="21600" h="21600">
                  <a:moveTo>
                    <a:pt x="0" y="0"/>
                  </a:moveTo>
                  <a:lnTo>
                    <a:pt x="21600" y="21600"/>
                  </a:lnTo>
                </a:path>
              </a:pathLst>
            </a:custGeom>
            <a:noFill/>
            <a:ln w="28440">
              <a:solidFill>
                <a:srgbClr val="84bde7"/>
              </a:solidFill>
              <a:round/>
            </a:ln>
          </p:spPr>
          <p:style>
            <a:lnRef idx="0"/>
            <a:fillRef idx="0"/>
            <a:effectRef idx="0"/>
            <a:fontRef idx="minor"/>
          </p:style>
        </p:sp>
      </p:grpSp>
      <p:grpSp>
        <p:nvGrpSpPr>
          <p:cNvPr id="938" name="Group 4"/>
          <p:cNvGrpSpPr/>
          <p:nvPr/>
        </p:nvGrpSpPr>
        <p:grpSpPr>
          <a:xfrm>
            <a:off x="713160" y="444960"/>
            <a:ext cx="588600" cy="105840"/>
            <a:chOff x="713160" y="444960"/>
            <a:chExt cx="588600" cy="105840"/>
          </a:xfrm>
        </p:grpSpPr>
        <p:sp>
          <p:nvSpPr>
            <p:cNvPr id="939" name="CustomShape 5"/>
            <p:cNvSpPr/>
            <p:nvPr/>
          </p:nvSpPr>
          <p:spPr>
            <a:xfrm>
              <a:off x="713160" y="444960"/>
              <a:ext cx="105840" cy="105840"/>
            </a:xfrm>
            <a:prstGeom prst="rect">
              <a:avLst/>
            </a:prstGeom>
            <a:solidFill>
              <a:srgbClr val="84bde7"/>
            </a:solidFill>
            <a:ln w="19080">
              <a:solidFill>
                <a:srgbClr val="84bde7"/>
              </a:solidFill>
              <a:round/>
            </a:ln>
          </p:spPr>
          <p:style>
            <a:lnRef idx="0"/>
            <a:fillRef idx="0"/>
            <a:effectRef idx="0"/>
            <a:fontRef idx="minor"/>
          </p:style>
        </p:sp>
        <p:sp>
          <p:nvSpPr>
            <p:cNvPr id="940" name="CustomShape 6"/>
            <p:cNvSpPr/>
            <p:nvPr/>
          </p:nvSpPr>
          <p:spPr>
            <a:xfrm>
              <a:off x="874080" y="444960"/>
              <a:ext cx="105840" cy="105840"/>
            </a:xfrm>
            <a:prstGeom prst="rect">
              <a:avLst/>
            </a:prstGeom>
            <a:noFill/>
            <a:ln w="19080">
              <a:solidFill>
                <a:srgbClr val="84bde7"/>
              </a:solidFill>
              <a:round/>
            </a:ln>
          </p:spPr>
          <p:style>
            <a:lnRef idx="0"/>
            <a:fillRef idx="0"/>
            <a:effectRef idx="0"/>
            <a:fontRef idx="minor"/>
          </p:style>
        </p:sp>
        <p:sp>
          <p:nvSpPr>
            <p:cNvPr id="941" name="CustomShape 7"/>
            <p:cNvSpPr/>
            <p:nvPr/>
          </p:nvSpPr>
          <p:spPr>
            <a:xfrm>
              <a:off x="1035000" y="444960"/>
              <a:ext cx="105840" cy="105840"/>
            </a:xfrm>
            <a:prstGeom prst="rect">
              <a:avLst/>
            </a:prstGeom>
            <a:noFill/>
            <a:ln w="19080">
              <a:solidFill>
                <a:srgbClr val="84bde7"/>
              </a:solidFill>
              <a:round/>
            </a:ln>
          </p:spPr>
          <p:style>
            <a:lnRef idx="0"/>
            <a:fillRef idx="0"/>
            <a:effectRef idx="0"/>
            <a:fontRef idx="minor"/>
          </p:style>
        </p:sp>
        <p:sp>
          <p:nvSpPr>
            <p:cNvPr id="942" name="CustomShape 8"/>
            <p:cNvSpPr/>
            <p:nvPr/>
          </p:nvSpPr>
          <p:spPr>
            <a:xfrm>
              <a:off x="1195920" y="444960"/>
              <a:ext cx="105840" cy="105840"/>
            </a:xfrm>
            <a:prstGeom prst="rect">
              <a:avLst/>
            </a:prstGeom>
            <a:noFill/>
            <a:ln w="19080">
              <a:solidFill>
                <a:srgbClr val="84bde7"/>
              </a:solidFill>
              <a:round/>
            </a:ln>
          </p:spPr>
          <p:style>
            <a:lnRef idx="0"/>
            <a:fillRef idx="0"/>
            <a:effectRef idx="0"/>
            <a:fontRef idx="minor"/>
          </p:style>
        </p:sp>
      </p:grpSp>
      <p:sp>
        <p:nvSpPr>
          <p:cNvPr id="943" name="PlaceHolder 9"/>
          <p:cNvSpPr>
            <a:spLocks noGrp="1"/>
          </p:cNvSpPr>
          <p:nvPr>
            <p:ph type="title"/>
          </p:nvPr>
        </p:nvSpPr>
        <p:spPr>
          <a:xfrm>
            <a:off x="457200" y="205200"/>
            <a:ext cx="8229240" cy="858600"/>
          </a:xfrm>
          <a:prstGeom prst="rect">
            <a:avLst/>
          </a:prstGeom>
        </p:spPr>
        <p:txBody>
          <a:bodyPr lIns="0" rIns="0" tIns="0" bIns="0" anchor="ctr">
            <a:noAutofit/>
          </a:bodyPr>
          <a:p>
            <a:pPr algn="ctr"/>
            <a:r>
              <a:rPr b="0" lang="fr-FR" sz="4400" spc="-1" strike="noStrike">
                <a:latin typeface="Arial"/>
              </a:rPr>
              <a:t>Click to edit the title text format</a:t>
            </a:r>
            <a:endParaRPr b="0" lang="fr-FR" sz="4400" spc="-1" strike="noStrike">
              <a:latin typeface="Arial"/>
            </a:endParaRPr>
          </a:p>
        </p:txBody>
      </p:sp>
      <p:sp>
        <p:nvSpPr>
          <p:cNvPr id="944" name="PlaceHolder 10"/>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ffffff"/>
              </a:buClr>
              <a:buSzPct val="45000"/>
              <a:buFont typeface="Wingdings" charset="2"/>
              <a:buChar char=""/>
            </a:pPr>
            <a:r>
              <a:rPr b="0" lang="fr-FR" sz="3200" spc="-1" strike="noStrike">
                <a:latin typeface="Arial"/>
              </a:rPr>
              <a:t>Click to edit the outline text format</a:t>
            </a:r>
            <a:endParaRPr b="0" lang="fr-FR" sz="3200" spc="-1" strike="noStrike">
              <a:latin typeface="Arial"/>
            </a:endParaRPr>
          </a:p>
          <a:p>
            <a:pPr lvl="1" marL="864000" indent="-324000">
              <a:spcBef>
                <a:spcPts val="1134"/>
              </a:spcBef>
              <a:buClr>
                <a:srgbClr val="ffffff"/>
              </a:buClr>
              <a:buSzPct val="75000"/>
              <a:buFont typeface="Symbol" charset="2"/>
              <a:buChar char=""/>
            </a:pPr>
            <a:r>
              <a:rPr b="0" lang="fr-FR" sz="2800" spc="-1" strike="noStrike">
                <a:latin typeface="Arial"/>
              </a:rPr>
              <a:t>Second Outline Level</a:t>
            </a:r>
            <a:endParaRPr b="0" lang="fr-FR" sz="2800" spc="-1" strike="noStrike">
              <a:latin typeface="Arial"/>
            </a:endParaRPr>
          </a:p>
          <a:p>
            <a:pPr lvl="2" marL="1296000" indent="-288000">
              <a:spcBef>
                <a:spcPts val="850"/>
              </a:spcBef>
              <a:buClr>
                <a:srgbClr val="ffffff"/>
              </a:buClr>
              <a:buSzPct val="45000"/>
              <a:buFont typeface="Wingdings" charset="2"/>
              <a:buChar char=""/>
            </a:pPr>
            <a:r>
              <a:rPr b="0" lang="fr-FR" sz="2400" spc="-1" strike="noStrike">
                <a:latin typeface="Arial"/>
              </a:rPr>
              <a:t>Third Outline Level</a:t>
            </a:r>
            <a:endParaRPr b="0" lang="fr-FR" sz="2400" spc="-1" strike="noStrike">
              <a:latin typeface="Arial"/>
            </a:endParaRPr>
          </a:p>
          <a:p>
            <a:pPr lvl="3" marL="1728000" indent="-216000">
              <a:spcBef>
                <a:spcPts val="567"/>
              </a:spcBef>
              <a:buClr>
                <a:srgbClr val="ffffff"/>
              </a:buClr>
              <a:buSzPct val="75000"/>
              <a:buFont typeface="Symbol" charset="2"/>
              <a:buChar char=""/>
            </a:pPr>
            <a:r>
              <a:rPr b="0" lang="fr-FR" sz="2000" spc="-1" strike="noStrike">
                <a:latin typeface="Arial"/>
              </a:rPr>
              <a:t>Fourth Outline Level</a:t>
            </a:r>
            <a:endParaRPr b="0" lang="fr-FR" sz="2000" spc="-1" strike="noStrike">
              <a:latin typeface="Arial"/>
            </a:endParaRPr>
          </a:p>
          <a:p>
            <a:pPr lvl="4" marL="2160000" indent="-216000">
              <a:spcBef>
                <a:spcPts val="283"/>
              </a:spcBef>
              <a:buClr>
                <a:srgbClr val="ffffff"/>
              </a:buClr>
              <a:buSzPct val="45000"/>
              <a:buFont typeface="Wingdings" charset="2"/>
              <a:buChar char=""/>
            </a:pPr>
            <a:r>
              <a:rPr b="0" lang="fr-FR" sz="2000" spc="-1" strike="noStrike">
                <a:latin typeface="Arial"/>
              </a:rPr>
              <a:t>Fifth Outline Level</a:t>
            </a:r>
            <a:endParaRPr b="0" lang="fr-FR" sz="2000" spc="-1" strike="noStrike">
              <a:latin typeface="Arial"/>
            </a:endParaRPr>
          </a:p>
          <a:p>
            <a:pPr lvl="5" marL="2592000" indent="-216000">
              <a:spcBef>
                <a:spcPts val="283"/>
              </a:spcBef>
              <a:buClr>
                <a:srgbClr val="ffffff"/>
              </a:buClr>
              <a:buSzPct val="45000"/>
              <a:buFont typeface="Wingdings" charset="2"/>
              <a:buChar char=""/>
            </a:pPr>
            <a:r>
              <a:rPr b="0" lang="fr-FR" sz="2000" spc="-1" strike="noStrike">
                <a:latin typeface="Arial"/>
              </a:rPr>
              <a:t>Sixth Outline Level</a:t>
            </a:r>
            <a:endParaRPr b="0" lang="fr-FR" sz="2000" spc="-1" strike="noStrike">
              <a:latin typeface="Arial"/>
            </a:endParaRPr>
          </a:p>
          <a:p>
            <a:pPr lvl="6" marL="3024000" indent="-216000">
              <a:spcBef>
                <a:spcPts val="283"/>
              </a:spcBef>
              <a:buClr>
                <a:srgbClr val="ffffff"/>
              </a:buClr>
              <a:buSzPct val="45000"/>
              <a:buFont typeface="Wingdings" charset="2"/>
              <a:buChar char=""/>
            </a:pPr>
            <a:r>
              <a:rPr b="0" lang="fr-FR" sz="2000" spc="-1" strike="noStrike">
                <a:latin typeface="Arial"/>
              </a:rPr>
              <a:t>Seventh Outline Level</a:t>
            </a:r>
            <a:endParaRPr b="0" lang="fr-FR"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922" r:id="rId2"/>
    <p:sldLayoutId id="2147483923" r:id="rId3"/>
    <p:sldLayoutId id="2147483924" r:id="rId4"/>
    <p:sldLayoutId id="2147483925" r:id="rId5"/>
    <p:sldLayoutId id="2147483926" r:id="rId6"/>
    <p:sldLayoutId id="2147483927" r:id="rId7"/>
    <p:sldLayoutId id="2147483928" r:id="rId8"/>
    <p:sldLayoutId id="2147483929" r:id="rId9"/>
    <p:sldLayoutId id="2147483930" r:id="rId10"/>
    <p:sldLayoutId id="2147483931" r:id="rId11"/>
    <p:sldLayoutId id="2147483932" r:id="rId12"/>
    <p:sldLayoutId id="2147483933" r:id="rId13"/>
  </p:sldLayoutIdLst>
</p:sldMaster>
</file>

<file path=ppt/slideMasters/slideMaster2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84bde7"/>
        </a:solidFill>
      </p:bgPr>
    </p:bg>
    <p:spTree>
      <p:nvGrpSpPr>
        <p:cNvPr id="1" name=""/>
        <p:cNvGrpSpPr/>
        <p:nvPr/>
      </p:nvGrpSpPr>
      <p:grpSpPr>
        <a:xfrm>
          <a:off x="0" y="0"/>
          <a:ext cx="0" cy="0"/>
          <a:chOff x="0" y="0"/>
          <a:chExt cx="0" cy="0"/>
        </a:xfrm>
      </p:grpSpPr>
      <p:grpSp>
        <p:nvGrpSpPr>
          <p:cNvPr id="981" name="Group 1"/>
          <p:cNvGrpSpPr/>
          <p:nvPr/>
        </p:nvGrpSpPr>
        <p:grpSpPr>
          <a:xfrm>
            <a:off x="713160" y="444960"/>
            <a:ext cx="588600" cy="105840"/>
            <a:chOff x="713160" y="444960"/>
            <a:chExt cx="588600" cy="105840"/>
          </a:xfrm>
        </p:grpSpPr>
        <p:sp>
          <p:nvSpPr>
            <p:cNvPr id="982" name="CustomShape 2"/>
            <p:cNvSpPr/>
            <p:nvPr/>
          </p:nvSpPr>
          <p:spPr>
            <a:xfrm>
              <a:off x="713160" y="444960"/>
              <a:ext cx="105840" cy="105840"/>
            </a:xfrm>
            <a:prstGeom prst="rect">
              <a:avLst/>
            </a:prstGeom>
            <a:solidFill>
              <a:srgbClr val="ffffff"/>
            </a:solidFill>
            <a:ln w="19080">
              <a:solidFill>
                <a:srgbClr val="ffffff"/>
              </a:solidFill>
              <a:round/>
            </a:ln>
          </p:spPr>
          <p:style>
            <a:lnRef idx="0"/>
            <a:fillRef idx="0"/>
            <a:effectRef idx="0"/>
            <a:fontRef idx="minor"/>
          </p:style>
        </p:sp>
        <p:sp>
          <p:nvSpPr>
            <p:cNvPr id="983" name="CustomShape 3"/>
            <p:cNvSpPr/>
            <p:nvPr/>
          </p:nvSpPr>
          <p:spPr>
            <a:xfrm>
              <a:off x="874080" y="444960"/>
              <a:ext cx="105840" cy="105840"/>
            </a:xfrm>
            <a:prstGeom prst="rect">
              <a:avLst/>
            </a:prstGeom>
            <a:solidFill>
              <a:srgbClr val="ffffff"/>
            </a:solidFill>
            <a:ln w="19080">
              <a:solidFill>
                <a:srgbClr val="ffffff"/>
              </a:solidFill>
              <a:round/>
            </a:ln>
          </p:spPr>
          <p:style>
            <a:lnRef idx="0"/>
            <a:fillRef idx="0"/>
            <a:effectRef idx="0"/>
            <a:fontRef idx="minor"/>
          </p:style>
        </p:sp>
        <p:sp>
          <p:nvSpPr>
            <p:cNvPr id="984" name="CustomShape 4"/>
            <p:cNvSpPr/>
            <p:nvPr/>
          </p:nvSpPr>
          <p:spPr>
            <a:xfrm>
              <a:off x="1035000" y="444960"/>
              <a:ext cx="105840" cy="105840"/>
            </a:xfrm>
            <a:prstGeom prst="rect">
              <a:avLst/>
            </a:prstGeom>
            <a:solidFill>
              <a:srgbClr val="ffffff"/>
            </a:solidFill>
            <a:ln w="19080">
              <a:solidFill>
                <a:srgbClr val="ffffff"/>
              </a:solidFill>
              <a:round/>
            </a:ln>
          </p:spPr>
          <p:style>
            <a:lnRef idx="0"/>
            <a:fillRef idx="0"/>
            <a:effectRef idx="0"/>
            <a:fontRef idx="minor"/>
          </p:style>
        </p:sp>
        <p:sp>
          <p:nvSpPr>
            <p:cNvPr id="985" name="CustomShape 5"/>
            <p:cNvSpPr/>
            <p:nvPr/>
          </p:nvSpPr>
          <p:spPr>
            <a:xfrm>
              <a:off x="1195920" y="444960"/>
              <a:ext cx="105840" cy="105840"/>
            </a:xfrm>
            <a:prstGeom prst="rect">
              <a:avLst/>
            </a:prstGeom>
            <a:solidFill>
              <a:srgbClr val="ffffff"/>
            </a:solidFill>
            <a:ln w="19080">
              <a:solidFill>
                <a:srgbClr val="ffffff"/>
              </a:solidFill>
              <a:round/>
            </a:ln>
          </p:spPr>
          <p:style>
            <a:lnRef idx="0"/>
            <a:fillRef idx="0"/>
            <a:effectRef idx="0"/>
            <a:fontRef idx="minor"/>
          </p:style>
        </p:sp>
      </p:grpSp>
      <p:sp>
        <p:nvSpPr>
          <p:cNvPr id="986" name="CustomShape 6"/>
          <p:cNvSpPr/>
          <p:nvPr/>
        </p:nvSpPr>
        <p:spPr>
          <a:xfrm>
            <a:off x="351000" y="238680"/>
            <a:ext cx="8427960" cy="4664160"/>
          </a:xfrm>
          <a:prstGeom prst="roundRect">
            <a:avLst>
              <a:gd name="adj" fmla="val 4973"/>
            </a:avLst>
          </a:prstGeom>
          <a:noFill/>
          <a:ln w="28440">
            <a:solidFill>
              <a:srgbClr val="ffffff"/>
            </a:solidFill>
            <a:round/>
          </a:ln>
        </p:spPr>
        <p:style>
          <a:lnRef idx="0"/>
          <a:fillRef idx="0"/>
          <a:effectRef idx="0"/>
          <a:fontRef idx="minor"/>
        </p:style>
      </p:sp>
      <p:sp>
        <p:nvSpPr>
          <p:cNvPr id="987" name="CustomShape 7"/>
          <p:cNvSpPr/>
          <p:nvPr/>
        </p:nvSpPr>
        <p:spPr>
          <a:xfrm>
            <a:off x="713160" y="4587840"/>
            <a:ext cx="105840" cy="105840"/>
          </a:xfrm>
          <a:prstGeom prst="rect">
            <a:avLst/>
          </a:prstGeom>
          <a:solidFill>
            <a:srgbClr val="ffffff"/>
          </a:solidFill>
          <a:ln w="19080">
            <a:solidFill>
              <a:srgbClr val="ffffff"/>
            </a:solidFill>
            <a:round/>
          </a:ln>
        </p:spPr>
        <p:style>
          <a:lnRef idx="0"/>
          <a:fillRef idx="0"/>
          <a:effectRef idx="0"/>
          <a:fontRef idx="minor"/>
        </p:style>
      </p:sp>
      <p:sp>
        <p:nvSpPr>
          <p:cNvPr id="988" name="CustomShape 8"/>
          <p:cNvSpPr/>
          <p:nvPr/>
        </p:nvSpPr>
        <p:spPr>
          <a:xfrm>
            <a:off x="8322840" y="444960"/>
            <a:ext cx="105840" cy="105840"/>
          </a:xfrm>
          <a:prstGeom prst="rect">
            <a:avLst/>
          </a:prstGeom>
          <a:solidFill>
            <a:srgbClr val="ffffff"/>
          </a:solidFill>
          <a:ln w="19080">
            <a:solidFill>
              <a:srgbClr val="ffffff"/>
            </a:solidFill>
            <a:round/>
          </a:ln>
        </p:spPr>
        <p:style>
          <a:lnRef idx="0"/>
          <a:fillRef idx="0"/>
          <a:effectRef idx="0"/>
          <a:fontRef idx="minor"/>
        </p:style>
      </p:sp>
      <p:sp>
        <p:nvSpPr>
          <p:cNvPr id="989" name="CustomShape 9"/>
          <p:cNvSpPr/>
          <p:nvPr/>
        </p:nvSpPr>
        <p:spPr>
          <a:xfrm>
            <a:off x="7866360" y="4065480"/>
            <a:ext cx="562320" cy="631080"/>
          </a:xfrm>
          <a:custGeom>
            <a:avLst/>
            <a:gdLst/>
            <a:ahLst/>
            <a:rect l="l" t="t" r="r" b="b"/>
            <a:pathLst>
              <a:path w="22575" h="25327">
                <a:moveTo>
                  <a:pt x="10186" y="0"/>
                </a:moveTo>
                <a:lnTo>
                  <a:pt x="8259" y="1927"/>
                </a:lnTo>
                <a:lnTo>
                  <a:pt x="17344" y="11012"/>
                </a:lnTo>
                <a:lnTo>
                  <a:pt x="0" y="11012"/>
                </a:lnTo>
                <a:lnTo>
                  <a:pt x="0" y="13764"/>
                </a:lnTo>
                <a:lnTo>
                  <a:pt x="17344" y="13764"/>
                </a:lnTo>
                <a:lnTo>
                  <a:pt x="8259" y="23124"/>
                </a:lnTo>
                <a:lnTo>
                  <a:pt x="10186" y="25327"/>
                </a:lnTo>
                <a:lnTo>
                  <a:pt x="22574" y="12388"/>
                </a:lnTo>
                <a:lnTo>
                  <a:pt x="10186" y="0"/>
                </a:lnTo>
                <a:close/>
              </a:path>
            </a:pathLst>
          </a:custGeom>
          <a:solidFill>
            <a:srgbClr val="ffffff"/>
          </a:solidFill>
          <a:ln>
            <a:noFill/>
          </a:ln>
        </p:spPr>
        <p:style>
          <a:lnRef idx="0"/>
          <a:fillRef idx="0"/>
          <a:effectRef idx="0"/>
          <a:fontRef idx="minor"/>
        </p:style>
      </p:sp>
      <p:sp>
        <p:nvSpPr>
          <p:cNvPr id="990" name="PlaceHolder 10"/>
          <p:cNvSpPr>
            <a:spLocks noGrp="1"/>
          </p:cNvSpPr>
          <p:nvPr>
            <p:ph type="title"/>
          </p:nvPr>
        </p:nvSpPr>
        <p:spPr>
          <a:xfrm>
            <a:off x="457200" y="205200"/>
            <a:ext cx="8229240" cy="858600"/>
          </a:xfrm>
          <a:prstGeom prst="rect">
            <a:avLst/>
          </a:prstGeom>
        </p:spPr>
        <p:txBody>
          <a:bodyPr lIns="0" rIns="0" tIns="0" bIns="0" anchor="ctr">
            <a:noAutofit/>
          </a:bodyPr>
          <a:p>
            <a:pPr algn="ctr"/>
            <a:r>
              <a:rPr b="0" lang="fr-FR" sz="4400" spc="-1" strike="noStrike">
                <a:latin typeface="Arial"/>
              </a:rPr>
              <a:t>Click to edit the title text format</a:t>
            </a:r>
            <a:endParaRPr b="0" lang="fr-FR" sz="4400" spc="-1" strike="noStrike">
              <a:latin typeface="Arial"/>
            </a:endParaRPr>
          </a:p>
        </p:txBody>
      </p:sp>
      <p:sp>
        <p:nvSpPr>
          <p:cNvPr id="991" name="PlaceHolder 11"/>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fr-FR" sz="3200" spc="-1" strike="noStrike">
                <a:latin typeface="Arial"/>
              </a:rPr>
              <a:t>Click to edit the outline text format</a:t>
            </a:r>
            <a:endParaRPr b="0" lang="fr-FR" sz="3200" spc="-1" strike="noStrike">
              <a:latin typeface="Arial"/>
            </a:endParaRPr>
          </a:p>
          <a:p>
            <a:pPr lvl="1" marL="864000" indent="-324000">
              <a:spcBef>
                <a:spcPts val="1134"/>
              </a:spcBef>
              <a:buClr>
                <a:srgbClr val="000000"/>
              </a:buClr>
              <a:buSzPct val="75000"/>
              <a:buFont typeface="Symbol" charset="2"/>
              <a:buChar char=""/>
            </a:pPr>
            <a:r>
              <a:rPr b="0" lang="fr-FR" sz="2800" spc="-1" strike="noStrike">
                <a:latin typeface="Arial"/>
              </a:rPr>
              <a:t>Second Outline Level</a:t>
            </a:r>
            <a:endParaRPr b="0" lang="fr-FR" sz="2800" spc="-1" strike="noStrike">
              <a:latin typeface="Arial"/>
            </a:endParaRPr>
          </a:p>
          <a:p>
            <a:pPr lvl="2" marL="1296000" indent="-288000">
              <a:spcBef>
                <a:spcPts val="850"/>
              </a:spcBef>
              <a:buClr>
                <a:srgbClr val="000000"/>
              </a:buClr>
              <a:buSzPct val="45000"/>
              <a:buFont typeface="Wingdings" charset="2"/>
              <a:buChar char=""/>
            </a:pPr>
            <a:r>
              <a:rPr b="0" lang="fr-FR" sz="2400" spc="-1" strike="noStrike">
                <a:latin typeface="Arial"/>
              </a:rPr>
              <a:t>Third Outline Level</a:t>
            </a:r>
            <a:endParaRPr b="0" lang="fr-FR" sz="2400" spc="-1" strike="noStrike">
              <a:latin typeface="Arial"/>
            </a:endParaRPr>
          </a:p>
          <a:p>
            <a:pPr lvl="3" marL="1728000" indent="-216000">
              <a:spcBef>
                <a:spcPts val="567"/>
              </a:spcBef>
              <a:buClr>
                <a:srgbClr val="000000"/>
              </a:buClr>
              <a:buSzPct val="75000"/>
              <a:buFont typeface="Symbol" charset="2"/>
              <a:buChar char=""/>
            </a:pPr>
            <a:r>
              <a:rPr b="0" lang="fr-FR" sz="2000" spc="-1" strike="noStrike">
                <a:latin typeface="Arial"/>
              </a:rPr>
              <a:t>Fourth Outline Level</a:t>
            </a:r>
            <a:endParaRPr b="0" lang="fr-FR" sz="2000" spc="-1" strike="noStrike">
              <a:latin typeface="Arial"/>
            </a:endParaRPr>
          </a:p>
          <a:p>
            <a:pPr lvl="4" marL="2160000" indent="-216000">
              <a:spcBef>
                <a:spcPts val="283"/>
              </a:spcBef>
              <a:buClr>
                <a:srgbClr val="000000"/>
              </a:buClr>
              <a:buSzPct val="45000"/>
              <a:buFont typeface="Wingdings" charset="2"/>
              <a:buChar char=""/>
            </a:pPr>
            <a:r>
              <a:rPr b="0" lang="fr-FR" sz="2000" spc="-1" strike="noStrike">
                <a:latin typeface="Arial"/>
              </a:rPr>
              <a:t>Fifth Outline Level</a:t>
            </a:r>
            <a:endParaRPr b="0" lang="fr-FR" sz="2000" spc="-1" strike="noStrike">
              <a:latin typeface="Arial"/>
            </a:endParaRPr>
          </a:p>
          <a:p>
            <a:pPr lvl="5" marL="2592000" indent="-216000">
              <a:spcBef>
                <a:spcPts val="283"/>
              </a:spcBef>
              <a:buClr>
                <a:srgbClr val="000000"/>
              </a:buClr>
              <a:buSzPct val="45000"/>
              <a:buFont typeface="Wingdings" charset="2"/>
              <a:buChar char=""/>
            </a:pPr>
            <a:r>
              <a:rPr b="0" lang="fr-FR" sz="2000" spc="-1" strike="noStrike">
                <a:latin typeface="Arial"/>
              </a:rPr>
              <a:t>Sixth Outline Level</a:t>
            </a:r>
            <a:endParaRPr b="0" lang="fr-FR" sz="2000" spc="-1" strike="noStrike">
              <a:latin typeface="Arial"/>
            </a:endParaRPr>
          </a:p>
          <a:p>
            <a:pPr lvl="6" marL="3024000" indent="-216000">
              <a:spcBef>
                <a:spcPts val="283"/>
              </a:spcBef>
              <a:buClr>
                <a:srgbClr val="000000"/>
              </a:buClr>
              <a:buSzPct val="45000"/>
              <a:buFont typeface="Wingdings" charset="2"/>
              <a:buChar char=""/>
            </a:pPr>
            <a:r>
              <a:rPr b="0" lang="fr-FR" sz="2000" spc="-1" strike="noStrike">
                <a:latin typeface="Arial"/>
              </a:rPr>
              <a:t>Seventh Outline Level</a:t>
            </a:r>
            <a:endParaRPr b="0" lang="fr-FR"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935" r:id="rId2"/>
    <p:sldLayoutId id="2147483936" r:id="rId3"/>
    <p:sldLayoutId id="2147483937" r:id="rId4"/>
    <p:sldLayoutId id="2147483938" r:id="rId5"/>
    <p:sldLayoutId id="2147483939" r:id="rId6"/>
    <p:sldLayoutId id="2147483940" r:id="rId7"/>
    <p:sldLayoutId id="2147483941" r:id="rId8"/>
    <p:sldLayoutId id="2147483942" r:id="rId9"/>
    <p:sldLayoutId id="2147483943" r:id="rId10"/>
    <p:sldLayoutId id="2147483944" r:id="rId11"/>
    <p:sldLayoutId id="2147483945" r:id="rId12"/>
    <p:sldLayoutId id="2147483946" r:id="rId13"/>
  </p:sldLayoutIdLst>
</p:sldMaster>
</file>

<file path=ppt/slideMasters/slideMaster2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84bde7"/>
        </a:solidFill>
      </p:bgPr>
    </p:bg>
    <p:spTree>
      <p:nvGrpSpPr>
        <p:cNvPr id="1" name=""/>
        <p:cNvGrpSpPr/>
        <p:nvPr/>
      </p:nvGrpSpPr>
      <p:grpSpPr>
        <a:xfrm>
          <a:off x="0" y="0"/>
          <a:ext cx="0" cy="0"/>
          <a:chOff x="0" y="0"/>
          <a:chExt cx="0" cy="0"/>
        </a:xfrm>
      </p:grpSpPr>
      <p:sp>
        <p:nvSpPr>
          <p:cNvPr id="1028" name="CustomShape 1"/>
          <p:cNvSpPr/>
          <p:nvPr/>
        </p:nvSpPr>
        <p:spPr>
          <a:xfrm>
            <a:off x="358560" y="239760"/>
            <a:ext cx="8427960" cy="4664160"/>
          </a:xfrm>
          <a:prstGeom prst="roundRect">
            <a:avLst>
              <a:gd name="adj" fmla="val 4973"/>
            </a:avLst>
          </a:prstGeom>
          <a:noFill/>
          <a:ln w="28440">
            <a:solidFill>
              <a:srgbClr val="ffffff"/>
            </a:solidFill>
            <a:round/>
          </a:ln>
        </p:spPr>
        <p:style>
          <a:lnRef idx="0"/>
          <a:fillRef idx="0"/>
          <a:effectRef idx="0"/>
          <a:fontRef idx="minor"/>
        </p:style>
      </p:sp>
      <p:grpSp>
        <p:nvGrpSpPr>
          <p:cNvPr id="1029" name="Group 2"/>
          <p:cNvGrpSpPr/>
          <p:nvPr/>
        </p:nvGrpSpPr>
        <p:grpSpPr>
          <a:xfrm>
            <a:off x="713160" y="444960"/>
            <a:ext cx="588600" cy="105840"/>
            <a:chOff x="713160" y="444960"/>
            <a:chExt cx="588600" cy="105840"/>
          </a:xfrm>
        </p:grpSpPr>
        <p:sp>
          <p:nvSpPr>
            <p:cNvPr id="1030" name="CustomShape 3"/>
            <p:cNvSpPr/>
            <p:nvPr/>
          </p:nvSpPr>
          <p:spPr>
            <a:xfrm>
              <a:off x="713160" y="444960"/>
              <a:ext cx="105840" cy="105840"/>
            </a:xfrm>
            <a:prstGeom prst="rect">
              <a:avLst/>
            </a:prstGeom>
            <a:solidFill>
              <a:srgbClr val="ffffff"/>
            </a:solidFill>
            <a:ln w="19080">
              <a:solidFill>
                <a:srgbClr val="ffffff"/>
              </a:solidFill>
              <a:round/>
            </a:ln>
          </p:spPr>
          <p:style>
            <a:lnRef idx="0"/>
            <a:fillRef idx="0"/>
            <a:effectRef idx="0"/>
            <a:fontRef idx="minor"/>
          </p:style>
        </p:sp>
        <p:sp>
          <p:nvSpPr>
            <p:cNvPr id="1031" name="CustomShape 4"/>
            <p:cNvSpPr/>
            <p:nvPr/>
          </p:nvSpPr>
          <p:spPr>
            <a:xfrm>
              <a:off x="874080" y="444960"/>
              <a:ext cx="105840" cy="105840"/>
            </a:xfrm>
            <a:prstGeom prst="rect">
              <a:avLst/>
            </a:prstGeom>
            <a:noFill/>
            <a:ln w="19080">
              <a:solidFill>
                <a:srgbClr val="ffffff"/>
              </a:solidFill>
              <a:round/>
            </a:ln>
          </p:spPr>
          <p:style>
            <a:lnRef idx="0"/>
            <a:fillRef idx="0"/>
            <a:effectRef idx="0"/>
            <a:fontRef idx="minor"/>
          </p:style>
        </p:sp>
        <p:sp>
          <p:nvSpPr>
            <p:cNvPr id="1032" name="CustomShape 5"/>
            <p:cNvSpPr/>
            <p:nvPr/>
          </p:nvSpPr>
          <p:spPr>
            <a:xfrm>
              <a:off x="1035000" y="444960"/>
              <a:ext cx="105840" cy="105840"/>
            </a:xfrm>
            <a:prstGeom prst="rect">
              <a:avLst/>
            </a:prstGeom>
            <a:noFill/>
            <a:ln w="19080">
              <a:solidFill>
                <a:srgbClr val="ffffff"/>
              </a:solidFill>
              <a:round/>
            </a:ln>
          </p:spPr>
          <p:style>
            <a:lnRef idx="0"/>
            <a:fillRef idx="0"/>
            <a:effectRef idx="0"/>
            <a:fontRef idx="minor"/>
          </p:style>
        </p:sp>
        <p:sp>
          <p:nvSpPr>
            <p:cNvPr id="1033" name="CustomShape 6"/>
            <p:cNvSpPr/>
            <p:nvPr/>
          </p:nvSpPr>
          <p:spPr>
            <a:xfrm>
              <a:off x="1195920" y="444960"/>
              <a:ext cx="105840" cy="105840"/>
            </a:xfrm>
            <a:prstGeom prst="rect">
              <a:avLst/>
            </a:prstGeom>
            <a:noFill/>
            <a:ln w="19080">
              <a:solidFill>
                <a:srgbClr val="ffffff"/>
              </a:solidFill>
              <a:round/>
            </a:ln>
          </p:spPr>
          <p:style>
            <a:lnRef idx="0"/>
            <a:fillRef idx="0"/>
            <a:effectRef idx="0"/>
            <a:fontRef idx="minor"/>
          </p:style>
        </p:sp>
      </p:grpSp>
      <p:sp>
        <p:nvSpPr>
          <p:cNvPr id="1034" name="PlaceHolder 7"/>
          <p:cNvSpPr>
            <a:spLocks noGrp="1"/>
          </p:cNvSpPr>
          <p:nvPr>
            <p:ph type="title"/>
          </p:nvPr>
        </p:nvSpPr>
        <p:spPr>
          <a:xfrm>
            <a:off x="457200" y="205200"/>
            <a:ext cx="8229240" cy="858600"/>
          </a:xfrm>
          <a:prstGeom prst="rect">
            <a:avLst/>
          </a:prstGeom>
        </p:spPr>
        <p:txBody>
          <a:bodyPr lIns="0" rIns="0" tIns="0" bIns="0" anchor="ctr">
            <a:noAutofit/>
          </a:bodyPr>
          <a:p>
            <a:pPr algn="ctr"/>
            <a:r>
              <a:rPr b="0" lang="fr-FR" sz="4400" spc="-1" strike="noStrike">
                <a:latin typeface="Arial"/>
              </a:rPr>
              <a:t>Click to edit the title text format</a:t>
            </a:r>
            <a:endParaRPr b="0" lang="fr-FR" sz="4400" spc="-1" strike="noStrike">
              <a:latin typeface="Arial"/>
            </a:endParaRPr>
          </a:p>
        </p:txBody>
      </p:sp>
      <p:sp>
        <p:nvSpPr>
          <p:cNvPr id="1035" name="PlaceHolder 8"/>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fr-FR" sz="3200" spc="-1" strike="noStrike">
                <a:latin typeface="Arial"/>
              </a:rPr>
              <a:t>Click to edit the outline text format</a:t>
            </a:r>
            <a:endParaRPr b="0" lang="fr-FR" sz="3200" spc="-1" strike="noStrike">
              <a:latin typeface="Arial"/>
            </a:endParaRPr>
          </a:p>
          <a:p>
            <a:pPr lvl="1" marL="864000" indent="-324000">
              <a:spcBef>
                <a:spcPts val="1134"/>
              </a:spcBef>
              <a:buClr>
                <a:srgbClr val="000000"/>
              </a:buClr>
              <a:buSzPct val="75000"/>
              <a:buFont typeface="Symbol" charset="2"/>
              <a:buChar char=""/>
            </a:pPr>
            <a:r>
              <a:rPr b="0" lang="fr-FR" sz="2800" spc="-1" strike="noStrike">
                <a:latin typeface="Arial"/>
              </a:rPr>
              <a:t>Second Outline Level</a:t>
            </a:r>
            <a:endParaRPr b="0" lang="fr-FR" sz="2800" spc="-1" strike="noStrike">
              <a:latin typeface="Arial"/>
            </a:endParaRPr>
          </a:p>
          <a:p>
            <a:pPr lvl="2" marL="1296000" indent="-288000">
              <a:spcBef>
                <a:spcPts val="850"/>
              </a:spcBef>
              <a:buClr>
                <a:srgbClr val="000000"/>
              </a:buClr>
              <a:buSzPct val="45000"/>
              <a:buFont typeface="Wingdings" charset="2"/>
              <a:buChar char=""/>
            </a:pPr>
            <a:r>
              <a:rPr b="0" lang="fr-FR" sz="2400" spc="-1" strike="noStrike">
                <a:latin typeface="Arial"/>
              </a:rPr>
              <a:t>Third Outline Level</a:t>
            </a:r>
            <a:endParaRPr b="0" lang="fr-FR" sz="2400" spc="-1" strike="noStrike">
              <a:latin typeface="Arial"/>
            </a:endParaRPr>
          </a:p>
          <a:p>
            <a:pPr lvl="3" marL="1728000" indent="-216000">
              <a:spcBef>
                <a:spcPts val="567"/>
              </a:spcBef>
              <a:buClr>
                <a:srgbClr val="000000"/>
              </a:buClr>
              <a:buSzPct val="75000"/>
              <a:buFont typeface="Symbol" charset="2"/>
              <a:buChar char=""/>
            </a:pPr>
            <a:r>
              <a:rPr b="0" lang="fr-FR" sz="2000" spc="-1" strike="noStrike">
                <a:latin typeface="Arial"/>
              </a:rPr>
              <a:t>Fourth Outline Level</a:t>
            </a:r>
            <a:endParaRPr b="0" lang="fr-FR" sz="2000" spc="-1" strike="noStrike">
              <a:latin typeface="Arial"/>
            </a:endParaRPr>
          </a:p>
          <a:p>
            <a:pPr lvl="4" marL="2160000" indent="-216000">
              <a:spcBef>
                <a:spcPts val="283"/>
              </a:spcBef>
              <a:buClr>
                <a:srgbClr val="000000"/>
              </a:buClr>
              <a:buSzPct val="45000"/>
              <a:buFont typeface="Wingdings" charset="2"/>
              <a:buChar char=""/>
            </a:pPr>
            <a:r>
              <a:rPr b="0" lang="fr-FR" sz="2000" spc="-1" strike="noStrike">
                <a:latin typeface="Arial"/>
              </a:rPr>
              <a:t>Fifth Outline Level</a:t>
            </a:r>
            <a:endParaRPr b="0" lang="fr-FR" sz="2000" spc="-1" strike="noStrike">
              <a:latin typeface="Arial"/>
            </a:endParaRPr>
          </a:p>
          <a:p>
            <a:pPr lvl="5" marL="2592000" indent="-216000">
              <a:spcBef>
                <a:spcPts val="283"/>
              </a:spcBef>
              <a:buClr>
                <a:srgbClr val="000000"/>
              </a:buClr>
              <a:buSzPct val="45000"/>
              <a:buFont typeface="Wingdings" charset="2"/>
              <a:buChar char=""/>
            </a:pPr>
            <a:r>
              <a:rPr b="0" lang="fr-FR" sz="2000" spc="-1" strike="noStrike">
                <a:latin typeface="Arial"/>
              </a:rPr>
              <a:t>Sixth Outline Level</a:t>
            </a:r>
            <a:endParaRPr b="0" lang="fr-FR" sz="2000" spc="-1" strike="noStrike">
              <a:latin typeface="Arial"/>
            </a:endParaRPr>
          </a:p>
          <a:p>
            <a:pPr lvl="6" marL="3024000" indent="-216000">
              <a:spcBef>
                <a:spcPts val="283"/>
              </a:spcBef>
              <a:buClr>
                <a:srgbClr val="000000"/>
              </a:buClr>
              <a:buSzPct val="45000"/>
              <a:buFont typeface="Wingdings" charset="2"/>
              <a:buChar char=""/>
            </a:pPr>
            <a:r>
              <a:rPr b="0" lang="fr-FR" sz="2000" spc="-1" strike="noStrike">
                <a:latin typeface="Arial"/>
              </a:rPr>
              <a:t>Seventh Outline Level</a:t>
            </a:r>
            <a:endParaRPr b="0" lang="fr-FR"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948" r:id="rId2"/>
    <p:sldLayoutId id="2147483949" r:id="rId3"/>
    <p:sldLayoutId id="2147483950" r:id="rId4"/>
    <p:sldLayoutId id="2147483951" r:id="rId5"/>
    <p:sldLayoutId id="2147483952" r:id="rId6"/>
    <p:sldLayoutId id="2147483953" r:id="rId7"/>
    <p:sldLayoutId id="2147483954" r:id="rId8"/>
    <p:sldLayoutId id="2147483955" r:id="rId9"/>
    <p:sldLayoutId id="2147483956" r:id="rId10"/>
    <p:sldLayoutId id="2147483957" r:id="rId11"/>
    <p:sldLayoutId id="2147483958" r:id="rId12"/>
    <p:sldLayoutId id="2147483959" r:id="rId13"/>
  </p:sldLayoutIdLst>
</p:sldMaster>
</file>

<file path=ppt/slideMasters/slideMaster2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91919"/>
        </a:solidFill>
      </p:bgPr>
    </p:bg>
    <p:spTree>
      <p:nvGrpSpPr>
        <p:cNvPr id="1" name=""/>
        <p:cNvGrpSpPr/>
        <p:nvPr/>
      </p:nvGrpSpPr>
      <p:grpSpPr>
        <a:xfrm>
          <a:off x="0" y="0"/>
          <a:ext cx="0" cy="0"/>
          <a:chOff x="0" y="0"/>
          <a:chExt cx="0" cy="0"/>
        </a:xfrm>
      </p:grpSpPr>
      <p:grpSp>
        <p:nvGrpSpPr>
          <p:cNvPr id="1072" name="Group 1"/>
          <p:cNvGrpSpPr/>
          <p:nvPr/>
        </p:nvGrpSpPr>
        <p:grpSpPr>
          <a:xfrm>
            <a:off x="338400" y="238680"/>
            <a:ext cx="8455320" cy="4664160"/>
            <a:chOff x="338400" y="238680"/>
            <a:chExt cx="8455320" cy="4664160"/>
          </a:xfrm>
        </p:grpSpPr>
        <p:sp>
          <p:nvSpPr>
            <p:cNvPr id="1073" name="CustomShape 2"/>
            <p:cNvSpPr/>
            <p:nvPr/>
          </p:nvSpPr>
          <p:spPr>
            <a:xfrm>
              <a:off x="351000" y="238680"/>
              <a:ext cx="8427960" cy="4664160"/>
            </a:xfrm>
            <a:prstGeom prst="roundRect">
              <a:avLst>
                <a:gd name="adj" fmla="val 4973"/>
              </a:avLst>
            </a:prstGeom>
            <a:noFill/>
            <a:ln w="28440">
              <a:solidFill>
                <a:srgbClr val="84bde7"/>
              </a:solidFill>
              <a:round/>
            </a:ln>
          </p:spPr>
          <p:style>
            <a:lnRef idx="0"/>
            <a:fillRef idx="0"/>
            <a:effectRef idx="0"/>
            <a:fontRef idx="minor"/>
          </p:style>
        </p:sp>
        <p:sp>
          <p:nvSpPr>
            <p:cNvPr id="1074" name="CustomShape 3"/>
            <p:cNvSpPr/>
            <p:nvPr/>
          </p:nvSpPr>
          <p:spPr>
            <a:xfrm>
              <a:off x="338400" y="972360"/>
              <a:ext cx="8455320" cy="360"/>
            </a:xfrm>
            <a:custGeom>
              <a:avLst/>
              <a:gdLst/>
              <a:ahLst/>
              <a:rect l="l" t="t" r="r" b="b"/>
              <a:pathLst>
                <a:path w="21600" h="21600">
                  <a:moveTo>
                    <a:pt x="0" y="0"/>
                  </a:moveTo>
                  <a:lnTo>
                    <a:pt x="21600" y="21600"/>
                  </a:lnTo>
                </a:path>
              </a:pathLst>
            </a:custGeom>
            <a:noFill/>
            <a:ln w="28440">
              <a:solidFill>
                <a:srgbClr val="84bde7"/>
              </a:solidFill>
              <a:round/>
            </a:ln>
          </p:spPr>
          <p:style>
            <a:lnRef idx="0"/>
            <a:fillRef idx="0"/>
            <a:effectRef idx="0"/>
            <a:fontRef idx="minor"/>
          </p:style>
        </p:sp>
      </p:grpSp>
      <p:grpSp>
        <p:nvGrpSpPr>
          <p:cNvPr id="1075" name="Group 4"/>
          <p:cNvGrpSpPr/>
          <p:nvPr/>
        </p:nvGrpSpPr>
        <p:grpSpPr>
          <a:xfrm>
            <a:off x="713160" y="444960"/>
            <a:ext cx="588600" cy="105840"/>
            <a:chOff x="713160" y="444960"/>
            <a:chExt cx="588600" cy="105840"/>
          </a:xfrm>
        </p:grpSpPr>
        <p:sp>
          <p:nvSpPr>
            <p:cNvPr id="1076" name="CustomShape 5"/>
            <p:cNvSpPr/>
            <p:nvPr/>
          </p:nvSpPr>
          <p:spPr>
            <a:xfrm>
              <a:off x="713160" y="444960"/>
              <a:ext cx="105840" cy="105840"/>
            </a:xfrm>
            <a:prstGeom prst="rect">
              <a:avLst/>
            </a:prstGeom>
            <a:solidFill>
              <a:srgbClr val="84bde7"/>
            </a:solidFill>
            <a:ln w="19080">
              <a:solidFill>
                <a:srgbClr val="84bde7"/>
              </a:solidFill>
              <a:round/>
            </a:ln>
          </p:spPr>
          <p:style>
            <a:lnRef idx="0"/>
            <a:fillRef idx="0"/>
            <a:effectRef idx="0"/>
            <a:fontRef idx="minor"/>
          </p:style>
        </p:sp>
        <p:sp>
          <p:nvSpPr>
            <p:cNvPr id="1077" name="CustomShape 6"/>
            <p:cNvSpPr/>
            <p:nvPr/>
          </p:nvSpPr>
          <p:spPr>
            <a:xfrm>
              <a:off x="874080" y="444960"/>
              <a:ext cx="105840" cy="105840"/>
            </a:xfrm>
            <a:prstGeom prst="rect">
              <a:avLst/>
            </a:prstGeom>
            <a:noFill/>
            <a:ln w="19080">
              <a:solidFill>
                <a:srgbClr val="84bde7"/>
              </a:solidFill>
              <a:round/>
            </a:ln>
          </p:spPr>
          <p:style>
            <a:lnRef idx="0"/>
            <a:fillRef idx="0"/>
            <a:effectRef idx="0"/>
            <a:fontRef idx="minor"/>
          </p:style>
        </p:sp>
        <p:sp>
          <p:nvSpPr>
            <p:cNvPr id="1078" name="CustomShape 7"/>
            <p:cNvSpPr/>
            <p:nvPr/>
          </p:nvSpPr>
          <p:spPr>
            <a:xfrm>
              <a:off x="1035000" y="444960"/>
              <a:ext cx="105840" cy="105840"/>
            </a:xfrm>
            <a:prstGeom prst="rect">
              <a:avLst/>
            </a:prstGeom>
            <a:noFill/>
            <a:ln w="19080">
              <a:solidFill>
                <a:srgbClr val="84bde7"/>
              </a:solidFill>
              <a:round/>
            </a:ln>
          </p:spPr>
          <p:style>
            <a:lnRef idx="0"/>
            <a:fillRef idx="0"/>
            <a:effectRef idx="0"/>
            <a:fontRef idx="minor"/>
          </p:style>
        </p:sp>
        <p:sp>
          <p:nvSpPr>
            <p:cNvPr id="1079" name="CustomShape 8"/>
            <p:cNvSpPr/>
            <p:nvPr/>
          </p:nvSpPr>
          <p:spPr>
            <a:xfrm>
              <a:off x="1195920" y="444960"/>
              <a:ext cx="105840" cy="105840"/>
            </a:xfrm>
            <a:prstGeom prst="rect">
              <a:avLst/>
            </a:prstGeom>
            <a:noFill/>
            <a:ln w="19080">
              <a:solidFill>
                <a:srgbClr val="84bde7"/>
              </a:solidFill>
              <a:round/>
            </a:ln>
          </p:spPr>
          <p:style>
            <a:lnRef idx="0"/>
            <a:fillRef idx="0"/>
            <a:effectRef idx="0"/>
            <a:fontRef idx="minor"/>
          </p:style>
        </p:sp>
      </p:grpSp>
      <p:sp>
        <p:nvSpPr>
          <p:cNvPr id="1080" name="PlaceHolder 9"/>
          <p:cNvSpPr>
            <a:spLocks noGrp="1"/>
          </p:cNvSpPr>
          <p:nvPr>
            <p:ph type="title"/>
          </p:nvPr>
        </p:nvSpPr>
        <p:spPr>
          <a:xfrm>
            <a:off x="457200" y="205200"/>
            <a:ext cx="8229240" cy="858600"/>
          </a:xfrm>
          <a:prstGeom prst="rect">
            <a:avLst/>
          </a:prstGeom>
        </p:spPr>
        <p:txBody>
          <a:bodyPr lIns="0" rIns="0" tIns="0" bIns="0" anchor="ctr">
            <a:noAutofit/>
          </a:bodyPr>
          <a:p>
            <a:pPr algn="ctr"/>
            <a:r>
              <a:rPr b="0" lang="fr-FR" sz="4400" spc="-1" strike="noStrike">
                <a:latin typeface="Arial"/>
              </a:rPr>
              <a:t>Click to edit the title text format</a:t>
            </a:r>
            <a:endParaRPr b="0" lang="fr-FR" sz="4400" spc="-1" strike="noStrike">
              <a:latin typeface="Arial"/>
            </a:endParaRPr>
          </a:p>
        </p:txBody>
      </p:sp>
      <p:sp>
        <p:nvSpPr>
          <p:cNvPr id="1081" name="PlaceHolder 10"/>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ffffff"/>
              </a:buClr>
              <a:buSzPct val="45000"/>
              <a:buFont typeface="Wingdings" charset="2"/>
              <a:buChar char=""/>
            </a:pPr>
            <a:r>
              <a:rPr b="0" lang="fr-FR" sz="3200" spc="-1" strike="noStrike">
                <a:latin typeface="Arial"/>
              </a:rPr>
              <a:t>Click to edit the outline text format</a:t>
            </a:r>
            <a:endParaRPr b="0" lang="fr-FR" sz="3200" spc="-1" strike="noStrike">
              <a:latin typeface="Arial"/>
            </a:endParaRPr>
          </a:p>
          <a:p>
            <a:pPr lvl="1" marL="864000" indent="-324000">
              <a:spcBef>
                <a:spcPts val="1134"/>
              </a:spcBef>
              <a:buClr>
                <a:srgbClr val="ffffff"/>
              </a:buClr>
              <a:buSzPct val="75000"/>
              <a:buFont typeface="Symbol" charset="2"/>
              <a:buChar char=""/>
            </a:pPr>
            <a:r>
              <a:rPr b="0" lang="fr-FR" sz="2800" spc="-1" strike="noStrike">
                <a:latin typeface="Arial"/>
              </a:rPr>
              <a:t>Second Outline Level</a:t>
            </a:r>
            <a:endParaRPr b="0" lang="fr-FR" sz="2800" spc="-1" strike="noStrike">
              <a:latin typeface="Arial"/>
            </a:endParaRPr>
          </a:p>
          <a:p>
            <a:pPr lvl="2" marL="1296000" indent="-288000">
              <a:spcBef>
                <a:spcPts val="850"/>
              </a:spcBef>
              <a:buClr>
                <a:srgbClr val="ffffff"/>
              </a:buClr>
              <a:buSzPct val="45000"/>
              <a:buFont typeface="Wingdings" charset="2"/>
              <a:buChar char=""/>
            </a:pPr>
            <a:r>
              <a:rPr b="0" lang="fr-FR" sz="2400" spc="-1" strike="noStrike">
                <a:latin typeface="Arial"/>
              </a:rPr>
              <a:t>Third Outline Level</a:t>
            </a:r>
            <a:endParaRPr b="0" lang="fr-FR" sz="2400" spc="-1" strike="noStrike">
              <a:latin typeface="Arial"/>
            </a:endParaRPr>
          </a:p>
          <a:p>
            <a:pPr lvl="3" marL="1728000" indent="-216000">
              <a:spcBef>
                <a:spcPts val="567"/>
              </a:spcBef>
              <a:buClr>
                <a:srgbClr val="ffffff"/>
              </a:buClr>
              <a:buSzPct val="75000"/>
              <a:buFont typeface="Symbol" charset="2"/>
              <a:buChar char=""/>
            </a:pPr>
            <a:r>
              <a:rPr b="0" lang="fr-FR" sz="2000" spc="-1" strike="noStrike">
                <a:latin typeface="Arial"/>
              </a:rPr>
              <a:t>Fourth Outline Level</a:t>
            </a:r>
            <a:endParaRPr b="0" lang="fr-FR" sz="2000" spc="-1" strike="noStrike">
              <a:latin typeface="Arial"/>
            </a:endParaRPr>
          </a:p>
          <a:p>
            <a:pPr lvl="4" marL="2160000" indent="-216000">
              <a:spcBef>
                <a:spcPts val="283"/>
              </a:spcBef>
              <a:buClr>
                <a:srgbClr val="ffffff"/>
              </a:buClr>
              <a:buSzPct val="45000"/>
              <a:buFont typeface="Wingdings" charset="2"/>
              <a:buChar char=""/>
            </a:pPr>
            <a:r>
              <a:rPr b="0" lang="fr-FR" sz="2000" spc="-1" strike="noStrike">
                <a:latin typeface="Arial"/>
              </a:rPr>
              <a:t>Fifth Outline Level</a:t>
            </a:r>
            <a:endParaRPr b="0" lang="fr-FR" sz="2000" spc="-1" strike="noStrike">
              <a:latin typeface="Arial"/>
            </a:endParaRPr>
          </a:p>
          <a:p>
            <a:pPr lvl="5" marL="2592000" indent="-216000">
              <a:spcBef>
                <a:spcPts val="283"/>
              </a:spcBef>
              <a:buClr>
                <a:srgbClr val="ffffff"/>
              </a:buClr>
              <a:buSzPct val="45000"/>
              <a:buFont typeface="Wingdings" charset="2"/>
              <a:buChar char=""/>
            </a:pPr>
            <a:r>
              <a:rPr b="0" lang="fr-FR" sz="2000" spc="-1" strike="noStrike">
                <a:latin typeface="Arial"/>
              </a:rPr>
              <a:t>Sixth Outline Level</a:t>
            </a:r>
            <a:endParaRPr b="0" lang="fr-FR" sz="2000" spc="-1" strike="noStrike">
              <a:latin typeface="Arial"/>
            </a:endParaRPr>
          </a:p>
          <a:p>
            <a:pPr lvl="6" marL="3024000" indent="-216000">
              <a:spcBef>
                <a:spcPts val="283"/>
              </a:spcBef>
              <a:buClr>
                <a:srgbClr val="ffffff"/>
              </a:buClr>
              <a:buSzPct val="45000"/>
              <a:buFont typeface="Wingdings" charset="2"/>
              <a:buChar char=""/>
            </a:pPr>
            <a:r>
              <a:rPr b="0" lang="fr-FR" sz="2000" spc="-1" strike="noStrike">
                <a:latin typeface="Arial"/>
              </a:rPr>
              <a:t>Seventh Outline Level</a:t>
            </a:r>
            <a:endParaRPr b="0" lang="fr-FR"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961" r:id="rId2"/>
    <p:sldLayoutId id="2147483962" r:id="rId3"/>
    <p:sldLayoutId id="2147483963" r:id="rId4"/>
    <p:sldLayoutId id="2147483964" r:id="rId5"/>
    <p:sldLayoutId id="2147483965" r:id="rId6"/>
    <p:sldLayoutId id="2147483966" r:id="rId7"/>
    <p:sldLayoutId id="2147483967" r:id="rId8"/>
    <p:sldLayoutId id="2147483968" r:id="rId9"/>
    <p:sldLayoutId id="2147483969" r:id="rId10"/>
    <p:sldLayoutId id="2147483970" r:id="rId11"/>
    <p:sldLayoutId id="2147483971" r:id="rId12"/>
    <p:sldLayoutId id="2147483972" r:id="rId13"/>
  </p:sldLayoutIdLst>
</p:sldMaster>
</file>

<file path=ppt/slideMasters/slideMaster2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84bde7"/>
        </a:solidFill>
      </p:bgPr>
    </p:bg>
    <p:spTree>
      <p:nvGrpSpPr>
        <p:cNvPr id="1" name=""/>
        <p:cNvGrpSpPr/>
        <p:nvPr/>
      </p:nvGrpSpPr>
      <p:grpSpPr>
        <a:xfrm>
          <a:off x="0" y="0"/>
          <a:ext cx="0" cy="0"/>
          <a:chOff x="0" y="0"/>
          <a:chExt cx="0" cy="0"/>
        </a:xfrm>
      </p:grpSpPr>
      <p:grpSp>
        <p:nvGrpSpPr>
          <p:cNvPr id="1118" name="Group 1"/>
          <p:cNvGrpSpPr/>
          <p:nvPr/>
        </p:nvGrpSpPr>
        <p:grpSpPr>
          <a:xfrm>
            <a:off x="351000" y="228600"/>
            <a:ext cx="8427960" cy="4683960"/>
            <a:chOff x="351000" y="228600"/>
            <a:chExt cx="8427960" cy="4683960"/>
          </a:xfrm>
        </p:grpSpPr>
        <p:sp>
          <p:nvSpPr>
            <p:cNvPr id="1119" name="CustomShape 2"/>
            <p:cNvSpPr/>
            <p:nvPr/>
          </p:nvSpPr>
          <p:spPr>
            <a:xfrm>
              <a:off x="351000" y="238680"/>
              <a:ext cx="8427960" cy="4664160"/>
            </a:xfrm>
            <a:prstGeom prst="roundRect">
              <a:avLst>
                <a:gd name="adj" fmla="val 4973"/>
              </a:avLst>
            </a:prstGeom>
            <a:noFill/>
            <a:ln w="28440">
              <a:solidFill>
                <a:srgbClr val="ffffff"/>
              </a:solidFill>
              <a:round/>
            </a:ln>
          </p:spPr>
          <p:style>
            <a:lnRef idx="0"/>
            <a:fillRef idx="0"/>
            <a:effectRef idx="0"/>
            <a:fontRef idx="minor"/>
          </p:style>
        </p:sp>
        <p:grpSp>
          <p:nvGrpSpPr>
            <p:cNvPr id="1120" name="Group 3"/>
            <p:cNvGrpSpPr/>
            <p:nvPr/>
          </p:nvGrpSpPr>
          <p:grpSpPr>
            <a:xfrm>
              <a:off x="713160" y="228600"/>
              <a:ext cx="7718040" cy="4683960"/>
              <a:chOff x="713160" y="228600"/>
              <a:chExt cx="7718040" cy="4683960"/>
            </a:xfrm>
          </p:grpSpPr>
          <p:sp>
            <p:nvSpPr>
              <p:cNvPr id="1121" name="CustomShape 4"/>
              <p:cNvSpPr/>
              <p:nvPr/>
            </p:nvSpPr>
            <p:spPr>
              <a:xfrm>
                <a:off x="713160" y="252360"/>
                <a:ext cx="360" cy="4643640"/>
              </a:xfrm>
              <a:custGeom>
                <a:avLst/>
                <a:gdLst/>
                <a:ahLst/>
                <a:rect l="l" t="t" r="r" b="b"/>
                <a:pathLst>
                  <a:path w="21600" h="21600">
                    <a:moveTo>
                      <a:pt x="0" y="0"/>
                    </a:moveTo>
                    <a:lnTo>
                      <a:pt x="21600" y="21600"/>
                    </a:lnTo>
                  </a:path>
                </a:pathLst>
              </a:custGeom>
              <a:noFill/>
              <a:ln w="28440">
                <a:solidFill>
                  <a:srgbClr val="ffffff"/>
                </a:solidFill>
                <a:round/>
              </a:ln>
            </p:spPr>
            <p:style>
              <a:lnRef idx="0"/>
              <a:fillRef idx="0"/>
              <a:effectRef idx="0"/>
              <a:fontRef idx="minor"/>
            </p:style>
          </p:sp>
          <p:sp>
            <p:nvSpPr>
              <p:cNvPr id="1122" name="CustomShape 5"/>
              <p:cNvSpPr/>
              <p:nvPr/>
            </p:nvSpPr>
            <p:spPr>
              <a:xfrm>
                <a:off x="8430840" y="228600"/>
                <a:ext cx="360" cy="4683960"/>
              </a:xfrm>
              <a:custGeom>
                <a:avLst/>
                <a:gdLst/>
                <a:ahLst/>
                <a:rect l="l" t="t" r="r" b="b"/>
                <a:pathLst>
                  <a:path w="21600" h="21600">
                    <a:moveTo>
                      <a:pt x="0" y="0"/>
                    </a:moveTo>
                    <a:lnTo>
                      <a:pt x="21600" y="21600"/>
                    </a:lnTo>
                  </a:path>
                </a:pathLst>
              </a:custGeom>
              <a:noFill/>
              <a:ln w="28440">
                <a:solidFill>
                  <a:srgbClr val="ffffff"/>
                </a:solidFill>
                <a:round/>
              </a:ln>
            </p:spPr>
            <p:style>
              <a:lnRef idx="0"/>
              <a:fillRef idx="0"/>
              <a:effectRef idx="0"/>
              <a:fontRef idx="minor"/>
            </p:style>
          </p:sp>
        </p:grpSp>
      </p:grpSp>
      <p:sp>
        <p:nvSpPr>
          <p:cNvPr id="1123" name="PlaceHolder 6"/>
          <p:cNvSpPr>
            <a:spLocks noGrp="1"/>
          </p:cNvSpPr>
          <p:nvPr>
            <p:ph type="title"/>
          </p:nvPr>
        </p:nvSpPr>
        <p:spPr>
          <a:xfrm>
            <a:off x="457200" y="205200"/>
            <a:ext cx="8229240" cy="858600"/>
          </a:xfrm>
          <a:prstGeom prst="rect">
            <a:avLst/>
          </a:prstGeom>
        </p:spPr>
        <p:txBody>
          <a:bodyPr lIns="0" rIns="0" tIns="0" bIns="0" anchor="ctr">
            <a:noAutofit/>
          </a:bodyPr>
          <a:p>
            <a:pPr algn="ctr"/>
            <a:r>
              <a:rPr b="0" lang="fr-FR" sz="4400" spc="-1" strike="noStrike">
                <a:latin typeface="Arial"/>
              </a:rPr>
              <a:t>Click to edit the title text format</a:t>
            </a:r>
            <a:endParaRPr b="0" lang="fr-FR" sz="4400" spc="-1" strike="noStrike">
              <a:latin typeface="Arial"/>
            </a:endParaRPr>
          </a:p>
        </p:txBody>
      </p:sp>
      <p:sp>
        <p:nvSpPr>
          <p:cNvPr id="1124" name="PlaceHolder 7"/>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fr-FR" sz="3200" spc="-1" strike="noStrike">
                <a:latin typeface="Arial"/>
              </a:rPr>
              <a:t>Click to edit the outline text format</a:t>
            </a:r>
            <a:endParaRPr b="0" lang="fr-FR" sz="3200" spc="-1" strike="noStrike">
              <a:latin typeface="Arial"/>
            </a:endParaRPr>
          </a:p>
          <a:p>
            <a:pPr lvl="1" marL="864000" indent="-324000">
              <a:spcBef>
                <a:spcPts val="1134"/>
              </a:spcBef>
              <a:buClr>
                <a:srgbClr val="000000"/>
              </a:buClr>
              <a:buSzPct val="75000"/>
              <a:buFont typeface="Symbol" charset="2"/>
              <a:buChar char=""/>
            </a:pPr>
            <a:r>
              <a:rPr b="0" lang="fr-FR" sz="2800" spc="-1" strike="noStrike">
                <a:latin typeface="Arial"/>
              </a:rPr>
              <a:t>Second Outline Level</a:t>
            </a:r>
            <a:endParaRPr b="0" lang="fr-FR" sz="2800" spc="-1" strike="noStrike">
              <a:latin typeface="Arial"/>
            </a:endParaRPr>
          </a:p>
          <a:p>
            <a:pPr lvl="2" marL="1296000" indent="-288000">
              <a:spcBef>
                <a:spcPts val="850"/>
              </a:spcBef>
              <a:buClr>
                <a:srgbClr val="000000"/>
              </a:buClr>
              <a:buSzPct val="45000"/>
              <a:buFont typeface="Wingdings" charset="2"/>
              <a:buChar char=""/>
            </a:pPr>
            <a:r>
              <a:rPr b="0" lang="fr-FR" sz="2400" spc="-1" strike="noStrike">
                <a:latin typeface="Arial"/>
              </a:rPr>
              <a:t>Third Outline Level</a:t>
            </a:r>
            <a:endParaRPr b="0" lang="fr-FR" sz="2400" spc="-1" strike="noStrike">
              <a:latin typeface="Arial"/>
            </a:endParaRPr>
          </a:p>
          <a:p>
            <a:pPr lvl="3" marL="1728000" indent="-216000">
              <a:spcBef>
                <a:spcPts val="567"/>
              </a:spcBef>
              <a:buClr>
                <a:srgbClr val="000000"/>
              </a:buClr>
              <a:buSzPct val="75000"/>
              <a:buFont typeface="Symbol" charset="2"/>
              <a:buChar char=""/>
            </a:pPr>
            <a:r>
              <a:rPr b="0" lang="fr-FR" sz="2000" spc="-1" strike="noStrike">
                <a:latin typeface="Arial"/>
              </a:rPr>
              <a:t>Fourth Outline Level</a:t>
            </a:r>
            <a:endParaRPr b="0" lang="fr-FR" sz="2000" spc="-1" strike="noStrike">
              <a:latin typeface="Arial"/>
            </a:endParaRPr>
          </a:p>
          <a:p>
            <a:pPr lvl="4" marL="2160000" indent="-216000">
              <a:spcBef>
                <a:spcPts val="283"/>
              </a:spcBef>
              <a:buClr>
                <a:srgbClr val="000000"/>
              </a:buClr>
              <a:buSzPct val="45000"/>
              <a:buFont typeface="Wingdings" charset="2"/>
              <a:buChar char=""/>
            </a:pPr>
            <a:r>
              <a:rPr b="0" lang="fr-FR" sz="2000" spc="-1" strike="noStrike">
                <a:latin typeface="Arial"/>
              </a:rPr>
              <a:t>Fifth Outline Level</a:t>
            </a:r>
            <a:endParaRPr b="0" lang="fr-FR" sz="2000" spc="-1" strike="noStrike">
              <a:latin typeface="Arial"/>
            </a:endParaRPr>
          </a:p>
          <a:p>
            <a:pPr lvl="5" marL="2592000" indent="-216000">
              <a:spcBef>
                <a:spcPts val="283"/>
              </a:spcBef>
              <a:buClr>
                <a:srgbClr val="000000"/>
              </a:buClr>
              <a:buSzPct val="45000"/>
              <a:buFont typeface="Wingdings" charset="2"/>
              <a:buChar char=""/>
            </a:pPr>
            <a:r>
              <a:rPr b="0" lang="fr-FR" sz="2000" spc="-1" strike="noStrike">
                <a:latin typeface="Arial"/>
              </a:rPr>
              <a:t>Sixth Outline Level</a:t>
            </a:r>
            <a:endParaRPr b="0" lang="fr-FR" sz="2000" spc="-1" strike="noStrike">
              <a:latin typeface="Arial"/>
            </a:endParaRPr>
          </a:p>
          <a:p>
            <a:pPr lvl="6" marL="3024000" indent="-216000">
              <a:spcBef>
                <a:spcPts val="283"/>
              </a:spcBef>
              <a:buClr>
                <a:srgbClr val="000000"/>
              </a:buClr>
              <a:buSzPct val="45000"/>
              <a:buFont typeface="Wingdings" charset="2"/>
              <a:buChar char=""/>
            </a:pPr>
            <a:r>
              <a:rPr b="0" lang="fr-FR" sz="2000" spc="-1" strike="noStrike">
                <a:latin typeface="Arial"/>
              </a:rPr>
              <a:t>Seventh Outline Level</a:t>
            </a:r>
            <a:endParaRPr b="0" lang="fr-FR"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974" r:id="rId2"/>
    <p:sldLayoutId id="2147483975" r:id="rId3"/>
    <p:sldLayoutId id="2147483976" r:id="rId4"/>
    <p:sldLayoutId id="2147483977" r:id="rId5"/>
    <p:sldLayoutId id="2147483978" r:id="rId6"/>
    <p:sldLayoutId id="2147483979" r:id="rId7"/>
    <p:sldLayoutId id="2147483980" r:id="rId8"/>
    <p:sldLayoutId id="2147483981" r:id="rId9"/>
    <p:sldLayoutId id="2147483982" r:id="rId10"/>
    <p:sldLayoutId id="2147483983" r:id="rId11"/>
    <p:sldLayoutId id="2147483984" r:id="rId12"/>
    <p:sldLayoutId id="2147483985" r:id="rId13"/>
  </p:sldLayoutIdLst>
</p:sldMaster>
</file>

<file path=ppt/slideMasters/slideMaster2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91919"/>
        </a:solidFill>
      </p:bgPr>
    </p:bg>
    <p:spTree>
      <p:nvGrpSpPr>
        <p:cNvPr id="1" name=""/>
        <p:cNvGrpSpPr/>
        <p:nvPr/>
      </p:nvGrpSpPr>
      <p:grpSpPr>
        <a:xfrm>
          <a:off x="0" y="0"/>
          <a:ext cx="0" cy="0"/>
          <a:chOff x="0" y="0"/>
          <a:chExt cx="0" cy="0"/>
        </a:xfrm>
      </p:grpSpPr>
      <p:grpSp>
        <p:nvGrpSpPr>
          <p:cNvPr id="1161" name="Group 1"/>
          <p:cNvGrpSpPr/>
          <p:nvPr/>
        </p:nvGrpSpPr>
        <p:grpSpPr>
          <a:xfrm>
            <a:off x="338400" y="238680"/>
            <a:ext cx="8455320" cy="4664160"/>
            <a:chOff x="338400" y="238680"/>
            <a:chExt cx="8455320" cy="4664160"/>
          </a:xfrm>
        </p:grpSpPr>
        <p:sp>
          <p:nvSpPr>
            <p:cNvPr id="1162" name="CustomShape 2"/>
            <p:cNvSpPr/>
            <p:nvPr/>
          </p:nvSpPr>
          <p:spPr>
            <a:xfrm>
              <a:off x="351000" y="238680"/>
              <a:ext cx="8427960" cy="4664160"/>
            </a:xfrm>
            <a:prstGeom prst="roundRect">
              <a:avLst>
                <a:gd name="adj" fmla="val 4973"/>
              </a:avLst>
            </a:prstGeom>
            <a:noFill/>
            <a:ln w="28440">
              <a:solidFill>
                <a:srgbClr val="84bde7"/>
              </a:solidFill>
              <a:round/>
            </a:ln>
          </p:spPr>
          <p:style>
            <a:lnRef idx="0"/>
            <a:fillRef idx="0"/>
            <a:effectRef idx="0"/>
            <a:fontRef idx="minor"/>
          </p:style>
        </p:sp>
        <p:sp>
          <p:nvSpPr>
            <p:cNvPr id="1163" name="CustomShape 3"/>
            <p:cNvSpPr/>
            <p:nvPr/>
          </p:nvSpPr>
          <p:spPr>
            <a:xfrm>
              <a:off x="338400" y="972360"/>
              <a:ext cx="8455320" cy="360"/>
            </a:xfrm>
            <a:custGeom>
              <a:avLst/>
              <a:gdLst/>
              <a:ahLst/>
              <a:rect l="l" t="t" r="r" b="b"/>
              <a:pathLst>
                <a:path w="21600" h="21600">
                  <a:moveTo>
                    <a:pt x="0" y="0"/>
                  </a:moveTo>
                  <a:lnTo>
                    <a:pt x="21600" y="21600"/>
                  </a:lnTo>
                </a:path>
              </a:pathLst>
            </a:custGeom>
            <a:noFill/>
            <a:ln w="28440">
              <a:solidFill>
                <a:srgbClr val="84bde7"/>
              </a:solidFill>
              <a:round/>
            </a:ln>
          </p:spPr>
          <p:style>
            <a:lnRef idx="0"/>
            <a:fillRef idx="0"/>
            <a:effectRef idx="0"/>
            <a:fontRef idx="minor"/>
          </p:style>
        </p:sp>
      </p:grpSp>
      <p:grpSp>
        <p:nvGrpSpPr>
          <p:cNvPr id="1164" name="Group 4"/>
          <p:cNvGrpSpPr/>
          <p:nvPr/>
        </p:nvGrpSpPr>
        <p:grpSpPr>
          <a:xfrm>
            <a:off x="713160" y="444960"/>
            <a:ext cx="588600" cy="105840"/>
            <a:chOff x="713160" y="444960"/>
            <a:chExt cx="588600" cy="105840"/>
          </a:xfrm>
        </p:grpSpPr>
        <p:sp>
          <p:nvSpPr>
            <p:cNvPr id="1165" name="CustomShape 5"/>
            <p:cNvSpPr/>
            <p:nvPr/>
          </p:nvSpPr>
          <p:spPr>
            <a:xfrm>
              <a:off x="713160" y="444960"/>
              <a:ext cx="105840" cy="105840"/>
            </a:xfrm>
            <a:prstGeom prst="rect">
              <a:avLst/>
            </a:prstGeom>
            <a:solidFill>
              <a:srgbClr val="84bde7"/>
            </a:solidFill>
            <a:ln w="19080">
              <a:solidFill>
                <a:srgbClr val="84bde7"/>
              </a:solidFill>
              <a:round/>
            </a:ln>
          </p:spPr>
          <p:style>
            <a:lnRef idx="0"/>
            <a:fillRef idx="0"/>
            <a:effectRef idx="0"/>
            <a:fontRef idx="minor"/>
          </p:style>
        </p:sp>
        <p:sp>
          <p:nvSpPr>
            <p:cNvPr id="1166" name="CustomShape 6"/>
            <p:cNvSpPr/>
            <p:nvPr/>
          </p:nvSpPr>
          <p:spPr>
            <a:xfrm>
              <a:off x="874080" y="444960"/>
              <a:ext cx="105840" cy="105840"/>
            </a:xfrm>
            <a:prstGeom prst="rect">
              <a:avLst/>
            </a:prstGeom>
            <a:noFill/>
            <a:ln w="19080">
              <a:solidFill>
                <a:srgbClr val="84bde7"/>
              </a:solidFill>
              <a:round/>
            </a:ln>
          </p:spPr>
          <p:style>
            <a:lnRef idx="0"/>
            <a:fillRef idx="0"/>
            <a:effectRef idx="0"/>
            <a:fontRef idx="minor"/>
          </p:style>
        </p:sp>
        <p:sp>
          <p:nvSpPr>
            <p:cNvPr id="1167" name="CustomShape 7"/>
            <p:cNvSpPr/>
            <p:nvPr/>
          </p:nvSpPr>
          <p:spPr>
            <a:xfrm>
              <a:off x="1035000" y="444960"/>
              <a:ext cx="105840" cy="105840"/>
            </a:xfrm>
            <a:prstGeom prst="rect">
              <a:avLst/>
            </a:prstGeom>
            <a:noFill/>
            <a:ln w="19080">
              <a:solidFill>
                <a:srgbClr val="84bde7"/>
              </a:solidFill>
              <a:round/>
            </a:ln>
          </p:spPr>
          <p:style>
            <a:lnRef idx="0"/>
            <a:fillRef idx="0"/>
            <a:effectRef idx="0"/>
            <a:fontRef idx="minor"/>
          </p:style>
        </p:sp>
        <p:sp>
          <p:nvSpPr>
            <p:cNvPr id="1168" name="CustomShape 8"/>
            <p:cNvSpPr/>
            <p:nvPr/>
          </p:nvSpPr>
          <p:spPr>
            <a:xfrm>
              <a:off x="1195920" y="444960"/>
              <a:ext cx="105840" cy="105840"/>
            </a:xfrm>
            <a:prstGeom prst="rect">
              <a:avLst/>
            </a:prstGeom>
            <a:noFill/>
            <a:ln w="19080">
              <a:solidFill>
                <a:srgbClr val="84bde7"/>
              </a:solidFill>
              <a:round/>
            </a:ln>
          </p:spPr>
          <p:style>
            <a:lnRef idx="0"/>
            <a:fillRef idx="0"/>
            <a:effectRef idx="0"/>
            <a:fontRef idx="minor"/>
          </p:style>
        </p:sp>
      </p:grpSp>
      <p:sp>
        <p:nvSpPr>
          <p:cNvPr id="1169" name="PlaceHolder 9"/>
          <p:cNvSpPr>
            <a:spLocks noGrp="1"/>
          </p:cNvSpPr>
          <p:nvPr>
            <p:ph type="title"/>
          </p:nvPr>
        </p:nvSpPr>
        <p:spPr>
          <a:xfrm>
            <a:off x="457200" y="205200"/>
            <a:ext cx="8229240" cy="858600"/>
          </a:xfrm>
          <a:prstGeom prst="rect">
            <a:avLst/>
          </a:prstGeom>
        </p:spPr>
        <p:txBody>
          <a:bodyPr lIns="0" rIns="0" tIns="0" bIns="0" anchor="ctr">
            <a:noAutofit/>
          </a:bodyPr>
          <a:p>
            <a:pPr algn="ctr"/>
            <a:r>
              <a:rPr b="0" lang="fr-FR" sz="4400" spc="-1" strike="noStrike">
                <a:latin typeface="Arial"/>
              </a:rPr>
              <a:t>Click to edit the title text format</a:t>
            </a:r>
            <a:endParaRPr b="0" lang="fr-FR" sz="4400" spc="-1" strike="noStrike">
              <a:latin typeface="Arial"/>
            </a:endParaRPr>
          </a:p>
        </p:txBody>
      </p:sp>
      <p:sp>
        <p:nvSpPr>
          <p:cNvPr id="1170" name="PlaceHolder 10"/>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ffffff"/>
              </a:buClr>
              <a:buSzPct val="45000"/>
              <a:buFont typeface="Wingdings" charset="2"/>
              <a:buChar char=""/>
            </a:pPr>
            <a:r>
              <a:rPr b="0" lang="fr-FR" sz="3200" spc="-1" strike="noStrike">
                <a:latin typeface="Arial"/>
              </a:rPr>
              <a:t>Click to edit the outline text format</a:t>
            </a:r>
            <a:endParaRPr b="0" lang="fr-FR" sz="3200" spc="-1" strike="noStrike">
              <a:latin typeface="Arial"/>
            </a:endParaRPr>
          </a:p>
          <a:p>
            <a:pPr lvl="1" marL="864000" indent="-324000">
              <a:spcBef>
                <a:spcPts val="1134"/>
              </a:spcBef>
              <a:buClr>
                <a:srgbClr val="ffffff"/>
              </a:buClr>
              <a:buSzPct val="75000"/>
              <a:buFont typeface="Symbol" charset="2"/>
              <a:buChar char=""/>
            </a:pPr>
            <a:r>
              <a:rPr b="0" lang="fr-FR" sz="2800" spc="-1" strike="noStrike">
                <a:latin typeface="Arial"/>
              </a:rPr>
              <a:t>Second Outline Level</a:t>
            </a:r>
            <a:endParaRPr b="0" lang="fr-FR" sz="2800" spc="-1" strike="noStrike">
              <a:latin typeface="Arial"/>
            </a:endParaRPr>
          </a:p>
          <a:p>
            <a:pPr lvl="2" marL="1296000" indent="-288000">
              <a:spcBef>
                <a:spcPts val="850"/>
              </a:spcBef>
              <a:buClr>
                <a:srgbClr val="ffffff"/>
              </a:buClr>
              <a:buSzPct val="45000"/>
              <a:buFont typeface="Wingdings" charset="2"/>
              <a:buChar char=""/>
            </a:pPr>
            <a:r>
              <a:rPr b="0" lang="fr-FR" sz="2400" spc="-1" strike="noStrike">
                <a:latin typeface="Arial"/>
              </a:rPr>
              <a:t>Third Outline Level</a:t>
            </a:r>
            <a:endParaRPr b="0" lang="fr-FR" sz="2400" spc="-1" strike="noStrike">
              <a:latin typeface="Arial"/>
            </a:endParaRPr>
          </a:p>
          <a:p>
            <a:pPr lvl="3" marL="1728000" indent="-216000">
              <a:spcBef>
                <a:spcPts val="567"/>
              </a:spcBef>
              <a:buClr>
                <a:srgbClr val="ffffff"/>
              </a:buClr>
              <a:buSzPct val="75000"/>
              <a:buFont typeface="Symbol" charset="2"/>
              <a:buChar char=""/>
            </a:pPr>
            <a:r>
              <a:rPr b="0" lang="fr-FR" sz="2000" spc="-1" strike="noStrike">
                <a:latin typeface="Arial"/>
              </a:rPr>
              <a:t>Fourth Outline Level</a:t>
            </a:r>
            <a:endParaRPr b="0" lang="fr-FR" sz="2000" spc="-1" strike="noStrike">
              <a:latin typeface="Arial"/>
            </a:endParaRPr>
          </a:p>
          <a:p>
            <a:pPr lvl="4" marL="2160000" indent="-216000">
              <a:spcBef>
                <a:spcPts val="283"/>
              </a:spcBef>
              <a:buClr>
                <a:srgbClr val="ffffff"/>
              </a:buClr>
              <a:buSzPct val="45000"/>
              <a:buFont typeface="Wingdings" charset="2"/>
              <a:buChar char=""/>
            </a:pPr>
            <a:r>
              <a:rPr b="0" lang="fr-FR" sz="2000" spc="-1" strike="noStrike">
                <a:latin typeface="Arial"/>
              </a:rPr>
              <a:t>Fifth Outline Level</a:t>
            </a:r>
            <a:endParaRPr b="0" lang="fr-FR" sz="2000" spc="-1" strike="noStrike">
              <a:latin typeface="Arial"/>
            </a:endParaRPr>
          </a:p>
          <a:p>
            <a:pPr lvl="5" marL="2592000" indent="-216000">
              <a:spcBef>
                <a:spcPts val="283"/>
              </a:spcBef>
              <a:buClr>
                <a:srgbClr val="ffffff"/>
              </a:buClr>
              <a:buSzPct val="45000"/>
              <a:buFont typeface="Wingdings" charset="2"/>
              <a:buChar char=""/>
            </a:pPr>
            <a:r>
              <a:rPr b="0" lang="fr-FR" sz="2000" spc="-1" strike="noStrike">
                <a:latin typeface="Arial"/>
              </a:rPr>
              <a:t>Sixth Outline Level</a:t>
            </a:r>
            <a:endParaRPr b="0" lang="fr-FR" sz="2000" spc="-1" strike="noStrike">
              <a:latin typeface="Arial"/>
            </a:endParaRPr>
          </a:p>
          <a:p>
            <a:pPr lvl="6" marL="3024000" indent="-216000">
              <a:spcBef>
                <a:spcPts val="283"/>
              </a:spcBef>
              <a:buClr>
                <a:srgbClr val="ffffff"/>
              </a:buClr>
              <a:buSzPct val="45000"/>
              <a:buFont typeface="Wingdings" charset="2"/>
              <a:buChar char=""/>
            </a:pPr>
            <a:r>
              <a:rPr b="0" lang="fr-FR" sz="2000" spc="-1" strike="noStrike">
                <a:latin typeface="Arial"/>
              </a:rPr>
              <a:t>Seventh Outline Level</a:t>
            </a:r>
            <a:endParaRPr b="0" lang="fr-FR"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987" r:id="rId2"/>
    <p:sldLayoutId id="2147483988" r:id="rId3"/>
    <p:sldLayoutId id="2147483989" r:id="rId4"/>
    <p:sldLayoutId id="2147483990" r:id="rId5"/>
    <p:sldLayoutId id="2147483991" r:id="rId6"/>
    <p:sldLayoutId id="2147483992" r:id="rId7"/>
    <p:sldLayoutId id="2147483993" r:id="rId8"/>
    <p:sldLayoutId id="2147483994" r:id="rId9"/>
    <p:sldLayoutId id="2147483995" r:id="rId10"/>
    <p:sldLayoutId id="2147483996" r:id="rId11"/>
    <p:sldLayoutId id="2147483997" r:id="rId12"/>
    <p:sldLayoutId id="2147483998" r:id="rId13"/>
  </p:sldLayoutIdLst>
</p:sldMaster>
</file>

<file path=ppt/slideMasters/slideMaster2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91919"/>
        </a:solidFill>
      </p:bgPr>
    </p:bg>
    <p:spTree>
      <p:nvGrpSpPr>
        <p:cNvPr id="1" name=""/>
        <p:cNvGrpSpPr/>
        <p:nvPr/>
      </p:nvGrpSpPr>
      <p:grpSpPr>
        <a:xfrm>
          <a:off x="0" y="0"/>
          <a:ext cx="0" cy="0"/>
          <a:chOff x="0" y="0"/>
          <a:chExt cx="0" cy="0"/>
        </a:xfrm>
      </p:grpSpPr>
      <p:grpSp>
        <p:nvGrpSpPr>
          <p:cNvPr id="1207" name="Group 1"/>
          <p:cNvGrpSpPr/>
          <p:nvPr/>
        </p:nvGrpSpPr>
        <p:grpSpPr>
          <a:xfrm>
            <a:off x="338400" y="238680"/>
            <a:ext cx="8455320" cy="4664160"/>
            <a:chOff x="338400" y="238680"/>
            <a:chExt cx="8455320" cy="4664160"/>
          </a:xfrm>
        </p:grpSpPr>
        <p:sp>
          <p:nvSpPr>
            <p:cNvPr id="1208" name="CustomShape 2"/>
            <p:cNvSpPr/>
            <p:nvPr/>
          </p:nvSpPr>
          <p:spPr>
            <a:xfrm>
              <a:off x="351000" y="238680"/>
              <a:ext cx="8427960" cy="4664160"/>
            </a:xfrm>
            <a:prstGeom prst="roundRect">
              <a:avLst>
                <a:gd name="adj" fmla="val 4973"/>
              </a:avLst>
            </a:prstGeom>
            <a:noFill/>
            <a:ln w="28440">
              <a:solidFill>
                <a:srgbClr val="84bde7"/>
              </a:solidFill>
              <a:round/>
            </a:ln>
          </p:spPr>
          <p:style>
            <a:lnRef idx="0"/>
            <a:fillRef idx="0"/>
            <a:effectRef idx="0"/>
            <a:fontRef idx="minor"/>
          </p:style>
        </p:sp>
        <p:sp>
          <p:nvSpPr>
            <p:cNvPr id="1209" name="CustomShape 3"/>
            <p:cNvSpPr/>
            <p:nvPr/>
          </p:nvSpPr>
          <p:spPr>
            <a:xfrm>
              <a:off x="338400" y="972360"/>
              <a:ext cx="8455320" cy="360"/>
            </a:xfrm>
            <a:custGeom>
              <a:avLst/>
              <a:gdLst/>
              <a:ahLst/>
              <a:rect l="l" t="t" r="r" b="b"/>
              <a:pathLst>
                <a:path w="21600" h="21600">
                  <a:moveTo>
                    <a:pt x="0" y="0"/>
                  </a:moveTo>
                  <a:lnTo>
                    <a:pt x="21600" y="21600"/>
                  </a:lnTo>
                </a:path>
              </a:pathLst>
            </a:custGeom>
            <a:noFill/>
            <a:ln w="28440">
              <a:solidFill>
                <a:srgbClr val="84bde7"/>
              </a:solidFill>
              <a:round/>
            </a:ln>
          </p:spPr>
          <p:style>
            <a:lnRef idx="0"/>
            <a:fillRef idx="0"/>
            <a:effectRef idx="0"/>
            <a:fontRef idx="minor"/>
          </p:style>
        </p:sp>
      </p:grpSp>
      <p:grpSp>
        <p:nvGrpSpPr>
          <p:cNvPr id="1210" name="Group 4"/>
          <p:cNvGrpSpPr/>
          <p:nvPr/>
        </p:nvGrpSpPr>
        <p:grpSpPr>
          <a:xfrm>
            <a:off x="713160" y="444960"/>
            <a:ext cx="588600" cy="105840"/>
            <a:chOff x="713160" y="444960"/>
            <a:chExt cx="588600" cy="105840"/>
          </a:xfrm>
        </p:grpSpPr>
        <p:sp>
          <p:nvSpPr>
            <p:cNvPr id="1211" name="CustomShape 5"/>
            <p:cNvSpPr/>
            <p:nvPr/>
          </p:nvSpPr>
          <p:spPr>
            <a:xfrm>
              <a:off x="713160" y="444960"/>
              <a:ext cx="105840" cy="105840"/>
            </a:xfrm>
            <a:prstGeom prst="rect">
              <a:avLst/>
            </a:prstGeom>
            <a:solidFill>
              <a:srgbClr val="84bde7"/>
            </a:solidFill>
            <a:ln w="19080">
              <a:solidFill>
                <a:srgbClr val="84bde7"/>
              </a:solidFill>
              <a:round/>
            </a:ln>
          </p:spPr>
          <p:style>
            <a:lnRef idx="0"/>
            <a:fillRef idx="0"/>
            <a:effectRef idx="0"/>
            <a:fontRef idx="minor"/>
          </p:style>
        </p:sp>
        <p:sp>
          <p:nvSpPr>
            <p:cNvPr id="1212" name="CustomShape 6"/>
            <p:cNvSpPr/>
            <p:nvPr/>
          </p:nvSpPr>
          <p:spPr>
            <a:xfrm>
              <a:off x="874080" y="444960"/>
              <a:ext cx="105840" cy="105840"/>
            </a:xfrm>
            <a:prstGeom prst="rect">
              <a:avLst/>
            </a:prstGeom>
            <a:noFill/>
            <a:ln w="19080">
              <a:solidFill>
                <a:srgbClr val="84bde7"/>
              </a:solidFill>
              <a:round/>
            </a:ln>
          </p:spPr>
          <p:style>
            <a:lnRef idx="0"/>
            <a:fillRef idx="0"/>
            <a:effectRef idx="0"/>
            <a:fontRef idx="minor"/>
          </p:style>
        </p:sp>
        <p:sp>
          <p:nvSpPr>
            <p:cNvPr id="1213" name="CustomShape 7"/>
            <p:cNvSpPr/>
            <p:nvPr/>
          </p:nvSpPr>
          <p:spPr>
            <a:xfrm>
              <a:off x="1035000" y="444960"/>
              <a:ext cx="105840" cy="105840"/>
            </a:xfrm>
            <a:prstGeom prst="rect">
              <a:avLst/>
            </a:prstGeom>
            <a:noFill/>
            <a:ln w="19080">
              <a:solidFill>
                <a:srgbClr val="84bde7"/>
              </a:solidFill>
              <a:round/>
            </a:ln>
          </p:spPr>
          <p:style>
            <a:lnRef idx="0"/>
            <a:fillRef idx="0"/>
            <a:effectRef idx="0"/>
            <a:fontRef idx="minor"/>
          </p:style>
        </p:sp>
        <p:sp>
          <p:nvSpPr>
            <p:cNvPr id="1214" name="CustomShape 8"/>
            <p:cNvSpPr/>
            <p:nvPr/>
          </p:nvSpPr>
          <p:spPr>
            <a:xfrm>
              <a:off x="1195920" y="444960"/>
              <a:ext cx="105840" cy="105840"/>
            </a:xfrm>
            <a:prstGeom prst="rect">
              <a:avLst/>
            </a:prstGeom>
            <a:noFill/>
            <a:ln w="19080">
              <a:solidFill>
                <a:srgbClr val="84bde7"/>
              </a:solidFill>
              <a:round/>
            </a:ln>
          </p:spPr>
          <p:style>
            <a:lnRef idx="0"/>
            <a:fillRef idx="0"/>
            <a:effectRef idx="0"/>
            <a:fontRef idx="minor"/>
          </p:style>
        </p:sp>
      </p:grpSp>
      <p:sp>
        <p:nvSpPr>
          <p:cNvPr id="1215" name="PlaceHolder 9"/>
          <p:cNvSpPr>
            <a:spLocks noGrp="1"/>
          </p:cNvSpPr>
          <p:nvPr>
            <p:ph type="title"/>
          </p:nvPr>
        </p:nvSpPr>
        <p:spPr>
          <a:xfrm>
            <a:off x="457200" y="205200"/>
            <a:ext cx="8229240" cy="858600"/>
          </a:xfrm>
          <a:prstGeom prst="rect">
            <a:avLst/>
          </a:prstGeom>
        </p:spPr>
        <p:txBody>
          <a:bodyPr lIns="0" rIns="0" tIns="0" bIns="0" anchor="ctr">
            <a:noAutofit/>
          </a:bodyPr>
          <a:p>
            <a:pPr algn="ctr"/>
            <a:r>
              <a:rPr b="0" lang="fr-FR" sz="4400" spc="-1" strike="noStrike">
                <a:latin typeface="Arial"/>
              </a:rPr>
              <a:t>Click to edit the title text format</a:t>
            </a:r>
            <a:endParaRPr b="0" lang="fr-FR" sz="4400" spc="-1" strike="noStrike">
              <a:latin typeface="Arial"/>
            </a:endParaRPr>
          </a:p>
        </p:txBody>
      </p:sp>
      <p:sp>
        <p:nvSpPr>
          <p:cNvPr id="1216" name="PlaceHolder 10"/>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ffffff"/>
              </a:buClr>
              <a:buSzPct val="45000"/>
              <a:buFont typeface="Wingdings" charset="2"/>
              <a:buChar char=""/>
            </a:pPr>
            <a:r>
              <a:rPr b="0" lang="fr-FR" sz="3200" spc="-1" strike="noStrike">
                <a:latin typeface="Arial"/>
              </a:rPr>
              <a:t>Click to edit the outline text format</a:t>
            </a:r>
            <a:endParaRPr b="0" lang="fr-FR" sz="3200" spc="-1" strike="noStrike">
              <a:latin typeface="Arial"/>
            </a:endParaRPr>
          </a:p>
          <a:p>
            <a:pPr lvl="1" marL="864000" indent="-324000">
              <a:spcBef>
                <a:spcPts val="1134"/>
              </a:spcBef>
              <a:buClr>
                <a:srgbClr val="ffffff"/>
              </a:buClr>
              <a:buSzPct val="75000"/>
              <a:buFont typeface="Symbol" charset="2"/>
              <a:buChar char=""/>
            </a:pPr>
            <a:r>
              <a:rPr b="0" lang="fr-FR" sz="2800" spc="-1" strike="noStrike">
                <a:latin typeface="Arial"/>
              </a:rPr>
              <a:t>Second Outline Level</a:t>
            </a:r>
            <a:endParaRPr b="0" lang="fr-FR" sz="2800" spc="-1" strike="noStrike">
              <a:latin typeface="Arial"/>
            </a:endParaRPr>
          </a:p>
          <a:p>
            <a:pPr lvl="2" marL="1296000" indent="-288000">
              <a:spcBef>
                <a:spcPts val="850"/>
              </a:spcBef>
              <a:buClr>
                <a:srgbClr val="ffffff"/>
              </a:buClr>
              <a:buSzPct val="45000"/>
              <a:buFont typeface="Wingdings" charset="2"/>
              <a:buChar char=""/>
            </a:pPr>
            <a:r>
              <a:rPr b="0" lang="fr-FR" sz="2400" spc="-1" strike="noStrike">
                <a:latin typeface="Arial"/>
              </a:rPr>
              <a:t>Third Outline Level</a:t>
            </a:r>
            <a:endParaRPr b="0" lang="fr-FR" sz="2400" spc="-1" strike="noStrike">
              <a:latin typeface="Arial"/>
            </a:endParaRPr>
          </a:p>
          <a:p>
            <a:pPr lvl="3" marL="1728000" indent="-216000">
              <a:spcBef>
                <a:spcPts val="567"/>
              </a:spcBef>
              <a:buClr>
                <a:srgbClr val="ffffff"/>
              </a:buClr>
              <a:buSzPct val="75000"/>
              <a:buFont typeface="Symbol" charset="2"/>
              <a:buChar char=""/>
            </a:pPr>
            <a:r>
              <a:rPr b="0" lang="fr-FR" sz="2000" spc="-1" strike="noStrike">
                <a:latin typeface="Arial"/>
              </a:rPr>
              <a:t>Fourth Outline Level</a:t>
            </a:r>
            <a:endParaRPr b="0" lang="fr-FR" sz="2000" spc="-1" strike="noStrike">
              <a:latin typeface="Arial"/>
            </a:endParaRPr>
          </a:p>
          <a:p>
            <a:pPr lvl="4" marL="2160000" indent="-216000">
              <a:spcBef>
                <a:spcPts val="283"/>
              </a:spcBef>
              <a:buClr>
                <a:srgbClr val="ffffff"/>
              </a:buClr>
              <a:buSzPct val="45000"/>
              <a:buFont typeface="Wingdings" charset="2"/>
              <a:buChar char=""/>
            </a:pPr>
            <a:r>
              <a:rPr b="0" lang="fr-FR" sz="2000" spc="-1" strike="noStrike">
                <a:latin typeface="Arial"/>
              </a:rPr>
              <a:t>Fifth Outline Level</a:t>
            </a:r>
            <a:endParaRPr b="0" lang="fr-FR" sz="2000" spc="-1" strike="noStrike">
              <a:latin typeface="Arial"/>
            </a:endParaRPr>
          </a:p>
          <a:p>
            <a:pPr lvl="5" marL="2592000" indent="-216000">
              <a:spcBef>
                <a:spcPts val="283"/>
              </a:spcBef>
              <a:buClr>
                <a:srgbClr val="ffffff"/>
              </a:buClr>
              <a:buSzPct val="45000"/>
              <a:buFont typeface="Wingdings" charset="2"/>
              <a:buChar char=""/>
            </a:pPr>
            <a:r>
              <a:rPr b="0" lang="fr-FR" sz="2000" spc="-1" strike="noStrike">
                <a:latin typeface="Arial"/>
              </a:rPr>
              <a:t>Sixth Outline Level</a:t>
            </a:r>
            <a:endParaRPr b="0" lang="fr-FR" sz="2000" spc="-1" strike="noStrike">
              <a:latin typeface="Arial"/>
            </a:endParaRPr>
          </a:p>
          <a:p>
            <a:pPr lvl="6" marL="3024000" indent="-216000">
              <a:spcBef>
                <a:spcPts val="283"/>
              </a:spcBef>
              <a:buClr>
                <a:srgbClr val="ffffff"/>
              </a:buClr>
              <a:buSzPct val="45000"/>
              <a:buFont typeface="Wingdings" charset="2"/>
              <a:buChar char=""/>
            </a:pPr>
            <a:r>
              <a:rPr b="0" lang="fr-FR" sz="2000" spc="-1" strike="noStrike">
                <a:latin typeface="Arial"/>
              </a:rPr>
              <a:t>Seventh Outline Level</a:t>
            </a:r>
            <a:endParaRPr b="0" lang="fr-FR"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4000" r:id="rId2"/>
    <p:sldLayoutId id="2147484001" r:id="rId3"/>
    <p:sldLayoutId id="2147484002" r:id="rId4"/>
    <p:sldLayoutId id="2147484003" r:id="rId5"/>
    <p:sldLayoutId id="2147484004" r:id="rId6"/>
    <p:sldLayoutId id="2147484005" r:id="rId7"/>
    <p:sldLayoutId id="2147484006" r:id="rId8"/>
    <p:sldLayoutId id="2147484007" r:id="rId9"/>
    <p:sldLayoutId id="2147484008" r:id="rId10"/>
    <p:sldLayoutId id="2147484009" r:id="rId11"/>
    <p:sldLayoutId id="2147484010" r:id="rId12"/>
    <p:sldLayoutId id="2147484011" r:id="rId13"/>
  </p:sldLayoutIdLst>
</p:sldMaster>
</file>

<file path=ppt/slideMasters/slideMaster2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91919"/>
        </a:solidFill>
      </p:bgPr>
    </p:bg>
    <p:spTree>
      <p:nvGrpSpPr>
        <p:cNvPr id="1" name=""/>
        <p:cNvGrpSpPr/>
        <p:nvPr/>
      </p:nvGrpSpPr>
      <p:grpSpPr>
        <a:xfrm>
          <a:off x="0" y="0"/>
          <a:ext cx="0" cy="0"/>
          <a:chOff x="0" y="0"/>
          <a:chExt cx="0" cy="0"/>
        </a:xfrm>
      </p:grpSpPr>
      <p:grpSp>
        <p:nvGrpSpPr>
          <p:cNvPr id="1253" name="Group 1"/>
          <p:cNvGrpSpPr/>
          <p:nvPr/>
        </p:nvGrpSpPr>
        <p:grpSpPr>
          <a:xfrm>
            <a:off x="338400" y="238680"/>
            <a:ext cx="8455320" cy="4664160"/>
            <a:chOff x="338400" y="238680"/>
            <a:chExt cx="8455320" cy="4664160"/>
          </a:xfrm>
        </p:grpSpPr>
        <p:sp>
          <p:nvSpPr>
            <p:cNvPr id="1254" name="CustomShape 2"/>
            <p:cNvSpPr/>
            <p:nvPr/>
          </p:nvSpPr>
          <p:spPr>
            <a:xfrm>
              <a:off x="351000" y="238680"/>
              <a:ext cx="8427960" cy="4664160"/>
            </a:xfrm>
            <a:prstGeom prst="roundRect">
              <a:avLst>
                <a:gd name="adj" fmla="val 4973"/>
              </a:avLst>
            </a:prstGeom>
            <a:noFill/>
            <a:ln w="28440">
              <a:solidFill>
                <a:srgbClr val="84bde7"/>
              </a:solidFill>
              <a:round/>
            </a:ln>
          </p:spPr>
          <p:style>
            <a:lnRef idx="0"/>
            <a:fillRef idx="0"/>
            <a:effectRef idx="0"/>
            <a:fontRef idx="minor"/>
          </p:style>
        </p:sp>
        <p:sp>
          <p:nvSpPr>
            <p:cNvPr id="1255" name="CustomShape 3"/>
            <p:cNvSpPr/>
            <p:nvPr/>
          </p:nvSpPr>
          <p:spPr>
            <a:xfrm>
              <a:off x="338400" y="972360"/>
              <a:ext cx="8455320" cy="360"/>
            </a:xfrm>
            <a:custGeom>
              <a:avLst/>
              <a:gdLst/>
              <a:ahLst/>
              <a:rect l="l" t="t" r="r" b="b"/>
              <a:pathLst>
                <a:path w="21600" h="21600">
                  <a:moveTo>
                    <a:pt x="0" y="0"/>
                  </a:moveTo>
                  <a:lnTo>
                    <a:pt x="21600" y="21600"/>
                  </a:lnTo>
                </a:path>
              </a:pathLst>
            </a:custGeom>
            <a:noFill/>
            <a:ln w="28440">
              <a:solidFill>
                <a:srgbClr val="84bde7"/>
              </a:solidFill>
              <a:round/>
            </a:ln>
          </p:spPr>
          <p:style>
            <a:lnRef idx="0"/>
            <a:fillRef idx="0"/>
            <a:effectRef idx="0"/>
            <a:fontRef idx="minor"/>
          </p:style>
        </p:sp>
      </p:grpSp>
      <p:grpSp>
        <p:nvGrpSpPr>
          <p:cNvPr id="1256" name="Group 4"/>
          <p:cNvGrpSpPr/>
          <p:nvPr/>
        </p:nvGrpSpPr>
        <p:grpSpPr>
          <a:xfrm>
            <a:off x="713160" y="444960"/>
            <a:ext cx="588600" cy="105840"/>
            <a:chOff x="713160" y="444960"/>
            <a:chExt cx="588600" cy="105840"/>
          </a:xfrm>
        </p:grpSpPr>
        <p:sp>
          <p:nvSpPr>
            <p:cNvPr id="1257" name="CustomShape 5"/>
            <p:cNvSpPr/>
            <p:nvPr/>
          </p:nvSpPr>
          <p:spPr>
            <a:xfrm>
              <a:off x="713160" y="444960"/>
              <a:ext cx="105840" cy="105840"/>
            </a:xfrm>
            <a:prstGeom prst="rect">
              <a:avLst/>
            </a:prstGeom>
            <a:solidFill>
              <a:srgbClr val="84bde7"/>
            </a:solidFill>
            <a:ln w="19080">
              <a:solidFill>
                <a:srgbClr val="84bde7"/>
              </a:solidFill>
              <a:round/>
            </a:ln>
          </p:spPr>
          <p:style>
            <a:lnRef idx="0"/>
            <a:fillRef idx="0"/>
            <a:effectRef idx="0"/>
            <a:fontRef idx="minor"/>
          </p:style>
        </p:sp>
        <p:sp>
          <p:nvSpPr>
            <p:cNvPr id="1258" name="CustomShape 6"/>
            <p:cNvSpPr/>
            <p:nvPr/>
          </p:nvSpPr>
          <p:spPr>
            <a:xfrm>
              <a:off x="874080" y="444960"/>
              <a:ext cx="105840" cy="105840"/>
            </a:xfrm>
            <a:prstGeom prst="rect">
              <a:avLst/>
            </a:prstGeom>
            <a:noFill/>
            <a:ln w="19080">
              <a:solidFill>
                <a:srgbClr val="84bde7"/>
              </a:solidFill>
              <a:round/>
            </a:ln>
          </p:spPr>
          <p:style>
            <a:lnRef idx="0"/>
            <a:fillRef idx="0"/>
            <a:effectRef idx="0"/>
            <a:fontRef idx="minor"/>
          </p:style>
        </p:sp>
        <p:sp>
          <p:nvSpPr>
            <p:cNvPr id="1259" name="CustomShape 7"/>
            <p:cNvSpPr/>
            <p:nvPr/>
          </p:nvSpPr>
          <p:spPr>
            <a:xfrm>
              <a:off x="1035000" y="444960"/>
              <a:ext cx="105840" cy="105840"/>
            </a:xfrm>
            <a:prstGeom prst="rect">
              <a:avLst/>
            </a:prstGeom>
            <a:noFill/>
            <a:ln w="19080">
              <a:solidFill>
                <a:srgbClr val="84bde7"/>
              </a:solidFill>
              <a:round/>
            </a:ln>
          </p:spPr>
          <p:style>
            <a:lnRef idx="0"/>
            <a:fillRef idx="0"/>
            <a:effectRef idx="0"/>
            <a:fontRef idx="minor"/>
          </p:style>
        </p:sp>
        <p:sp>
          <p:nvSpPr>
            <p:cNvPr id="1260" name="CustomShape 8"/>
            <p:cNvSpPr/>
            <p:nvPr/>
          </p:nvSpPr>
          <p:spPr>
            <a:xfrm>
              <a:off x="1195920" y="444960"/>
              <a:ext cx="105840" cy="105840"/>
            </a:xfrm>
            <a:prstGeom prst="rect">
              <a:avLst/>
            </a:prstGeom>
            <a:noFill/>
            <a:ln w="19080">
              <a:solidFill>
                <a:srgbClr val="84bde7"/>
              </a:solidFill>
              <a:round/>
            </a:ln>
          </p:spPr>
          <p:style>
            <a:lnRef idx="0"/>
            <a:fillRef idx="0"/>
            <a:effectRef idx="0"/>
            <a:fontRef idx="minor"/>
          </p:style>
        </p:sp>
      </p:grpSp>
      <p:sp>
        <p:nvSpPr>
          <p:cNvPr id="1261" name="PlaceHolder 9"/>
          <p:cNvSpPr>
            <a:spLocks noGrp="1"/>
          </p:cNvSpPr>
          <p:nvPr>
            <p:ph type="title"/>
          </p:nvPr>
        </p:nvSpPr>
        <p:spPr>
          <a:xfrm>
            <a:off x="457200" y="205200"/>
            <a:ext cx="8228880" cy="858240"/>
          </a:xfrm>
          <a:prstGeom prst="rect">
            <a:avLst/>
          </a:prstGeom>
        </p:spPr>
        <p:txBody>
          <a:bodyPr lIns="0" rIns="0" tIns="0" bIns="0" anchor="ctr">
            <a:noAutofit/>
          </a:bodyPr>
          <a:p>
            <a:pPr algn="ctr"/>
            <a:r>
              <a:rPr b="0" lang="fr-FR" sz="4400" spc="-1" strike="noStrike">
                <a:latin typeface="Arial"/>
              </a:rPr>
              <a:t>Click to edit the title text format</a:t>
            </a:r>
            <a:endParaRPr b="0" lang="fr-FR" sz="4400" spc="-1" strike="noStrike">
              <a:latin typeface="Arial"/>
            </a:endParaRPr>
          </a:p>
        </p:txBody>
      </p:sp>
      <p:sp>
        <p:nvSpPr>
          <p:cNvPr id="1262" name="PlaceHolder 10"/>
          <p:cNvSpPr>
            <a:spLocks noGrp="1"/>
          </p:cNvSpPr>
          <p:nvPr>
            <p:ph type="body"/>
          </p:nvPr>
        </p:nvSpPr>
        <p:spPr>
          <a:xfrm>
            <a:off x="457200" y="1203480"/>
            <a:ext cx="4015440" cy="2982600"/>
          </a:xfrm>
          <a:prstGeom prst="rect">
            <a:avLst/>
          </a:prstGeom>
        </p:spPr>
        <p:txBody>
          <a:bodyPr lIns="0" rIns="0" tIns="0" bIns="0">
            <a:normAutofit fontScale="41000"/>
          </a:bodyPr>
          <a:p>
            <a:pPr marL="432000" indent="-324000">
              <a:spcBef>
                <a:spcPts val="1417"/>
              </a:spcBef>
              <a:buClr>
                <a:srgbClr val="ffffff"/>
              </a:buClr>
              <a:buSzPct val="45000"/>
              <a:buFont typeface="Wingdings" charset="2"/>
              <a:buChar char=""/>
            </a:pPr>
            <a:r>
              <a:rPr b="0" lang="fr-FR" sz="3200" spc="-1" strike="noStrike">
                <a:latin typeface="Arial"/>
              </a:rPr>
              <a:t>Click to edit the outline text format</a:t>
            </a:r>
            <a:endParaRPr b="0" lang="fr-FR" sz="3200" spc="-1" strike="noStrike">
              <a:latin typeface="Arial"/>
            </a:endParaRPr>
          </a:p>
          <a:p>
            <a:pPr lvl="1" marL="864000" indent="-324000">
              <a:spcBef>
                <a:spcPts val="1134"/>
              </a:spcBef>
              <a:buClr>
                <a:srgbClr val="ffffff"/>
              </a:buClr>
              <a:buSzPct val="75000"/>
              <a:buFont typeface="Symbol" charset="2"/>
              <a:buChar char=""/>
            </a:pPr>
            <a:r>
              <a:rPr b="0" lang="fr-FR" sz="2800" spc="-1" strike="noStrike">
                <a:latin typeface="Arial"/>
              </a:rPr>
              <a:t>Second Outline Level</a:t>
            </a:r>
            <a:endParaRPr b="0" lang="fr-FR" sz="2800" spc="-1" strike="noStrike">
              <a:latin typeface="Arial"/>
            </a:endParaRPr>
          </a:p>
          <a:p>
            <a:pPr lvl="2" marL="1296000" indent="-288000">
              <a:spcBef>
                <a:spcPts val="850"/>
              </a:spcBef>
              <a:buClr>
                <a:srgbClr val="ffffff"/>
              </a:buClr>
              <a:buSzPct val="45000"/>
              <a:buFont typeface="Wingdings" charset="2"/>
              <a:buChar char=""/>
            </a:pPr>
            <a:r>
              <a:rPr b="0" lang="fr-FR" sz="2400" spc="-1" strike="noStrike">
                <a:latin typeface="Arial"/>
              </a:rPr>
              <a:t>Third Outline Level</a:t>
            </a:r>
            <a:endParaRPr b="0" lang="fr-FR" sz="2400" spc="-1" strike="noStrike">
              <a:latin typeface="Arial"/>
            </a:endParaRPr>
          </a:p>
          <a:p>
            <a:pPr lvl="3" marL="1728000" indent="-216000">
              <a:spcBef>
                <a:spcPts val="567"/>
              </a:spcBef>
              <a:buClr>
                <a:srgbClr val="ffffff"/>
              </a:buClr>
              <a:buSzPct val="75000"/>
              <a:buFont typeface="Symbol" charset="2"/>
              <a:buChar char=""/>
            </a:pPr>
            <a:r>
              <a:rPr b="0" lang="fr-FR" sz="2000" spc="-1" strike="noStrike">
                <a:latin typeface="Arial"/>
              </a:rPr>
              <a:t>Fourth Outline Level</a:t>
            </a:r>
            <a:endParaRPr b="0" lang="fr-FR" sz="2000" spc="-1" strike="noStrike">
              <a:latin typeface="Arial"/>
            </a:endParaRPr>
          </a:p>
          <a:p>
            <a:pPr lvl="4" marL="2160000" indent="-216000">
              <a:spcBef>
                <a:spcPts val="283"/>
              </a:spcBef>
              <a:buClr>
                <a:srgbClr val="ffffff"/>
              </a:buClr>
              <a:buSzPct val="45000"/>
              <a:buFont typeface="Wingdings" charset="2"/>
              <a:buChar char=""/>
            </a:pPr>
            <a:r>
              <a:rPr b="0" lang="fr-FR" sz="2000" spc="-1" strike="noStrike">
                <a:latin typeface="Arial"/>
              </a:rPr>
              <a:t>Fifth Outline Level</a:t>
            </a:r>
            <a:endParaRPr b="0" lang="fr-FR" sz="2000" spc="-1" strike="noStrike">
              <a:latin typeface="Arial"/>
            </a:endParaRPr>
          </a:p>
          <a:p>
            <a:pPr lvl="5" marL="2592000" indent="-216000">
              <a:spcBef>
                <a:spcPts val="283"/>
              </a:spcBef>
              <a:buClr>
                <a:srgbClr val="ffffff"/>
              </a:buClr>
              <a:buSzPct val="45000"/>
              <a:buFont typeface="Wingdings" charset="2"/>
              <a:buChar char=""/>
            </a:pPr>
            <a:r>
              <a:rPr b="0" lang="fr-FR" sz="2000" spc="-1" strike="noStrike">
                <a:latin typeface="Arial"/>
              </a:rPr>
              <a:t>Sixth Outline Level</a:t>
            </a:r>
            <a:endParaRPr b="0" lang="fr-FR" sz="2000" spc="-1" strike="noStrike">
              <a:latin typeface="Arial"/>
            </a:endParaRPr>
          </a:p>
          <a:p>
            <a:pPr lvl="6" marL="3024000" indent="-216000">
              <a:spcBef>
                <a:spcPts val="283"/>
              </a:spcBef>
              <a:buClr>
                <a:srgbClr val="ffffff"/>
              </a:buClr>
              <a:buSzPct val="45000"/>
              <a:buFont typeface="Wingdings" charset="2"/>
              <a:buChar char=""/>
            </a:pPr>
            <a:r>
              <a:rPr b="0" lang="fr-FR" sz="2000" spc="-1" strike="noStrike">
                <a:latin typeface="Arial"/>
              </a:rPr>
              <a:t>Seventh Outline Level</a:t>
            </a:r>
            <a:endParaRPr b="0" lang="fr-FR" sz="2000" spc="-1" strike="noStrike">
              <a:latin typeface="Arial"/>
            </a:endParaRPr>
          </a:p>
        </p:txBody>
      </p:sp>
      <p:sp>
        <p:nvSpPr>
          <p:cNvPr id="1263" name="PlaceHolder 11"/>
          <p:cNvSpPr>
            <a:spLocks noGrp="1"/>
          </p:cNvSpPr>
          <p:nvPr>
            <p:ph type="body"/>
          </p:nvPr>
        </p:nvSpPr>
        <p:spPr>
          <a:xfrm>
            <a:off x="4674240" y="1203480"/>
            <a:ext cx="4015440" cy="2982600"/>
          </a:xfrm>
          <a:prstGeom prst="rect">
            <a:avLst/>
          </a:prstGeom>
        </p:spPr>
        <p:txBody>
          <a:bodyPr lIns="0" rIns="0" tIns="0" bIns="0">
            <a:normAutofit fontScale="41000"/>
          </a:bodyPr>
          <a:p>
            <a:pPr marL="432000" indent="-324000">
              <a:spcBef>
                <a:spcPts val="1417"/>
              </a:spcBef>
              <a:buClr>
                <a:srgbClr val="ffffff"/>
              </a:buClr>
              <a:buSzPct val="45000"/>
              <a:buFont typeface="Wingdings" charset="2"/>
              <a:buChar char=""/>
            </a:pPr>
            <a:r>
              <a:rPr b="0" lang="fr-FR" sz="3200" spc="-1" strike="noStrike">
                <a:latin typeface="Arial"/>
              </a:rPr>
              <a:t>Click to edit the outline text format</a:t>
            </a:r>
            <a:endParaRPr b="0" lang="fr-FR" sz="3200" spc="-1" strike="noStrike">
              <a:latin typeface="Arial"/>
            </a:endParaRPr>
          </a:p>
          <a:p>
            <a:pPr lvl="1" marL="864000" indent="-324000">
              <a:spcBef>
                <a:spcPts val="1134"/>
              </a:spcBef>
              <a:buClr>
                <a:srgbClr val="ffffff"/>
              </a:buClr>
              <a:buSzPct val="75000"/>
              <a:buFont typeface="Symbol" charset="2"/>
              <a:buChar char=""/>
            </a:pPr>
            <a:r>
              <a:rPr b="0" lang="fr-FR" sz="2800" spc="-1" strike="noStrike">
                <a:latin typeface="Arial"/>
              </a:rPr>
              <a:t>Second Outline Level</a:t>
            </a:r>
            <a:endParaRPr b="0" lang="fr-FR" sz="2800" spc="-1" strike="noStrike">
              <a:latin typeface="Arial"/>
            </a:endParaRPr>
          </a:p>
          <a:p>
            <a:pPr lvl="2" marL="1296000" indent="-288000">
              <a:spcBef>
                <a:spcPts val="850"/>
              </a:spcBef>
              <a:buClr>
                <a:srgbClr val="ffffff"/>
              </a:buClr>
              <a:buSzPct val="45000"/>
              <a:buFont typeface="Wingdings" charset="2"/>
              <a:buChar char=""/>
            </a:pPr>
            <a:r>
              <a:rPr b="0" lang="fr-FR" sz="2400" spc="-1" strike="noStrike">
                <a:latin typeface="Arial"/>
              </a:rPr>
              <a:t>Third Outline Level</a:t>
            </a:r>
            <a:endParaRPr b="0" lang="fr-FR" sz="2400" spc="-1" strike="noStrike">
              <a:latin typeface="Arial"/>
            </a:endParaRPr>
          </a:p>
          <a:p>
            <a:pPr lvl="3" marL="1728000" indent="-216000">
              <a:spcBef>
                <a:spcPts val="567"/>
              </a:spcBef>
              <a:buClr>
                <a:srgbClr val="ffffff"/>
              </a:buClr>
              <a:buSzPct val="75000"/>
              <a:buFont typeface="Symbol" charset="2"/>
              <a:buChar char=""/>
            </a:pPr>
            <a:r>
              <a:rPr b="0" lang="fr-FR" sz="2000" spc="-1" strike="noStrike">
                <a:latin typeface="Arial"/>
              </a:rPr>
              <a:t>Fourth Outline Level</a:t>
            </a:r>
            <a:endParaRPr b="0" lang="fr-FR" sz="2000" spc="-1" strike="noStrike">
              <a:latin typeface="Arial"/>
            </a:endParaRPr>
          </a:p>
          <a:p>
            <a:pPr lvl="4" marL="2160000" indent="-216000">
              <a:spcBef>
                <a:spcPts val="283"/>
              </a:spcBef>
              <a:buClr>
                <a:srgbClr val="ffffff"/>
              </a:buClr>
              <a:buSzPct val="45000"/>
              <a:buFont typeface="Wingdings" charset="2"/>
              <a:buChar char=""/>
            </a:pPr>
            <a:r>
              <a:rPr b="0" lang="fr-FR" sz="2000" spc="-1" strike="noStrike">
                <a:latin typeface="Arial"/>
              </a:rPr>
              <a:t>Fifth Outline Level</a:t>
            </a:r>
            <a:endParaRPr b="0" lang="fr-FR" sz="2000" spc="-1" strike="noStrike">
              <a:latin typeface="Arial"/>
            </a:endParaRPr>
          </a:p>
          <a:p>
            <a:pPr lvl="5" marL="2592000" indent="-216000">
              <a:spcBef>
                <a:spcPts val="283"/>
              </a:spcBef>
              <a:buClr>
                <a:srgbClr val="ffffff"/>
              </a:buClr>
              <a:buSzPct val="45000"/>
              <a:buFont typeface="Wingdings" charset="2"/>
              <a:buChar char=""/>
            </a:pPr>
            <a:r>
              <a:rPr b="0" lang="fr-FR" sz="2000" spc="-1" strike="noStrike">
                <a:latin typeface="Arial"/>
              </a:rPr>
              <a:t>Sixth Outline Level</a:t>
            </a:r>
            <a:endParaRPr b="0" lang="fr-FR" sz="2000" spc="-1" strike="noStrike">
              <a:latin typeface="Arial"/>
            </a:endParaRPr>
          </a:p>
          <a:p>
            <a:pPr lvl="6" marL="3024000" indent="-216000">
              <a:spcBef>
                <a:spcPts val="283"/>
              </a:spcBef>
              <a:buClr>
                <a:srgbClr val="ffffff"/>
              </a:buClr>
              <a:buSzPct val="45000"/>
              <a:buFont typeface="Wingdings" charset="2"/>
              <a:buChar char=""/>
            </a:pPr>
            <a:r>
              <a:rPr b="0" lang="fr-FR" sz="2000" spc="-1" strike="noStrike">
                <a:latin typeface="Arial"/>
              </a:rPr>
              <a:t>Seventh Outline Level</a:t>
            </a:r>
            <a:endParaRPr b="0" lang="fr-FR"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4013" r:id="rId2"/>
    <p:sldLayoutId id="2147484014" r:id="rId3"/>
    <p:sldLayoutId id="2147484015" r:id="rId4"/>
    <p:sldLayoutId id="2147484016" r:id="rId5"/>
    <p:sldLayoutId id="2147484017" r:id="rId6"/>
    <p:sldLayoutId id="2147484018" r:id="rId7"/>
    <p:sldLayoutId id="2147484019" r:id="rId8"/>
    <p:sldLayoutId id="2147484020" r:id="rId9"/>
    <p:sldLayoutId id="2147484021" r:id="rId10"/>
    <p:sldLayoutId id="2147484022" r:id="rId11"/>
    <p:sldLayoutId id="2147484023" r:id="rId12"/>
    <p:sldLayoutId id="2147484024" r:id="rId13"/>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84bde7"/>
        </a:solidFill>
      </p:bgPr>
    </p:bg>
    <p:spTree>
      <p:nvGrpSpPr>
        <p:cNvPr id="1" name=""/>
        <p:cNvGrpSpPr/>
        <p:nvPr/>
      </p:nvGrpSpPr>
      <p:grpSpPr>
        <a:xfrm>
          <a:off x="0" y="0"/>
          <a:ext cx="0" cy="0"/>
          <a:chOff x="0" y="0"/>
          <a:chExt cx="0" cy="0"/>
        </a:xfrm>
      </p:grpSpPr>
      <p:sp>
        <p:nvSpPr>
          <p:cNvPr id="86" name="CustomShape 1"/>
          <p:cNvSpPr/>
          <p:nvPr/>
        </p:nvSpPr>
        <p:spPr>
          <a:xfrm>
            <a:off x="358560" y="239760"/>
            <a:ext cx="8427960" cy="4664160"/>
          </a:xfrm>
          <a:prstGeom prst="roundRect">
            <a:avLst>
              <a:gd name="adj" fmla="val 4973"/>
            </a:avLst>
          </a:prstGeom>
          <a:noFill/>
          <a:ln w="28440">
            <a:solidFill>
              <a:srgbClr val="ffffff"/>
            </a:solidFill>
            <a:round/>
          </a:ln>
        </p:spPr>
        <p:style>
          <a:lnRef idx="0"/>
          <a:fillRef idx="0"/>
          <a:effectRef idx="0"/>
          <a:fontRef idx="minor"/>
        </p:style>
      </p:sp>
      <p:grpSp>
        <p:nvGrpSpPr>
          <p:cNvPr id="87" name="Group 2"/>
          <p:cNvGrpSpPr/>
          <p:nvPr/>
        </p:nvGrpSpPr>
        <p:grpSpPr>
          <a:xfrm>
            <a:off x="713160" y="444960"/>
            <a:ext cx="588600" cy="105840"/>
            <a:chOff x="713160" y="444960"/>
            <a:chExt cx="588600" cy="105840"/>
          </a:xfrm>
        </p:grpSpPr>
        <p:sp>
          <p:nvSpPr>
            <p:cNvPr id="88" name="CustomShape 3"/>
            <p:cNvSpPr/>
            <p:nvPr/>
          </p:nvSpPr>
          <p:spPr>
            <a:xfrm>
              <a:off x="713160" y="444960"/>
              <a:ext cx="105840" cy="105840"/>
            </a:xfrm>
            <a:prstGeom prst="rect">
              <a:avLst/>
            </a:prstGeom>
            <a:solidFill>
              <a:srgbClr val="ffffff"/>
            </a:solidFill>
            <a:ln w="19080">
              <a:solidFill>
                <a:srgbClr val="ffffff"/>
              </a:solidFill>
              <a:round/>
            </a:ln>
          </p:spPr>
          <p:style>
            <a:lnRef idx="0"/>
            <a:fillRef idx="0"/>
            <a:effectRef idx="0"/>
            <a:fontRef idx="minor"/>
          </p:style>
        </p:sp>
        <p:sp>
          <p:nvSpPr>
            <p:cNvPr id="89" name="CustomShape 4"/>
            <p:cNvSpPr/>
            <p:nvPr/>
          </p:nvSpPr>
          <p:spPr>
            <a:xfrm>
              <a:off x="874080" y="444960"/>
              <a:ext cx="105840" cy="105840"/>
            </a:xfrm>
            <a:prstGeom prst="rect">
              <a:avLst/>
            </a:prstGeom>
            <a:noFill/>
            <a:ln w="19080">
              <a:solidFill>
                <a:srgbClr val="ffffff"/>
              </a:solidFill>
              <a:round/>
            </a:ln>
          </p:spPr>
          <p:style>
            <a:lnRef idx="0"/>
            <a:fillRef idx="0"/>
            <a:effectRef idx="0"/>
            <a:fontRef idx="minor"/>
          </p:style>
        </p:sp>
        <p:sp>
          <p:nvSpPr>
            <p:cNvPr id="90" name="CustomShape 5"/>
            <p:cNvSpPr/>
            <p:nvPr/>
          </p:nvSpPr>
          <p:spPr>
            <a:xfrm>
              <a:off x="1035000" y="444960"/>
              <a:ext cx="105840" cy="105840"/>
            </a:xfrm>
            <a:prstGeom prst="rect">
              <a:avLst/>
            </a:prstGeom>
            <a:noFill/>
            <a:ln w="19080">
              <a:solidFill>
                <a:srgbClr val="ffffff"/>
              </a:solidFill>
              <a:round/>
            </a:ln>
          </p:spPr>
          <p:style>
            <a:lnRef idx="0"/>
            <a:fillRef idx="0"/>
            <a:effectRef idx="0"/>
            <a:fontRef idx="minor"/>
          </p:style>
        </p:sp>
        <p:sp>
          <p:nvSpPr>
            <p:cNvPr id="91" name="CustomShape 6"/>
            <p:cNvSpPr/>
            <p:nvPr/>
          </p:nvSpPr>
          <p:spPr>
            <a:xfrm>
              <a:off x="1195920" y="444960"/>
              <a:ext cx="105840" cy="105840"/>
            </a:xfrm>
            <a:prstGeom prst="rect">
              <a:avLst/>
            </a:prstGeom>
            <a:noFill/>
            <a:ln w="19080">
              <a:solidFill>
                <a:srgbClr val="ffffff"/>
              </a:solidFill>
              <a:round/>
            </a:ln>
          </p:spPr>
          <p:style>
            <a:lnRef idx="0"/>
            <a:fillRef idx="0"/>
            <a:effectRef idx="0"/>
            <a:fontRef idx="minor"/>
          </p:style>
        </p:sp>
      </p:grpSp>
      <p:sp>
        <p:nvSpPr>
          <p:cNvPr id="92" name="PlaceHolder 7"/>
          <p:cNvSpPr>
            <a:spLocks noGrp="1"/>
          </p:cNvSpPr>
          <p:nvPr>
            <p:ph type="title"/>
          </p:nvPr>
        </p:nvSpPr>
        <p:spPr>
          <a:xfrm>
            <a:off x="457200" y="205200"/>
            <a:ext cx="8229240" cy="858600"/>
          </a:xfrm>
          <a:prstGeom prst="rect">
            <a:avLst/>
          </a:prstGeom>
        </p:spPr>
        <p:txBody>
          <a:bodyPr lIns="0" rIns="0" tIns="0" bIns="0" anchor="ctr">
            <a:noAutofit/>
          </a:bodyPr>
          <a:p>
            <a:pPr algn="ctr"/>
            <a:r>
              <a:rPr b="0" lang="fr-FR" sz="4400" spc="-1" strike="noStrike">
                <a:latin typeface="Arial"/>
              </a:rPr>
              <a:t>Click to edit the title text format</a:t>
            </a:r>
            <a:endParaRPr b="0" lang="fr-FR" sz="4400" spc="-1" strike="noStrike">
              <a:latin typeface="Arial"/>
            </a:endParaRPr>
          </a:p>
        </p:txBody>
      </p:sp>
      <p:sp>
        <p:nvSpPr>
          <p:cNvPr id="93" name="PlaceHolder 8"/>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fr-FR" sz="3200" spc="-1" strike="noStrike">
                <a:latin typeface="Arial"/>
              </a:rPr>
              <a:t>Click to edit the outline text format</a:t>
            </a:r>
            <a:endParaRPr b="0" lang="fr-FR" sz="3200" spc="-1" strike="noStrike">
              <a:latin typeface="Arial"/>
            </a:endParaRPr>
          </a:p>
          <a:p>
            <a:pPr lvl="1" marL="864000" indent="-324000">
              <a:spcBef>
                <a:spcPts val="1134"/>
              </a:spcBef>
              <a:buClr>
                <a:srgbClr val="000000"/>
              </a:buClr>
              <a:buSzPct val="75000"/>
              <a:buFont typeface="Symbol" charset="2"/>
              <a:buChar char=""/>
            </a:pPr>
            <a:r>
              <a:rPr b="0" lang="fr-FR" sz="2800" spc="-1" strike="noStrike">
                <a:latin typeface="Arial"/>
              </a:rPr>
              <a:t>Second Outline Level</a:t>
            </a:r>
            <a:endParaRPr b="0" lang="fr-FR" sz="2800" spc="-1" strike="noStrike">
              <a:latin typeface="Arial"/>
            </a:endParaRPr>
          </a:p>
          <a:p>
            <a:pPr lvl="2" marL="1296000" indent="-288000">
              <a:spcBef>
                <a:spcPts val="850"/>
              </a:spcBef>
              <a:buClr>
                <a:srgbClr val="000000"/>
              </a:buClr>
              <a:buSzPct val="45000"/>
              <a:buFont typeface="Wingdings" charset="2"/>
              <a:buChar char=""/>
            </a:pPr>
            <a:r>
              <a:rPr b="0" lang="fr-FR" sz="2400" spc="-1" strike="noStrike">
                <a:latin typeface="Arial"/>
              </a:rPr>
              <a:t>Third Outline Level</a:t>
            </a:r>
            <a:endParaRPr b="0" lang="fr-FR" sz="2400" spc="-1" strike="noStrike">
              <a:latin typeface="Arial"/>
            </a:endParaRPr>
          </a:p>
          <a:p>
            <a:pPr lvl="3" marL="1728000" indent="-216000">
              <a:spcBef>
                <a:spcPts val="567"/>
              </a:spcBef>
              <a:buClr>
                <a:srgbClr val="000000"/>
              </a:buClr>
              <a:buSzPct val="75000"/>
              <a:buFont typeface="Symbol" charset="2"/>
              <a:buChar char=""/>
            </a:pPr>
            <a:r>
              <a:rPr b="0" lang="fr-FR" sz="2000" spc="-1" strike="noStrike">
                <a:latin typeface="Arial"/>
              </a:rPr>
              <a:t>Fourth Outline Level</a:t>
            </a:r>
            <a:endParaRPr b="0" lang="fr-FR" sz="2000" spc="-1" strike="noStrike">
              <a:latin typeface="Arial"/>
            </a:endParaRPr>
          </a:p>
          <a:p>
            <a:pPr lvl="4" marL="2160000" indent="-216000">
              <a:spcBef>
                <a:spcPts val="283"/>
              </a:spcBef>
              <a:buClr>
                <a:srgbClr val="000000"/>
              </a:buClr>
              <a:buSzPct val="45000"/>
              <a:buFont typeface="Wingdings" charset="2"/>
              <a:buChar char=""/>
            </a:pPr>
            <a:r>
              <a:rPr b="0" lang="fr-FR" sz="2000" spc="-1" strike="noStrike">
                <a:latin typeface="Arial"/>
              </a:rPr>
              <a:t>Fifth Outline Level</a:t>
            </a:r>
            <a:endParaRPr b="0" lang="fr-FR" sz="2000" spc="-1" strike="noStrike">
              <a:latin typeface="Arial"/>
            </a:endParaRPr>
          </a:p>
          <a:p>
            <a:pPr lvl="5" marL="2592000" indent="-216000">
              <a:spcBef>
                <a:spcPts val="283"/>
              </a:spcBef>
              <a:buClr>
                <a:srgbClr val="000000"/>
              </a:buClr>
              <a:buSzPct val="45000"/>
              <a:buFont typeface="Wingdings" charset="2"/>
              <a:buChar char=""/>
            </a:pPr>
            <a:r>
              <a:rPr b="0" lang="fr-FR" sz="2000" spc="-1" strike="noStrike">
                <a:latin typeface="Arial"/>
              </a:rPr>
              <a:t>Sixth Outline Level</a:t>
            </a:r>
            <a:endParaRPr b="0" lang="fr-FR" sz="2000" spc="-1" strike="noStrike">
              <a:latin typeface="Arial"/>
            </a:endParaRPr>
          </a:p>
          <a:p>
            <a:pPr lvl="6" marL="3024000" indent="-216000">
              <a:spcBef>
                <a:spcPts val="283"/>
              </a:spcBef>
              <a:buClr>
                <a:srgbClr val="000000"/>
              </a:buClr>
              <a:buSzPct val="45000"/>
              <a:buFont typeface="Wingdings" charset="2"/>
              <a:buChar char=""/>
            </a:pPr>
            <a:r>
              <a:rPr b="0" lang="fr-FR" sz="2000" spc="-1" strike="noStrike">
                <a:latin typeface="Arial"/>
              </a:rPr>
              <a:t>Seventh Outline Level</a:t>
            </a:r>
            <a:endParaRPr b="0" lang="fr-FR"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sldMaster>
</file>

<file path=ppt/slideMasters/slideMaster3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91919"/>
        </a:solidFill>
      </p:bgPr>
    </p:bg>
    <p:spTree>
      <p:nvGrpSpPr>
        <p:cNvPr id="1" name=""/>
        <p:cNvGrpSpPr/>
        <p:nvPr/>
      </p:nvGrpSpPr>
      <p:grpSpPr>
        <a:xfrm>
          <a:off x="0" y="0"/>
          <a:ext cx="0" cy="0"/>
          <a:chOff x="0" y="0"/>
          <a:chExt cx="0" cy="0"/>
        </a:xfrm>
      </p:grpSpPr>
      <p:grpSp>
        <p:nvGrpSpPr>
          <p:cNvPr id="1300" name="Group 1"/>
          <p:cNvGrpSpPr/>
          <p:nvPr/>
        </p:nvGrpSpPr>
        <p:grpSpPr>
          <a:xfrm>
            <a:off x="338400" y="238680"/>
            <a:ext cx="8455320" cy="4664160"/>
            <a:chOff x="338400" y="238680"/>
            <a:chExt cx="8455320" cy="4664160"/>
          </a:xfrm>
        </p:grpSpPr>
        <p:sp>
          <p:nvSpPr>
            <p:cNvPr id="1301" name="CustomShape 2"/>
            <p:cNvSpPr/>
            <p:nvPr/>
          </p:nvSpPr>
          <p:spPr>
            <a:xfrm>
              <a:off x="351000" y="238680"/>
              <a:ext cx="8427960" cy="4664160"/>
            </a:xfrm>
            <a:prstGeom prst="roundRect">
              <a:avLst>
                <a:gd name="adj" fmla="val 4973"/>
              </a:avLst>
            </a:prstGeom>
            <a:noFill/>
            <a:ln w="28440">
              <a:solidFill>
                <a:srgbClr val="84bde7"/>
              </a:solidFill>
              <a:round/>
            </a:ln>
          </p:spPr>
          <p:style>
            <a:lnRef idx="0"/>
            <a:fillRef idx="0"/>
            <a:effectRef idx="0"/>
            <a:fontRef idx="minor"/>
          </p:style>
        </p:sp>
        <p:sp>
          <p:nvSpPr>
            <p:cNvPr id="1302" name="CustomShape 3"/>
            <p:cNvSpPr/>
            <p:nvPr/>
          </p:nvSpPr>
          <p:spPr>
            <a:xfrm>
              <a:off x="338400" y="972360"/>
              <a:ext cx="8455320" cy="360"/>
            </a:xfrm>
            <a:custGeom>
              <a:avLst/>
              <a:gdLst/>
              <a:ahLst/>
              <a:rect l="l" t="t" r="r" b="b"/>
              <a:pathLst>
                <a:path w="21600" h="21600">
                  <a:moveTo>
                    <a:pt x="0" y="0"/>
                  </a:moveTo>
                  <a:lnTo>
                    <a:pt x="21600" y="21600"/>
                  </a:lnTo>
                </a:path>
              </a:pathLst>
            </a:custGeom>
            <a:noFill/>
            <a:ln w="28440">
              <a:solidFill>
                <a:srgbClr val="84bde7"/>
              </a:solidFill>
              <a:round/>
            </a:ln>
          </p:spPr>
          <p:style>
            <a:lnRef idx="0"/>
            <a:fillRef idx="0"/>
            <a:effectRef idx="0"/>
            <a:fontRef idx="minor"/>
          </p:style>
        </p:sp>
      </p:grpSp>
      <p:grpSp>
        <p:nvGrpSpPr>
          <p:cNvPr id="1303" name="Group 4"/>
          <p:cNvGrpSpPr/>
          <p:nvPr/>
        </p:nvGrpSpPr>
        <p:grpSpPr>
          <a:xfrm>
            <a:off x="713160" y="444960"/>
            <a:ext cx="588600" cy="105840"/>
            <a:chOff x="713160" y="444960"/>
            <a:chExt cx="588600" cy="105840"/>
          </a:xfrm>
        </p:grpSpPr>
        <p:sp>
          <p:nvSpPr>
            <p:cNvPr id="1304" name="CustomShape 5"/>
            <p:cNvSpPr/>
            <p:nvPr/>
          </p:nvSpPr>
          <p:spPr>
            <a:xfrm>
              <a:off x="713160" y="444960"/>
              <a:ext cx="105840" cy="105840"/>
            </a:xfrm>
            <a:prstGeom prst="rect">
              <a:avLst/>
            </a:prstGeom>
            <a:solidFill>
              <a:srgbClr val="84bde7"/>
            </a:solidFill>
            <a:ln w="19080">
              <a:solidFill>
                <a:srgbClr val="84bde7"/>
              </a:solidFill>
              <a:round/>
            </a:ln>
          </p:spPr>
          <p:style>
            <a:lnRef idx="0"/>
            <a:fillRef idx="0"/>
            <a:effectRef idx="0"/>
            <a:fontRef idx="minor"/>
          </p:style>
        </p:sp>
        <p:sp>
          <p:nvSpPr>
            <p:cNvPr id="1305" name="CustomShape 6"/>
            <p:cNvSpPr/>
            <p:nvPr/>
          </p:nvSpPr>
          <p:spPr>
            <a:xfrm>
              <a:off x="874080" y="444960"/>
              <a:ext cx="105840" cy="105840"/>
            </a:xfrm>
            <a:prstGeom prst="rect">
              <a:avLst/>
            </a:prstGeom>
            <a:noFill/>
            <a:ln w="19080">
              <a:solidFill>
                <a:srgbClr val="84bde7"/>
              </a:solidFill>
              <a:round/>
            </a:ln>
          </p:spPr>
          <p:style>
            <a:lnRef idx="0"/>
            <a:fillRef idx="0"/>
            <a:effectRef idx="0"/>
            <a:fontRef idx="minor"/>
          </p:style>
        </p:sp>
        <p:sp>
          <p:nvSpPr>
            <p:cNvPr id="1306" name="CustomShape 7"/>
            <p:cNvSpPr/>
            <p:nvPr/>
          </p:nvSpPr>
          <p:spPr>
            <a:xfrm>
              <a:off x="1035000" y="444960"/>
              <a:ext cx="105840" cy="105840"/>
            </a:xfrm>
            <a:prstGeom prst="rect">
              <a:avLst/>
            </a:prstGeom>
            <a:noFill/>
            <a:ln w="19080">
              <a:solidFill>
                <a:srgbClr val="84bde7"/>
              </a:solidFill>
              <a:round/>
            </a:ln>
          </p:spPr>
          <p:style>
            <a:lnRef idx="0"/>
            <a:fillRef idx="0"/>
            <a:effectRef idx="0"/>
            <a:fontRef idx="minor"/>
          </p:style>
        </p:sp>
        <p:sp>
          <p:nvSpPr>
            <p:cNvPr id="1307" name="CustomShape 8"/>
            <p:cNvSpPr/>
            <p:nvPr/>
          </p:nvSpPr>
          <p:spPr>
            <a:xfrm>
              <a:off x="1195920" y="444960"/>
              <a:ext cx="105840" cy="105840"/>
            </a:xfrm>
            <a:prstGeom prst="rect">
              <a:avLst/>
            </a:prstGeom>
            <a:noFill/>
            <a:ln w="19080">
              <a:solidFill>
                <a:srgbClr val="84bde7"/>
              </a:solidFill>
              <a:round/>
            </a:ln>
          </p:spPr>
          <p:style>
            <a:lnRef idx="0"/>
            <a:fillRef idx="0"/>
            <a:effectRef idx="0"/>
            <a:fontRef idx="minor"/>
          </p:style>
        </p:sp>
      </p:grpSp>
      <p:sp>
        <p:nvSpPr>
          <p:cNvPr id="1308" name="PlaceHolder 9"/>
          <p:cNvSpPr>
            <a:spLocks noGrp="1"/>
          </p:cNvSpPr>
          <p:nvPr>
            <p:ph type="title"/>
          </p:nvPr>
        </p:nvSpPr>
        <p:spPr>
          <a:xfrm>
            <a:off x="457200" y="205200"/>
            <a:ext cx="8229240" cy="858600"/>
          </a:xfrm>
          <a:prstGeom prst="rect">
            <a:avLst/>
          </a:prstGeom>
        </p:spPr>
        <p:txBody>
          <a:bodyPr lIns="0" rIns="0" tIns="0" bIns="0" anchor="ctr">
            <a:noAutofit/>
          </a:bodyPr>
          <a:p>
            <a:pPr algn="ctr"/>
            <a:r>
              <a:rPr b="0" lang="fr-FR" sz="4400" spc="-1" strike="noStrike">
                <a:latin typeface="Arial"/>
              </a:rPr>
              <a:t>Click to edit the title text format</a:t>
            </a:r>
            <a:endParaRPr b="0" lang="fr-FR" sz="4400" spc="-1" strike="noStrike">
              <a:latin typeface="Arial"/>
            </a:endParaRPr>
          </a:p>
        </p:txBody>
      </p:sp>
      <p:sp>
        <p:nvSpPr>
          <p:cNvPr id="1309" name="PlaceHolder 10"/>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ffffff"/>
              </a:buClr>
              <a:buSzPct val="45000"/>
              <a:buFont typeface="Wingdings" charset="2"/>
              <a:buChar char=""/>
            </a:pPr>
            <a:r>
              <a:rPr b="0" lang="fr-FR" sz="3200" spc="-1" strike="noStrike">
                <a:latin typeface="Arial"/>
              </a:rPr>
              <a:t>Click to edit the outline text format</a:t>
            </a:r>
            <a:endParaRPr b="0" lang="fr-FR" sz="3200" spc="-1" strike="noStrike">
              <a:latin typeface="Arial"/>
            </a:endParaRPr>
          </a:p>
          <a:p>
            <a:pPr lvl="1" marL="864000" indent="-324000">
              <a:spcBef>
                <a:spcPts val="1134"/>
              </a:spcBef>
              <a:buClr>
                <a:srgbClr val="ffffff"/>
              </a:buClr>
              <a:buSzPct val="75000"/>
              <a:buFont typeface="Symbol" charset="2"/>
              <a:buChar char=""/>
            </a:pPr>
            <a:r>
              <a:rPr b="0" lang="fr-FR" sz="2800" spc="-1" strike="noStrike">
                <a:latin typeface="Arial"/>
              </a:rPr>
              <a:t>Second Outline Level</a:t>
            </a:r>
            <a:endParaRPr b="0" lang="fr-FR" sz="2800" spc="-1" strike="noStrike">
              <a:latin typeface="Arial"/>
            </a:endParaRPr>
          </a:p>
          <a:p>
            <a:pPr lvl="2" marL="1296000" indent="-288000">
              <a:spcBef>
                <a:spcPts val="850"/>
              </a:spcBef>
              <a:buClr>
                <a:srgbClr val="ffffff"/>
              </a:buClr>
              <a:buSzPct val="45000"/>
              <a:buFont typeface="Wingdings" charset="2"/>
              <a:buChar char=""/>
            </a:pPr>
            <a:r>
              <a:rPr b="0" lang="fr-FR" sz="2400" spc="-1" strike="noStrike">
                <a:latin typeface="Arial"/>
              </a:rPr>
              <a:t>Third Outline Level</a:t>
            </a:r>
            <a:endParaRPr b="0" lang="fr-FR" sz="2400" spc="-1" strike="noStrike">
              <a:latin typeface="Arial"/>
            </a:endParaRPr>
          </a:p>
          <a:p>
            <a:pPr lvl="3" marL="1728000" indent="-216000">
              <a:spcBef>
                <a:spcPts val="567"/>
              </a:spcBef>
              <a:buClr>
                <a:srgbClr val="ffffff"/>
              </a:buClr>
              <a:buSzPct val="75000"/>
              <a:buFont typeface="Symbol" charset="2"/>
              <a:buChar char=""/>
            </a:pPr>
            <a:r>
              <a:rPr b="0" lang="fr-FR" sz="2000" spc="-1" strike="noStrike">
                <a:latin typeface="Arial"/>
              </a:rPr>
              <a:t>Fourth Outline Level</a:t>
            </a:r>
            <a:endParaRPr b="0" lang="fr-FR" sz="2000" spc="-1" strike="noStrike">
              <a:latin typeface="Arial"/>
            </a:endParaRPr>
          </a:p>
          <a:p>
            <a:pPr lvl="4" marL="2160000" indent="-216000">
              <a:spcBef>
                <a:spcPts val="283"/>
              </a:spcBef>
              <a:buClr>
                <a:srgbClr val="ffffff"/>
              </a:buClr>
              <a:buSzPct val="45000"/>
              <a:buFont typeface="Wingdings" charset="2"/>
              <a:buChar char=""/>
            </a:pPr>
            <a:r>
              <a:rPr b="0" lang="fr-FR" sz="2000" spc="-1" strike="noStrike">
                <a:latin typeface="Arial"/>
              </a:rPr>
              <a:t>Fifth Outline Level</a:t>
            </a:r>
            <a:endParaRPr b="0" lang="fr-FR" sz="2000" spc="-1" strike="noStrike">
              <a:latin typeface="Arial"/>
            </a:endParaRPr>
          </a:p>
          <a:p>
            <a:pPr lvl="5" marL="2592000" indent="-216000">
              <a:spcBef>
                <a:spcPts val="283"/>
              </a:spcBef>
              <a:buClr>
                <a:srgbClr val="ffffff"/>
              </a:buClr>
              <a:buSzPct val="45000"/>
              <a:buFont typeface="Wingdings" charset="2"/>
              <a:buChar char=""/>
            </a:pPr>
            <a:r>
              <a:rPr b="0" lang="fr-FR" sz="2000" spc="-1" strike="noStrike">
                <a:latin typeface="Arial"/>
              </a:rPr>
              <a:t>Sixth Outline Level</a:t>
            </a:r>
            <a:endParaRPr b="0" lang="fr-FR" sz="2000" spc="-1" strike="noStrike">
              <a:latin typeface="Arial"/>
            </a:endParaRPr>
          </a:p>
          <a:p>
            <a:pPr lvl="6" marL="3024000" indent="-216000">
              <a:spcBef>
                <a:spcPts val="283"/>
              </a:spcBef>
              <a:buClr>
                <a:srgbClr val="ffffff"/>
              </a:buClr>
              <a:buSzPct val="45000"/>
              <a:buFont typeface="Wingdings" charset="2"/>
              <a:buChar char=""/>
            </a:pPr>
            <a:r>
              <a:rPr b="0" lang="fr-FR" sz="2000" spc="-1" strike="noStrike">
                <a:latin typeface="Arial"/>
              </a:rPr>
              <a:t>Seventh Outline Level</a:t>
            </a:r>
            <a:endParaRPr b="0" lang="fr-FR"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4026" r:id="rId2"/>
    <p:sldLayoutId id="2147484027" r:id="rId3"/>
    <p:sldLayoutId id="2147484028" r:id="rId4"/>
    <p:sldLayoutId id="2147484029" r:id="rId5"/>
    <p:sldLayoutId id="2147484030" r:id="rId6"/>
    <p:sldLayoutId id="2147484031" r:id="rId7"/>
    <p:sldLayoutId id="2147484032" r:id="rId8"/>
    <p:sldLayoutId id="2147484033" r:id="rId9"/>
    <p:sldLayoutId id="2147484034" r:id="rId10"/>
    <p:sldLayoutId id="2147484035" r:id="rId11"/>
    <p:sldLayoutId id="2147484036" r:id="rId12"/>
    <p:sldLayoutId id="2147484037" r:id="rId13"/>
  </p:sldLayoutIdLst>
</p:sldMaster>
</file>

<file path=ppt/slideMasters/slideMaster3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91919"/>
        </a:solidFill>
      </p:bgPr>
    </p:bg>
    <p:spTree>
      <p:nvGrpSpPr>
        <p:cNvPr id="1" name=""/>
        <p:cNvGrpSpPr/>
        <p:nvPr/>
      </p:nvGrpSpPr>
      <p:grpSpPr>
        <a:xfrm>
          <a:off x="0" y="0"/>
          <a:ext cx="0" cy="0"/>
          <a:chOff x="0" y="0"/>
          <a:chExt cx="0" cy="0"/>
        </a:xfrm>
      </p:grpSpPr>
      <p:sp>
        <p:nvSpPr>
          <p:cNvPr id="1346" name="CustomShape 1"/>
          <p:cNvSpPr/>
          <p:nvPr/>
        </p:nvSpPr>
        <p:spPr>
          <a:xfrm>
            <a:off x="351000" y="238680"/>
            <a:ext cx="8427960" cy="4664160"/>
          </a:xfrm>
          <a:prstGeom prst="roundRect">
            <a:avLst>
              <a:gd name="adj" fmla="val 4973"/>
            </a:avLst>
          </a:prstGeom>
          <a:noFill/>
          <a:ln w="28440">
            <a:solidFill>
              <a:srgbClr val="84bde7"/>
            </a:solidFill>
            <a:round/>
          </a:ln>
        </p:spPr>
        <p:style>
          <a:lnRef idx="0"/>
          <a:fillRef idx="0"/>
          <a:effectRef idx="0"/>
          <a:fontRef idx="minor"/>
        </p:style>
      </p:sp>
      <p:sp>
        <p:nvSpPr>
          <p:cNvPr id="1347" name="CustomShape 2"/>
          <p:cNvSpPr/>
          <p:nvPr/>
        </p:nvSpPr>
        <p:spPr>
          <a:xfrm flipH="1">
            <a:off x="2484720" y="4392720"/>
            <a:ext cx="4159080" cy="333720"/>
          </a:xfrm>
          <a:prstGeom prst="rect">
            <a:avLst/>
          </a:prstGeom>
          <a:noFill/>
          <a:ln>
            <a:noFill/>
          </a:ln>
        </p:spPr>
        <p:style>
          <a:lnRef idx="0"/>
          <a:fillRef idx="0"/>
          <a:effectRef idx="0"/>
          <a:fontRef idx="minor"/>
        </p:style>
        <p:txBody>
          <a:bodyPr lIns="90000" rIns="90000" tIns="91440" bIns="91440" anchor="ctr">
            <a:noAutofit/>
          </a:bodyPr>
          <a:p>
            <a:pPr algn="ctr">
              <a:lnSpc>
                <a:spcPct val="100000"/>
              </a:lnSpc>
              <a:tabLst>
                <a:tab algn="l" pos="0"/>
              </a:tabLst>
            </a:pPr>
            <a:r>
              <a:rPr b="0" lang="en" sz="1000" spc="-1" strike="noStrike">
                <a:solidFill>
                  <a:srgbClr val="84bde7"/>
                </a:solidFill>
                <a:latin typeface="Assistant"/>
                <a:ea typeface="Assistant"/>
              </a:rPr>
              <a:t>CREDITS: This presentation template was created by </a:t>
            </a:r>
            <a:r>
              <a:rPr b="1" lang="en" sz="1000" spc="-1" strike="noStrike" u="sng">
                <a:solidFill>
                  <a:srgbClr val="0000ff"/>
                </a:solidFill>
                <a:uFillTx/>
                <a:latin typeface="Assistant"/>
                <a:ea typeface="Assistant"/>
                <a:hlinkClick r:id="rId2"/>
              </a:rPr>
              <a:t>Slidesgo</a:t>
            </a:r>
            <a:r>
              <a:rPr b="0" lang="en" sz="1000" spc="-1" strike="noStrike">
                <a:solidFill>
                  <a:srgbClr val="84bde7"/>
                </a:solidFill>
                <a:latin typeface="Assistant"/>
                <a:ea typeface="Assistant"/>
              </a:rPr>
              <a:t>, including icons by </a:t>
            </a:r>
            <a:r>
              <a:rPr b="1" lang="en" sz="1000" spc="-1" strike="noStrike" u="sng">
                <a:solidFill>
                  <a:srgbClr val="0000ff"/>
                </a:solidFill>
                <a:uFillTx/>
                <a:latin typeface="Assistant"/>
                <a:ea typeface="Assistant"/>
                <a:hlinkClick r:id="rId3"/>
              </a:rPr>
              <a:t>Flaticon</a:t>
            </a:r>
            <a:r>
              <a:rPr b="0" lang="en" sz="1000" spc="-1" strike="noStrike">
                <a:solidFill>
                  <a:srgbClr val="84bde7"/>
                </a:solidFill>
                <a:latin typeface="Assistant"/>
                <a:ea typeface="Assistant"/>
              </a:rPr>
              <a:t>, infographics and images by </a:t>
            </a:r>
            <a:r>
              <a:rPr b="1" lang="en" sz="1000" spc="-1" strike="noStrike" u="sng">
                <a:solidFill>
                  <a:srgbClr val="0000ff"/>
                </a:solidFill>
                <a:uFillTx/>
                <a:latin typeface="Assistant"/>
                <a:ea typeface="Assistant"/>
                <a:hlinkClick r:id="rId4"/>
              </a:rPr>
              <a:t>Freepik</a:t>
            </a:r>
            <a:endParaRPr b="0" lang="fr-FR" sz="1000" spc="-1" strike="noStrike">
              <a:latin typeface="Arial"/>
            </a:endParaRPr>
          </a:p>
        </p:txBody>
      </p:sp>
      <p:sp>
        <p:nvSpPr>
          <p:cNvPr id="1348" name="PlaceHolder 3"/>
          <p:cNvSpPr>
            <a:spLocks noGrp="1"/>
          </p:cNvSpPr>
          <p:nvPr>
            <p:ph type="title"/>
          </p:nvPr>
        </p:nvSpPr>
        <p:spPr>
          <a:xfrm>
            <a:off x="457200" y="205200"/>
            <a:ext cx="8229240" cy="858600"/>
          </a:xfrm>
          <a:prstGeom prst="rect">
            <a:avLst/>
          </a:prstGeom>
        </p:spPr>
        <p:txBody>
          <a:bodyPr lIns="0" rIns="0" tIns="0" bIns="0" anchor="ctr">
            <a:noAutofit/>
          </a:bodyPr>
          <a:p>
            <a:pPr algn="ctr"/>
            <a:r>
              <a:rPr b="0" lang="fr-FR" sz="4400" spc="-1" strike="noStrike">
                <a:latin typeface="Arial"/>
              </a:rPr>
              <a:t>Click to edit the title text format</a:t>
            </a:r>
            <a:endParaRPr b="0" lang="fr-FR" sz="4400" spc="-1" strike="noStrike">
              <a:latin typeface="Arial"/>
            </a:endParaRPr>
          </a:p>
        </p:txBody>
      </p:sp>
      <p:sp>
        <p:nvSpPr>
          <p:cNvPr id="1349" name="PlaceHolder 4"/>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ffffff"/>
              </a:buClr>
              <a:buSzPct val="45000"/>
              <a:buFont typeface="Wingdings" charset="2"/>
              <a:buChar char=""/>
            </a:pPr>
            <a:r>
              <a:rPr b="0" lang="fr-FR" sz="3200" spc="-1" strike="noStrike">
                <a:latin typeface="Arial"/>
              </a:rPr>
              <a:t>Click to edit the outline text format</a:t>
            </a:r>
            <a:endParaRPr b="0" lang="fr-FR" sz="3200" spc="-1" strike="noStrike">
              <a:latin typeface="Arial"/>
            </a:endParaRPr>
          </a:p>
          <a:p>
            <a:pPr lvl="1" marL="864000" indent="-324000">
              <a:spcBef>
                <a:spcPts val="1134"/>
              </a:spcBef>
              <a:buClr>
                <a:srgbClr val="ffffff"/>
              </a:buClr>
              <a:buSzPct val="75000"/>
              <a:buFont typeface="Symbol" charset="2"/>
              <a:buChar char=""/>
            </a:pPr>
            <a:r>
              <a:rPr b="0" lang="fr-FR" sz="2800" spc="-1" strike="noStrike">
                <a:latin typeface="Arial"/>
              </a:rPr>
              <a:t>Second Outline Level</a:t>
            </a:r>
            <a:endParaRPr b="0" lang="fr-FR" sz="2800" spc="-1" strike="noStrike">
              <a:latin typeface="Arial"/>
            </a:endParaRPr>
          </a:p>
          <a:p>
            <a:pPr lvl="2" marL="1296000" indent="-288000">
              <a:spcBef>
                <a:spcPts val="850"/>
              </a:spcBef>
              <a:buClr>
                <a:srgbClr val="ffffff"/>
              </a:buClr>
              <a:buSzPct val="45000"/>
              <a:buFont typeface="Wingdings" charset="2"/>
              <a:buChar char=""/>
            </a:pPr>
            <a:r>
              <a:rPr b="0" lang="fr-FR" sz="2400" spc="-1" strike="noStrike">
                <a:latin typeface="Arial"/>
              </a:rPr>
              <a:t>Third Outline Level</a:t>
            </a:r>
            <a:endParaRPr b="0" lang="fr-FR" sz="2400" spc="-1" strike="noStrike">
              <a:latin typeface="Arial"/>
            </a:endParaRPr>
          </a:p>
          <a:p>
            <a:pPr lvl="3" marL="1728000" indent="-216000">
              <a:spcBef>
                <a:spcPts val="567"/>
              </a:spcBef>
              <a:buClr>
                <a:srgbClr val="ffffff"/>
              </a:buClr>
              <a:buSzPct val="75000"/>
              <a:buFont typeface="Symbol" charset="2"/>
              <a:buChar char=""/>
            </a:pPr>
            <a:r>
              <a:rPr b="0" lang="fr-FR" sz="2000" spc="-1" strike="noStrike">
                <a:latin typeface="Arial"/>
              </a:rPr>
              <a:t>Fourth Outline Level</a:t>
            </a:r>
            <a:endParaRPr b="0" lang="fr-FR" sz="2000" spc="-1" strike="noStrike">
              <a:latin typeface="Arial"/>
            </a:endParaRPr>
          </a:p>
          <a:p>
            <a:pPr lvl="4" marL="2160000" indent="-216000">
              <a:spcBef>
                <a:spcPts val="283"/>
              </a:spcBef>
              <a:buClr>
                <a:srgbClr val="ffffff"/>
              </a:buClr>
              <a:buSzPct val="45000"/>
              <a:buFont typeface="Wingdings" charset="2"/>
              <a:buChar char=""/>
            </a:pPr>
            <a:r>
              <a:rPr b="0" lang="fr-FR" sz="2000" spc="-1" strike="noStrike">
                <a:latin typeface="Arial"/>
              </a:rPr>
              <a:t>Fifth Outline Level</a:t>
            </a:r>
            <a:endParaRPr b="0" lang="fr-FR" sz="2000" spc="-1" strike="noStrike">
              <a:latin typeface="Arial"/>
            </a:endParaRPr>
          </a:p>
          <a:p>
            <a:pPr lvl="5" marL="2592000" indent="-216000">
              <a:spcBef>
                <a:spcPts val="283"/>
              </a:spcBef>
              <a:buClr>
                <a:srgbClr val="ffffff"/>
              </a:buClr>
              <a:buSzPct val="45000"/>
              <a:buFont typeface="Wingdings" charset="2"/>
              <a:buChar char=""/>
            </a:pPr>
            <a:r>
              <a:rPr b="0" lang="fr-FR" sz="2000" spc="-1" strike="noStrike">
                <a:latin typeface="Arial"/>
              </a:rPr>
              <a:t>Sixth Outline Level</a:t>
            </a:r>
            <a:endParaRPr b="0" lang="fr-FR" sz="2000" spc="-1" strike="noStrike">
              <a:latin typeface="Arial"/>
            </a:endParaRPr>
          </a:p>
          <a:p>
            <a:pPr lvl="6" marL="3024000" indent="-216000">
              <a:spcBef>
                <a:spcPts val="283"/>
              </a:spcBef>
              <a:buClr>
                <a:srgbClr val="ffffff"/>
              </a:buClr>
              <a:buSzPct val="45000"/>
              <a:buFont typeface="Wingdings" charset="2"/>
              <a:buChar char=""/>
            </a:pPr>
            <a:r>
              <a:rPr b="0" lang="fr-FR" sz="2000" spc="-1" strike="noStrike">
                <a:latin typeface="Arial"/>
              </a:rPr>
              <a:t>Seventh Outline Level</a:t>
            </a:r>
            <a:endParaRPr b="0" lang="fr-FR"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4039" r:id="rId5"/>
    <p:sldLayoutId id="2147484040" r:id="rId6"/>
    <p:sldLayoutId id="2147484041" r:id="rId7"/>
    <p:sldLayoutId id="2147484042" r:id="rId8"/>
    <p:sldLayoutId id="2147484043" r:id="rId9"/>
    <p:sldLayoutId id="2147484044" r:id="rId10"/>
    <p:sldLayoutId id="2147484045" r:id="rId11"/>
    <p:sldLayoutId id="2147484046" r:id="rId12"/>
    <p:sldLayoutId id="2147484047" r:id="rId13"/>
    <p:sldLayoutId id="2147484048" r:id="rId14"/>
    <p:sldLayoutId id="2147484049" r:id="rId15"/>
    <p:sldLayoutId id="2147484050" r:id="rId16"/>
  </p:sldLayoutIdLst>
</p:sldMaster>
</file>

<file path=ppt/slideMasters/slideMaster3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91919"/>
        </a:solidFill>
      </p:bgPr>
    </p:bg>
    <p:spTree>
      <p:nvGrpSpPr>
        <p:cNvPr id="1" name=""/>
        <p:cNvGrpSpPr/>
        <p:nvPr/>
      </p:nvGrpSpPr>
      <p:grpSpPr>
        <a:xfrm>
          <a:off x="0" y="0"/>
          <a:ext cx="0" cy="0"/>
          <a:chOff x="0" y="0"/>
          <a:chExt cx="0" cy="0"/>
        </a:xfrm>
      </p:grpSpPr>
      <p:grpSp>
        <p:nvGrpSpPr>
          <p:cNvPr id="1386" name="Group 1"/>
          <p:cNvGrpSpPr/>
          <p:nvPr/>
        </p:nvGrpSpPr>
        <p:grpSpPr>
          <a:xfrm>
            <a:off x="338400" y="238680"/>
            <a:ext cx="8455320" cy="4664160"/>
            <a:chOff x="338400" y="238680"/>
            <a:chExt cx="8455320" cy="4664160"/>
          </a:xfrm>
        </p:grpSpPr>
        <p:sp>
          <p:nvSpPr>
            <p:cNvPr id="1387" name="CustomShape 2"/>
            <p:cNvSpPr/>
            <p:nvPr/>
          </p:nvSpPr>
          <p:spPr>
            <a:xfrm>
              <a:off x="351000" y="238680"/>
              <a:ext cx="8427960" cy="4664160"/>
            </a:xfrm>
            <a:prstGeom prst="roundRect">
              <a:avLst>
                <a:gd name="adj" fmla="val 4973"/>
              </a:avLst>
            </a:prstGeom>
            <a:noFill/>
            <a:ln w="28440">
              <a:solidFill>
                <a:srgbClr val="84bde7"/>
              </a:solidFill>
              <a:round/>
            </a:ln>
          </p:spPr>
          <p:style>
            <a:lnRef idx="0"/>
            <a:fillRef idx="0"/>
            <a:effectRef idx="0"/>
            <a:fontRef idx="minor"/>
          </p:style>
        </p:sp>
        <p:sp>
          <p:nvSpPr>
            <p:cNvPr id="1388" name="CustomShape 3"/>
            <p:cNvSpPr/>
            <p:nvPr/>
          </p:nvSpPr>
          <p:spPr>
            <a:xfrm>
              <a:off x="338400" y="972360"/>
              <a:ext cx="8455320" cy="360"/>
            </a:xfrm>
            <a:custGeom>
              <a:avLst/>
              <a:gdLst/>
              <a:ahLst/>
              <a:rect l="l" t="t" r="r" b="b"/>
              <a:pathLst>
                <a:path w="21600" h="21600">
                  <a:moveTo>
                    <a:pt x="0" y="0"/>
                  </a:moveTo>
                  <a:lnTo>
                    <a:pt x="21600" y="21600"/>
                  </a:lnTo>
                </a:path>
              </a:pathLst>
            </a:custGeom>
            <a:noFill/>
            <a:ln w="28440">
              <a:solidFill>
                <a:srgbClr val="84bde7"/>
              </a:solidFill>
              <a:round/>
            </a:ln>
          </p:spPr>
          <p:style>
            <a:lnRef idx="0"/>
            <a:fillRef idx="0"/>
            <a:effectRef idx="0"/>
            <a:fontRef idx="minor"/>
          </p:style>
        </p:sp>
      </p:grpSp>
      <p:grpSp>
        <p:nvGrpSpPr>
          <p:cNvPr id="1389" name="Group 4"/>
          <p:cNvGrpSpPr/>
          <p:nvPr/>
        </p:nvGrpSpPr>
        <p:grpSpPr>
          <a:xfrm>
            <a:off x="713160" y="444960"/>
            <a:ext cx="588600" cy="105840"/>
            <a:chOff x="713160" y="444960"/>
            <a:chExt cx="588600" cy="105840"/>
          </a:xfrm>
        </p:grpSpPr>
        <p:sp>
          <p:nvSpPr>
            <p:cNvPr id="1390" name="CustomShape 5"/>
            <p:cNvSpPr/>
            <p:nvPr/>
          </p:nvSpPr>
          <p:spPr>
            <a:xfrm>
              <a:off x="713160" y="444960"/>
              <a:ext cx="105840" cy="105840"/>
            </a:xfrm>
            <a:prstGeom prst="rect">
              <a:avLst/>
            </a:prstGeom>
            <a:solidFill>
              <a:srgbClr val="84bde7"/>
            </a:solidFill>
            <a:ln w="19080">
              <a:solidFill>
                <a:srgbClr val="84bde7"/>
              </a:solidFill>
              <a:round/>
            </a:ln>
          </p:spPr>
          <p:style>
            <a:lnRef idx="0"/>
            <a:fillRef idx="0"/>
            <a:effectRef idx="0"/>
            <a:fontRef idx="minor"/>
          </p:style>
        </p:sp>
        <p:sp>
          <p:nvSpPr>
            <p:cNvPr id="1391" name="CustomShape 6"/>
            <p:cNvSpPr/>
            <p:nvPr/>
          </p:nvSpPr>
          <p:spPr>
            <a:xfrm>
              <a:off x="874080" y="444960"/>
              <a:ext cx="105840" cy="105840"/>
            </a:xfrm>
            <a:prstGeom prst="rect">
              <a:avLst/>
            </a:prstGeom>
            <a:noFill/>
            <a:ln w="19080">
              <a:solidFill>
                <a:srgbClr val="84bde7"/>
              </a:solidFill>
              <a:round/>
            </a:ln>
          </p:spPr>
          <p:style>
            <a:lnRef idx="0"/>
            <a:fillRef idx="0"/>
            <a:effectRef idx="0"/>
            <a:fontRef idx="minor"/>
          </p:style>
        </p:sp>
        <p:sp>
          <p:nvSpPr>
            <p:cNvPr id="1392" name="CustomShape 7"/>
            <p:cNvSpPr/>
            <p:nvPr/>
          </p:nvSpPr>
          <p:spPr>
            <a:xfrm>
              <a:off x="1035000" y="444960"/>
              <a:ext cx="105840" cy="105840"/>
            </a:xfrm>
            <a:prstGeom prst="rect">
              <a:avLst/>
            </a:prstGeom>
            <a:noFill/>
            <a:ln w="19080">
              <a:solidFill>
                <a:srgbClr val="84bde7"/>
              </a:solidFill>
              <a:round/>
            </a:ln>
          </p:spPr>
          <p:style>
            <a:lnRef idx="0"/>
            <a:fillRef idx="0"/>
            <a:effectRef idx="0"/>
            <a:fontRef idx="minor"/>
          </p:style>
        </p:sp>
        <p:sp>
          <p:nvSpPr>
            <p:cNvPr id="1393" name="CustomShape 8"/>
            <p:cNvSpPr/>
            <p:nvPr/>
          </p:nvSpPr>
          <p:spPr>
            <a:xfrm>
              <a:off x="1195920" y="444960"/>
              <a:ext cx="105840" cy="105840"/>
            </a:xfrm>
            <a:prstGeom prst="rect">
              <a:avLst/>
            </a:prstGeom>
            <a:noFill/>
            <a:ln w="19080">
              <a:solidFill>
                <a:srgbClr val="84bde7"/>
              </a:solidFill>
              <a:round/>
            </a:ln>
          </p:spPr>
          <p:style>
            <a:lnRef idx="0"/>
            <a:fillRef idx="0"/>
            <a:effectRef idx="0"/>
            <a:fontRef idx="minor"/>
          </p:style>
        </p:sp>
      </p:grpSp>
      <p:sp>
        <p:nvSpPr>
          <p:cNvPr id="1394" name="PlaceHolder 9"/>
          <p:cNvSpPr>
            <a:spLocks noGrp="1"/>
          </p:cNvSpPr>
          <p:nvPr>
            <p:ph type="title"/>
          </p:nvPr>
        </p:nvSpPr>
        <p:spPr>
          <a:xfrm>
            <a:off x="457200" y="205200"/>
            <a:ext cx="8229240" cy="858600"/>
          </a:xfrm>
          <a:prstGeom prst="rect">
            <a:avLst/>
          </a:prstGeom>
        </p:spPr>
        <p:txBody>
          <a:bodyPr lIns="0" rIns="0" tIns="0" bIns="0" anchor="ctr">
            <a:noAutofit/>
          </a:bodyPr>
          <a:p>
            <a:pPr algn="ctr"/>
            <a:r>
              <a:rPr b="0" lang="fr-FR" sz="4400" spc="-1" strike="noStrike">
                <a:latin typeface="Arial"/>
              </a:rPr>
              <a:t>Click to edit the title text format</a:t>
            </a:r>
            <a:endParaRPr b="0" lang="fr-FR" sz="4400" spc="-1" strike="noStrike">
              <a:latin typeface="Arial"/>
            </a:endParaRPr>
          </a:p>
        </p:txBody>
      </p:sp>
      <p:sp>
        <p:nvSpPr>
          <p:cNvPr id="1395" name="PlaceHolder 10"/>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ffffff"/>
              </a:buClr>
              <a:buSzPct val="45000"/>
              <a:buFont typeface="Wingdings" charset="2"/>
              <a:buChar char=""/>
            </a:pPr>
            <a:r>
              <a:rPr b="0" lang="fr-FR" sz="3200" spc="-1" strike="noStrike">
                <a:latin typeface="Arial"/>
              </a:rPr>
              <a:t>Click to edit the outline text format</a:t>
            </a:r>
            <a:endParaRPr b="0" lang="fr-FR" sz="3200" spc="-1" strike="noStrike">
              <a:latin typeface="Arial"/>
            </a:endParaRPr>
          </a:p>
          <a:p>
            <a:pPr lvl="1" marL="864000" indent="-324000">
              <a:spcBef>
                <a:spcPts val="1134"/>
              </a:spcBef>
              <a:buClr>
                <a:srgbClr val="ffffff"/>
              </a:buClr>
              <a:buSzPct val="75000"/>
              <a:buFont typeface="Symbol" charset="2"/>
              <a:buChar char=""/>
            </a:pPr>
            <a:r>
              <a:rPr b="0" lang="fr-FR" sz="2800" spc="-1" strike="noStrike">
                <a:latin typeface="Arial"/>
              </a:rPr>
              <a:t>Second Outline Level</a:t>
            </a:r>
            <a:endParaRPr b="0" lang="fr-FR" sz="2800" spc="-1" strike="noStrike">
              <a:latin typeface="Arial"/>
            </a:endParaRPr>
          </a:p>
          <a:p>
            <a:pPr lvl="2" marL="1296000" indent="-288000">
              <a:spcBef>
                <a:spcPts val="850"/>
              </a:spcBef>
              <a:buClr>
                <a:srgbClr val="ffffff"/>
              </a:buClr>
              <a:buSzPct val="45000"/>
              <a:buFont typeface="Wingdings" charset="2"/>
              <a:buChar char=""/>
            </a:pPr>
            <a:r>
              <a:rPr b="0" lang="fr-FR" sz="2400" spc="-1" strike="noStrike">
                <a:latin typeface="Arial"/>
              </a:rPr>
              <a:t>Third Outline Level</a:t>
            </a:r>
            <a:endParaRPr b="0" lang="fr-FR" sz="2400" spc="-1" strike="noStrike">
              <a:latin typeface="Arial"/>
            </a:endParaRPr>
          </a:p>
          <a:p>
            <a:pPr lvl="3" marL="1728000" indent="-216000">
              <a:spcBef>
                <a:spcPts val="567"/>
              </a:spcBef>
              <a:buClr>
                <a:srgbClr val="ffffff"/>
              </a:buClr>
              <a:buSzPct val="75000"/>
              <a:buFont typeface="Symbol" charset="2"/>
              <a:buChar char=""/>
            </a:pPr>
            <a:r>
              <a:rPr b="0" lang="fr-FR" sz="2000" spc="-1" strike="noStrike">
                <a:latin typeface="Arial"/>
              </a:rPr>
              <a:t>Fourth Outline Level</a:t>
            </a:r>
            <a:endParaRPr b="0" lang="fr-FR" sz="2000" spc="-1" strike="noStrike">
              <a:latin typeface="Arial"/>
            </a:endParaRPr>
          </a:p>
          <a:p>
            <a:pPr lvl="4" marL="2160000" indent="-216000">
              <a:spcBef>
                <a:spcPts val="283"/>
              </a:spcBef>
              <a:buClr>
                <a:srgbClr val="ffffff"/>
              </a:buClr>
              <a:buSzPct val="45000"/>
              <a:buFont typeface="Wingdings" charset="2"/>
              <a:buChar char=""/>
            </a:pPr>
            <a:r>
              <a:rPr b="0" lang="fr-FR" sz="2000" spc="-1" strike="noStrike">
                <a:latin typeface="Arial"/>
              </a:rPr>
              <a:t>Fifth Outline Level</a:t>
            </a:r>
            <a:endParaRPr b="0" lang="fr-FR" sz="2000" spc="-1" strike="noStrike">
              <a:latin typeface="Arial"/>
            </a:endParaRPr>
          </a:p>
          <a:p>
            <a:pPr lvl="5" marL="2592000" indent="-216000">
              <a:spcBef>
                <a:spcPts val="283"/>
              </a:spcBef>
              <a:buClr>
                <a:srgbClr val="ffffff"/>
              </a:buClr>
              <a:buSzPct val="45000"/>
              <a:buFont typeface="Wingdings" charset="2"/>
              <a:buChar char=""/>
            </a:pPr>
            <a:r>
              <a:rPr b="0" lang="fr-FR" sz="2000" spc="-1" strike="noStrike">
                <a:latin typeface="Arial"/>
              </a:rPr>
              <a:t>Sixth Outline Level</a:t>
            </a:r>
            <a:endParaRPr b="0" lang="fr-FR" sz="2000" spc="-1" strike="noStrike">
              <a:latin typeface="Arial"/>
            </a:endParaRPr>
          </a:p>
          <a:p>
            <a:pPr lvl="6" marL="3024000" indent="-216000">
              <a:spcBef>
                <a:spcPts val="283"/>
              </a:spcBef>
              <a:buClr>
                <a:srgbClr val="ffffff"/>
              </a:buClr>
              <a:buSzPct val="45000"/>
              <a:buFont typeface="Wingdings" charset="2"/>
              <a:buChar char=""/>
            </a:pPr>
            <a:r>
              <a:rPr b="0" lang="fr-FR" sz="2000" spc="-1" strike="noStrike">
                <a:latin typeface="Arial"/>
              </a:rPr>
              <a:t>Seventh Outline Level</a:t>
            </a:r>
            <a:endParaRPr b="0" lang="fr-FR"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4052" r:id="rId2"/>
    <p:sldLayoutId id="2147484053" r:id="rId3"/>
    <p:sldLayoutId id="2147484054" r:id="rId4"/>
    <p:sldLayoutId id="2147484055" r:id="rId5"/>
    <p:sldLayoutId id="2147484056" r:id="rId6"/>
    <p:sldLayoutId id="2147484057" r:id="rId7"/>
    <p:sldLayoutId id="2147484058" r:id="rId8"/>
    <p:sldLayoutId id="2147484059" r:id="rId9"/>
    <p:sldLayoutId id="2147484060" r:id="rId10"/>
    <p:sldLayoutId id="2147484061" r:id="rId11"/>
    <p:sldLayoutId id="2147484062" r:id="rId12"/>
    <p:sldLayoutId id="2147484063" r:id="rId13"/>
  </p:sldLayoutIdLst>
</p:sldMaster>
</file>

<file path=ppt/slideMasters/slideMaster3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91919"/>
        </a:solidFill>
      </p:bgPr>
    </p:bg>
    <p:spTree>
      <p:nvGrpSpPr>
        <p:cNvPr id="1" name=""/>
        <p:cNvGrpSpPr/>
        <p:nvPr/>
      </p:nvGrpSpPr>
      <p:grpSpPr>
        <a:xfrm>
          <a:off x="0" y="0"/>
          <a:ext cx="0" cy="0"/>
          <a:chOff x="0" y="0"/>
          <a:chExt cx="0" cy="0"/>
        </a:xfrm>
      </p:grpSpPr>
      <p:grpSp>
        <p:nvGrpSpPr>
          <p:cNvPr id="1432" name="Group 1"/>
          <p:cNvGrpSpPr/>
          <p:nvPr/>
        </p:nvGrpSpPr>
        <p:grpSpPr>
          <a:xfrm>
            <a:off x="338400" y="238680"/>
            <a:ext cx="8455320" cy="4664160"/>
            <a:chOff x="338400" y="238680"/>
            <a:chExt cx="8455320" cy="4664160"/>
          </a:xfrm>
        </p:grpSpPr>
        <p:sp>
          <p:nvSpPr>
            <p:cNvPr id="1433" name="CustomShape 2"/>
            <p:cNvSpPr/>
            <p:nvPr/>
          </p:nvSpPr>
          <p:spPr>
            <a:xfrm>
              <a:off x="351000" y="238680"/>
              <a:ext cx="8427960" cy="4664160"/>
            </a:xfrm>
            <a:prstGeom prst="roundRect">
              <a:avLst>
                <a:gd name="adj" fmla="val 4973"/>
              </a:avLst>
            </a:prstGeom>
            <a:noFill/>
            <a:ln w="28440">
              <a:solidFill>
                <a:srgbClr val="84bde7"/>
              </a:solidFill>
              <a:round/>
            </a:ln>
          </p:spPr>
          <p:style>
            <a:lnRef idx="0"/>
            <a:fillRef idx="0"/>
            <a:effectRef idx="0"/>
            <a:fontRef idx="minor"/>
          </p:style>
        </p:sp>
        <p:sp>
          <p:nvSpPr>
            <p:cNvPr id="1434" name="CustomShape 3"/>
            <p:cNvSpPr/>
            <p:nvPr/>
          </p:nvSpPr>
          <p:spPr>
            <a:xfrm>
              <a:off x="338400" y="972360"/>
              <a:ext cx="8455320" cy="360"/>
            </a:xfrm>
            <a:custGeom>
              <a:avLst/>
              <a:gdLst/>
              <a:ahLst/>
              <a:rect l="l" t="t" r="r" b="b"/>
              <a:pathLst>
                <a:path w="21600" h="21600">
                  <a:moveTo>
                    <a:pt x="0" y="0"/>
                  </a:moveTo>
                  <a:lnTo>
                    <a:pt x="21600" y="21600"/>
                  </a:lnTo>
                </a:path>
              </a:pathLst>
            </a:custGeom>
            <a:noFill/>
            <a:ln w="28440">
              <a:solidFill>
                <a:srgbClr val="84bde7"/>
              </a:solidFill>
              <a:round/>
            </a:ln>
          </p:spPr>
          <p:style>
            <a:lnRef idx="0"/>
            <a:fillRef idx="0"/>
            <a:effectRef idx="0"/>
            <a:fontRef idx="minor"/>
          </p:style>
        </p:sp>
      </p:grpSp>
      <p:grpSp>
        <p:nvGrpSpPr>
          <p:cNvPr id="1435" name="Group 4"/>
          <p:cNvGrpSpPr/>
          <p:nvPr/>
        </p:nvGrpSpPr>
        <p:grpSpPr>
          <a:xfrm>
            <a:off x="713160" y="444960"/>
            <a:ext cx="588600" cy="105840"/>
            <a:chOff x="713160" y="444960"/>
            <a:chExt cx="588600" cy="105840"/>
          </a:xfrm>
        </p:grpSpPr>
        <p:sp>
          <p:nvSpPr>
            <p:cNvPr id="1436" name="CustomShape 5"/>
            <p:cNvSpPr/>
            <p:nvPr/>
          </p:nvSpPr>
          <p:spPr>
            <a:xfrm>
              <a:off x="713160" y="444960"/>
              <a:ext cx="105840" cy="105840"/>
            </a:xfrm>
            <a:prstGeom prst="rect">
              <a:avLst/>
            </a:prstGeom>
            <a:solidFill>
              <a:srgbClr val="84bde7"/>
            </a:solidFill>
            <a:ln w="19080">
              <a:solidFill>
                <a:srgbClr val="84bde7"/>
              </a:solidFill>
              <a:round/>
            </a:ln>
          </p:spPr>
          <p:style>
            <a:lnRef idx="0"/>
            <a:fillRef idx="0"/>
            <a:effectRef idx="0"/>
            <a:fontRef idx="minor"/>
          </p:style>
        </p:sp>
        <p:sp>
          <p:nvSpPr>
            <p:cNvPr id="1437" name="CustomShape 6"/>
            <p:cNvSpPr/>
            <p:nvPr/>
          </p:nvSpPr>
          <p:spPr>
            <a:xfrm>
              <a:off x="874080" y="444960"/>
              <a:ext cx="105840" cy="105840"/>
            </a:xfrm>
            <a:prstGeom prst="rect">
              <a:avLst/>
            </a:prstGeom>
            <a:noFill/>
            <a:ln w="19080">
              <a:solidFill>
                <a:srgbClr val="84bde7"/>
              </a:solidFill>
              <a:round/>
            </a:ln>
          </p:spPr>
          <p:style>
            <a:lnRef idx="0"/>
            <a:fillRef idx="0"/>
            <a:effectRef idx="0"/>
            <a:fontRef idx="minor"/>
          </p:style>
        </p:sp>
        <p:sp>
          <p:nvSpPr>
            <p:cNvPr id="1438" name="CustomShape 7"/>
            <p:cNvSpPr/>
            <p:nvPr/>
          </p:nvSpPr>
          <p:spPr>
            <a:xfrm>
              <a:off x="1035000" y="444960"/>
              <a:ext cx="105840" cy="105840"/>
            </a:xfrm>
            <a:prstGeom prst="rect">
              <a:avLst/>
            </a:prstGeom>
            <a:noFill/>
            <a:ln w="19080">
              <a:solidFill>
                <a:srgbClr val="84bde7"/>
              </a:solidFill>
              <a:round/>
            </a:ln>
          </p:spPr>
          <p:style>
            <a:lnRef idx="0"/>
            <a:fillRef idx="0"/>
            <a:effectRef idx="0"/>
            <a:fontRef idx="minor"/>
          </p:style>
        </p:sp>
        <p:sp>
          <p:nvSpPr>
            <p:cNvPr id="1439" name="CustomShape 8"/>
            <p:cNvSpPr/>
            <p:nvPr/>
          </p:nvSpPr>
          <p:spPr>
            <a:xfrm>
              <a:off x="1195920" y="444960"/>
              <a:ext cx="105840" cy="105840"/>
            </a:xfrm>
            <a:prstGeom prst="rect">
              <a:avLst/>
            </a:prstGeom>
            <a:noFill/>
            <a:ln w="19080">
              <a:solidFill>
                <a:srgbClr val="84bde7"/>
              </a:solidFill>
              <a:round/>
            </a:ln>
          </p:spPr>
          <p:style>
            <a:lnRef idx="0"/>
            <a:fillRef idx="0"/>
            <a:effectRef idx="0"/>
            <a:fontRef idx="minor"/>
          </p:style>
        </p:sp>
      </p:grpSp>
      <p:sp>
        <p:nvSpPr>
          <p:cNvPr id="1440" name="PlaceHolder 9"/>
          <p:cNvSpPr>
            <a:spLocks noGrp="1"/>
          </p:cNvSpPr>
          <p:nvPr>
            <p:ph type="title"/>
          </p:nvPr>
        </p:nvSpPr>
        <p:spPr>
          <a:xfrm>
            <a:off x="457200" y="205200"/>
            <a:ext cx="8229240" cy="858600"/>
          </a:xfrm>
          <a:prstGeom prst="rect">
            <a:avLst/>
          </a:prstGeom>
        </p:spPr>
        <p:txBody>
          <a:bodyPr lIns="0" rIns="0" tIns="0" bIns="0" anchor="ctr">
            <a:noAutofit/>
          </a:bodyPr>
          <a:p>
            <a:pPr algn="ctr"/>
            <a:r>
              <a:rPr b="0" lang="fr-FR" sz="4400" spc="-1" strike="noStrike">
                <a:latin typeface="Arial"/>
              </a:rPr>
              <a:t>Click to edit the title text format</a:t>
            </a:r>
            <a:endParaRPr b="0" lang="fr-FR" sz="4400" spc="-1" strike="noStrike">
              <a:latin typeface="Arial"/>
            </a:endParaRPr>
          </a:p>
        </p:txBody>
      </p:sp>
      <p:sp>
        <p:nvSpPr>
          <p:cNvPr id="1441" name="PlaceHolder 10"/>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ffffff"/>
              </a:buClr>
              <a:buSzPct val="45000"/>
              <a:buFont typeface="Wingdings" charset="2"/>
              <a:buChar char=""/>
            </a:pPr>
            <a:r>
              <a:rPr b="0" lang="fr-FR" sz="3200" spc="-1" strike="noStrike">
                <a:latin typeface="Arial"/>
              </a:rPr>
              <a:t>Click to edit the outline text format</a:t>
            </a:r>
            <a:endParaRPr b="0" lang="fr-FR" sz="3200" spc="-1" strike="noStrike">
              <a:latin typeface="Arial"/>
            </a:endParaRPr>
          </a:p>
          <a:p>
            <a:pPr lvl="1" marL="864000" indent="-324000">
              <a:spcBef>
                <a:spcPts val="1134"/>
              </a:spcBef>
              <a:buClr>
                <a:srgbClr val="ffffff"/>
              </a:buClr>
              <a:buSzPct val="75000"/>
              <a:buFont typeface="Symbol" charset="2"/>
              <a:buChar char=""/>
            </a:pPr>
            <a:r>
              <a:rPr b="0" lang="fr-FR" sz="2800" spc="-1" strike="noStrike">
                <a:latin typeface="Arial"/>
              </a:rPr>
              <a:t>Second Outline Level</a:t>
            </a:r>
            <a:endParaRPr b="0" lang="fr-FR" sz="2800" spc="-1" strike="noStrike">
              <a:latin typeface="Arial"/>
            </a:endParaRPr>
          </a:p>
          <a:p>
            <a:pPr lvl="2" marL="1296000" indent="-288000">
              <a:spcBef>
                <a:spcPts val="850"/>
              </a:spcBef>
              <a:buClr>
                <a:srgbClr val="ffffff"/>
              </a:buClr>
              <a:buSzPct val="45000"/>
              <a:buFont typeface="Wingdings" charset="2"/>
              <a:buChar char=""/>
            </a:pPr>
            <a:r>
              <a:rPr b="0" lang="fr-FR" sz="2400" spc="-1" strike="noStrike">
                <a:latin typeface="Arial"/>
              </a:rPr>
              <a:t>Third Outline Level</a:t>
            </a:r>
            <a:endParaRPr b="0" lang="fr-FR" sz="2400" spc="-1" strike="noStrike">
              <a:latin typeface="Arial"/>
            </a:endParaRPr>
          </a:p>
          <a:p>
            <a:pPr lvl="3" marL="1728000" indent="-216000">
              <a:spcBef>
                <a:spcPts val="567"/>
              </a:spcBef>
              <a:buClr>
                <a:srgbClr val="ffffff"/>
              </a:buClr>
              <a:buSzPct val="75000"/>
              <a:buFont typeface="Symbol" charset="2"/>
              <a:buChar char=""/>
            </a:pPr>
            <a:r>
              <a:rPr b="0" lang="fr-FR" sz="2000" spc="-1" strike="noStrike">
                <a:latin typeface="Arial"/>
              </a:rPr>
              <a:t>Fourth Outline Level</a:t>
            </a:r>
            <a:endParaRPr b="0" lang="fr-FR" sz="2000" spc="-1" strike="noStrike">
              <a:latin typeface="Arial"/>
            </a:endParaRPr>
          </a:p>
          <a:p>
            <a:pPr lvl="4" marL="2160000" indent="-216000">
              <a:spcBef>
                <a:spcPts val="283"/>
              </a:spcBef>
              <a:buClr>
                <a:srgbClr val="ffffff"/>
              </a:buClr>
              <a:buSzPct val="45000"/>
              <a:buFont typeface="Wingdings" charset="2"/>
              <a:buChar char=""/>
            </a:pPr>
            <a:r>
              <a:rPr b="0" lang="fr-FR" sz="2000" spc="-1" strike="noStrike">
                <a:latin typeface="Arial"/>
              </a:rPr>
              <a:t>Fifth Outline Level</a:t>
            </a:r>
            <a:endParaRPr b="0" lang="fr-FR" sz="2000" spc="-1" strike="noStrike">
              <a:latin typeface="Arial"/>
            </a:endParaRPr>
          </a:p>
          <a:p>
            <a:pPr lvl="5" marL="2592000" indent="-216000">
              <a:spcBef>
                <a:spcPts val="283"/>
              </a:spcBef>
              <a:buClr>
                <a:srgbClr val="ffffff"/>
              </a:buClr>
              <a:buSzPct val="45000"/>
              <a:buFont typeface="Wingdings" charset="2"/>
              <a:buChar char=""/>
            </a:pPr>
            <a:r>
              <a:rPr b="0" lang="fr-FR" sz="2000" spc="-1" strike="noStrike">
                <a:latin typeface="Arial"/>
              </a:rPr>
              <a:t>Sixth Outline Level</a:t>
            </a:r>
            <a:endParaRPr b="0" lang="fr-FR" sz="2000" spc="-1" strike="noStrike">
              <a:latin typeface="Arial"/>
            </a:endParaRPr>
          </a:p>
          <a:p>
            <a:pPr lvl="6" marL="3024000" indent="-216000">
              <a:spcBef>
                <a:spcPts val="283"/>
              </a:spcBef>
              <a:buClr>
                <a:srgbClr val="ffffff"/>
              </a:buClr>
              <a:buSzPct val="45000"/>
              <a:buFont typeface="Wingdings" charset="2"/>
              <a:buChar char=""/>
            </a:pPr>
            <a:r>
              <a:rPr b="0" lang="fr-FR" sz="2000" spc="-1" strike="noStrike">
                <a:latin typeface="Arial"/>
              </a:rPr>
              <a:t>Seventh Outline Level</a:t>
            </a:r>
            <a:endParaRPr b="0" lang="fr-FR"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4065" r:id="rId2"/>
    <p:sldLayoutId id="2147484066" r:id="rId3"/>
    <p:sldLayoutId id="2147484067" r:id="rId4"/>
    <p:sldLayoutId id="2147484068" r:id="rId5"/>
    <p:sldLayoutId id="2147484069" r:id="rId6"/>
    <p:sldLayoutId id="2147484070" r:id="rId7"/>
    <p:sldLayoutId id="2147484071" r:id="rId8"/>
    <p:sldLayoutId id="2147484072" r:id="rId9"/>
    <p:sldLayoutId id="2147484073" r:id="rId10"/>
    <p:sldLayoutId id="2147484074" r:id="rId11"/>
    <p:sldLayoutId id="2147484075" r:id="rId12"/>
    <p:sldLayoutId id="2147484076" r:id="rId13"/>
  </p:sldLayoutIdLst>
</p:sldMaster>
</file>

<file path=ppt/slideMasters/slideMaster3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e2a47"/>
        </a:solidFill>
      </p:bgPr>
    </p:bg>
    <p:spTree>
      <p:nvGrpSpPr>
        <p:cNvPr id="1" name=""/>
        <p:cNvGrpSpPr/>
        <p:nvPr/>
      </p:nvGrpSpPr>
      <p:grpSpPr>
        <a:xfrm>
          <a:off x="0" y="0"/>
          <a:ext cx="0" cy="0"/>
          <a:chOff x="0" y="0"/>
          <a:chExt cx="0" cy="0"/>
        </a:xfrm>
      </p:grpSpPr>
      <p:sp>
        <p:nvSpPr>
          <p:cNvPr id="1478" name="PlaceHolder 1"/>
          <p:cNvSpPr>
            <a:spLocks noGrp="1"/>
          </p:cNvSpPr>
          <p:nvPr>
            <p:ph type="title"/>
          </p:nvPr>
        </p:nvSpPr>
        <p:spPr>
          <a:xfrm>
            <a:off x="457200" y="205200"/>
            <a:ext cx="8229240" cy="858600"/>
          </a:xfrm>
          <a:prstGeom prst="rect">
            <a:avLst/>
          </a:prstGeom>
        </p:spPr>
        <p:txBody>
          <a:bodyPr lIns="0" rIns="0" tIns="0" bIns="0" anchor="ctr">
            <a:noAutofit/>
          </a:bodyPr>
          <a:p>
            <a:pPr algn="ctr"/>
            <a:r>
              <a:rPr b="0" lang="fr-FR" sz="4400" spc="-1" strike="noStrike">
                <a:latin typeface="Arial"/>
              </a:rPr>
              <a:t>Click to edit the title text format</a:t>
            </a:r>
            <a:endParaRPr b="0" lang="fr-FR" sz="4400" spc="-1" strike="noStrike">
              <a:latin typeface="Arial"/>
            </a:endParaRPr>
          </a:p>
        </p:txBody>
      </p:sp>
      <p:sp>
        <p:nvSpPr>
          <p:cNvPr id="1479" name="PlaceHolder 2"/>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ffffff"/>
              </a:buClr>
              <a:buSzPct val="45000"/>
              <a:buFont typeface="Wingdings" charset="2"/>
              <a:buChar char=""/>
            </a:pPr>
            <a:r>
              <a:rPr b="0" lang="fr-FR" sz="3200" spc="-1" strike="noStrike">
                <a:latin typeface="Arial"/>
              </a:rPr>
              <a:t>Click to edit the outline text format</a:t>
            </a:r>
            <a:endParaRPr b="0" lang="fr-FR" sz="3200" spc="-1" strike="noStrike">
              <a:latin typeface="Arial"/>
            </a:endParaRPr>
          </a:p>
          <a:p>
            <a:pPr lvl="1" marL="864000" indent="-324000">
              <a:spcBef>
                <a:spcPts val="1134"/>
              </a:spcBef>
              <a:buClr>
                <a:srgbClr val="ffffff"/>
              </a:buClr>
              <a:buSzPct val="75000"/>
              <a:buFont typeface="Symbol" charset="2"/>
              <a:buChar char=""/>
            </a:pPr>
            <a:r>
              <a:rPr b="0" lang="fr-FR" sz="2800" spc="-1" strike="noStrike">
                <a:latin typeface="Arial"/>
              </a:rPr>
              <a:t>Second Outline Level</a:t>
            </a:r>
            <a:endParaRPr b="0" lang="fr-FR" sz="2800" spc="-1" strike="noStrike">
              <a:latin typeface="Arial"/>
            </a:endParaRPr>
          </a:p>
          <a:p>
            <a:pPr lvl="2" marL="1296000" indent="-288000">
              <a:spcBef>
                <a:spcPts val="850"/>
              </a:spcBef>
              <a:buClr>
                <a:srgbClr val="ffffff"/>
              </a:buClr>
              <a:buSzPct val="45000"/>
              <a:buFont typeface="Wingdings" charset="2"/>
              <a:buChar char=""/>
            </a:pPr>
            <a:r>
              <a:rPr b="0" lang="fr-FR" sz="2400" spc="-1" strike="noStrike">
                <a:latin typeface="Arial"/>
              </a:rPr>
              <a:t>Third Outline Level</a:t>
            </a:r>
            <a:endParaRPr b="0" lang="fr-FR" sz="2400" spc="-1" strike="noStrike">
              <a:latin typeface="Arial"/>
            </a:endParaRPr>
          </a:p>
          <a:p>
            <a:pPr lvl="3" marL="1728000" indent="-216000">
              <a:spcBef>
                <a:spcPts val="567"/>
              </a:spcBef>
              <a:buClr>
                <a:srgbClr val="ffffff"/>
              </a:buClr>
              <a:buSzPct val="75000"/>
              <a:buFont typeface="Symbol" charset="2"/>
              <a:buChar char=""/>
            </a:pPr>
            <a:r>
              <a:rPr b="0" lang="fr-FR" sz="2000" spc="-1" strike="noStrike">
                <a:latin typeface="Arial"/>
              </a:rPr>
              <a:t>Fourth Outline Level</a:t>
            </a:r>
            <a:endParaRPr b="0" lang="fr-FR" sz="2000" spc="-1" strike="noStrike">
              <a:latin typeface="Arial"/>
            </a:endParaRPr>
          </a:p>
          <a:p>
            <a:pPr lvl="4" marL="2160000" indent="-216000">
              <a:spcBef>
                <a:spcPts val="283"/>
              </a:spcBef>
              <a:buClr>
                <a:srgbClr val="ffffff"/>
              </a:buClr>
              <a:buSzPct val="45000"/>
              <a:buFont typeface="Wingdings" charset="2"/>
              <a:buChar char=""/>
            </a:pPr>
            <a:r>
              <a:rPr b="0" lang="fr-FR" sz="2000" spc="-1" strike="noStrike">
                <a:latin typeface="Arial"/>
              </a:rPr>
              <a:t>Fifth Outline Level</a:t>
            </a:r>
            <a:endParaRPr b="0" lang="fr-FR" sz="2000" spc="-1" strike="noStrike">
              <a:latin typeface="Arial"/>
            </a:endParaRPr>
          </a:p>
          <a:p>
            <a:pPr lvl="5" marL="2592000" indent="-216000">
              <a:spcBef>
                <a:spcPts val="283"/>
              </a:spcBef>
              <a:buClr>
                <a:srgbClr val="ffffff"/>
              </a:buClr>
              <a:buSzPct val="45000"/>
              <a:buFont typeface="Wingdings" charset="2"/>
              <a:buChar char=""/>
            </a:pPr>
            <a:r>
              <a:rPr b="0" lang="fr-FR" sz="2000" spc="-1" strike="noStrike">
                <a:latin typeface="Arial"/>
              </a:rPr>
              <a:t>Sixth Outline Level</a:t>
            </a:r>
            <a:endParaRPr b="0" lang="fr-FR" sz="2000" spc="-1" strike="noStrike">
              <a:latin typeface="Arial"/>
            </a:endParaRPr>
          </a:p>
          <a:p>
            <a:pPr lvl="6" marL="3024000" indent="-216000">
              <a:spcBef>
                <a:spcPts val="283"/>
              </a:spcBef>
              <a:buClr>
                <a:srgbClr val="ffffff"/>
              </a:buClr>
              <a:buSzPct val="45000"/>
              <a:buFont typeface="Wingdings" charset="2"/>
              <a:buChar char=""/>
            </a:pPr>
            <a:r>
              <a:rPr b="0" lang="fr-FR" sz="2000" spc="-1" strike="noStrike">
                <a:latin typeface="Arial"/>
              </a:rPr>
              <a:t>Seventh Outline Level</a:t>
            </a:r>
            <a:endParaRPr b="0" lang="fr-FR"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4078" r:id="rId2"/>
    <p:sldLayoutId id="2147484079" r:id="rId3"/>
    <p:sldLayoutId id="2147484080" r:id="rId4"/>
    <p:sldLayoutId id="2147484081" r:id="rId5"/>
    <p:sldLayoutId id="2147484082" r:id="rId6"/>
    <p:sldLayoutId id="2147484083" r:id="rId7"/>
    <p:sldLayoutId id="2147484084" r:id="rId8"/>
    <p:sldLayoutId id="2147484085" r:id="rId9"/>
    <p:sldLayoutId id="2147484086" r:id="rId10"/>
    <p:sldLayoutId id="2147484087" r:id="rId11"/>
    <p:sldLayoutId id="2147484088" r:id="rId12"/>
    <p:sldLayoutId id="2147484089" r:id="rId13"/>
  </p:sldLayoutIdLst>
</p:sldMaster>
</file>

<file path=ppt/slideMasters/slideMaster3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e2a47"/>
        </a:solidFill>
      </p:bgPr>
    </p:bg>
    <p:spTree>
      <p:nvGrpSpPr>
        <p:cNvPr id="1" name=""/>
        <p:cNvGrpSpPr/>
        <p:nvPr/>
      </p:nvGrpSpPr>
      <p:grpSpPr>
        <a:xfrm>
          <a:off x="0" y="0"/>
          <a:ext cx="0" cy="0"/>
          <a:chOff x="0" y="0"/>
          <a:chExt cx="0" cy="0"/>
        </a:xfrm>
      </p:grpSpPr>
      <p:sp>
        <p:nvSpPr>
          <p:cNvPr id="1516" name="PlaceHolder 1"/>
          <p:cNvSpPr>
            <a:spLocks noGrp="1"/>
          </p:cNvSpPr>
          <p:nvPr>
            <p:ph type="title"/>
          </p:nvPr>
        </p:nvSpPr>
        <p:spPr>
          <a:xfrm>
            <a:off x="457200" y="205200"/>
            <a:ext cx="8229240" cy="858600"/>
          </a:xfrm>
          <a:prstGeom prst="rect">
            <a:avLst/>
          </a:prstGeom>
        </p:spPr>
        <p:txBody>
          <a:bodyPr lIns="0" rIns="0" tIns="0" bIns="0" anchor="ctr">
            <a:noAutofit/>
          </a:bodyPr>
          <a:p>
            <a:pPr algn="ctr"/>
            <a:r>
              <a:rPr b="0" lang="fr-FR" sz="4400" spc="-1" strike="noStrike">
                <a:latin typeface="Arial"/>
              </a:rPr>
              <a:t>Click to edit the title text format</a:t>
            </a:r>
            <a:endParaRPr b="0" lang="fr-FR" sz="4400" spc="-1" strike="noStrike">
              <a:latin typeface="Arial"/>
            </a:endParaRPr>
          </a:p>
        </p:txBody>
      </p:sp>
      <p:sp>
        <p:nvSpPr>
          <p:cNvPr id="1517" name="PlaceHolder 2"/>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ffffff"/>
              </a:buClr>
              <a:buSzPct val="45000"/>
              <a:buFont typeface="Wingdings" charset="2"/>
              <a:buChar char=""/>
            </a:pPr>
            <a:r>
              <a:rPr b="0" lang="fr-FR" sz="3200" spc="-1" strike="noStrike">
                <a:latin typeface="Arial"/>
              </a:rPr>
              <a:t>Click to edit the outline text format</a:t>
            </a:r>
            <a:endParaRPr b="0" lang="fr-FR" sz="3200" spc="-1" strike="noStrike">
              <a:latin typeface="Arial"/>
            </a:endParaRPr>
          </a:p>
          <a:p>
            <a:pPr lvl="1" marL="864000" indent="-324000">
              <a:spcBef>
                <a:spcPts val="1134"/>
              </a:spcBef>
              <a:buClr>
                <a:srgbClr val="ffffff"/>
              </a:buClr>
              <a:buSzPct val="75000"/>
              <a:buFont typeface="Symbol" charset="2"/>
              <a:buChar char=""/>
            </a:pPr>
            <a:r>
              <a:rPr b="0" lang="fr-FR" sz="2800" spc="-1" strike="noStrike">
                <a:latin typeface="Arial"/>
              </a:rPr>
              <a:t>Second Outline Level</a:t>
            </a:r>
            <a:endParaRPr b="0" lang="fr-FR" sz="2800" spc="-1" strike="noStrike">
              <a:latin typeface="Arial"/>
            </a:endParaRPr>
          </a:p>
          <a:p>
            <a:pPr lvl="2" marL="1296000" indent="-288000">
              <a:spcBef>
                <a:spcPts val="850"/>
              </a:spcBef>
              <a:buClr>
                <a:srgbClr val="ffffff"/>
              </a:buClr>
              <a:buSzPct val="45000"/>
              <a:buFont typeface="Wingdings" charset="2"/>
              <a:buChar char=""/>
            </a:pPr>
            <a:r>
              <a:rPr b="0" lang="fr-FR" sz="2400" spc="-1" strike="noStrike">
                <a:latin typeface="Arial"/>
              </a:rPr>
              <a:t>Third Outline Level</a:t>
            </a:r>
            <a:endParaRPr b="0" lang="fr-FR" sz="2400" spc="-1" strike="noStrike">
              <a:latin typeface="Arial"/>
            </a:endParaRPr>
          </a:p>
          <a:p>
            <a:pPr lvl="3" marL="1728000" indent="-216000">
              <a:spcBef>
                <a:spcPts val="567"/>
              </a:spcBef>
              <a:buClr>
                <a:srgbClr val="ffffff"/>
              </a:buClr>
              <a:buSzPct val="75000"/>
              <a:buFont typeface="Symbol" charset="2"/>
              <a:buChar char=""/>
            </a:pPr>
            <a:r>
              <a:rPr b="0" lang="fr-FR" sz="2000" spc="-1" strike="noStrike">
                <a:latin typeface="Arial"/>
              </a:rPr>
              <a:t>Fourth Outline Level</a:t>
            </a:r>
            <a:endParaRPr b="0" lang="fr-FR" sz="2000" spc="-1" strike="noStrike">
              <a:latin typeface="Arial"/>
            </a:endParaRPr>
          </a:p>
          <a:p>
            <a:pPr lvl="4" marL="2160000" indent="-216000">
              <a:spcBef>
                <a:spcPts val="283"/>
              </a:spcBef>
              <a:buClr>
                <a:srgbClr val="ffffff"/>
              </a:buClr>
              <a:buSzPct val="45000"/>
              <a:buFont typeface="Wingdings" charset="2"/>
              <a:buChar char=""/>
            </a:pPr>
            <a:r>
              <a:rPr b="0" lang="fr-FR" sz="2000" spc="-1" strike="noStrike">
                <a:latin typeface="Arial"/>
              </a:rPr>
              <a:t>Fifth Outline Level</a:t>
            </a:r>
            <a:endParaRPr b="0" lang="fr-FR" sz="2000" spc="-1" strike="noStrike">
              <a:latin typeface="Arial"/>
            </a:endParaRPr>
          </a:p>
          <a:p>
            <a:pPr lvl="5" marL="2592000" indent="-216000">
              <a:spcBef>
                <a:spcPts val="283"/>
              </a:spcBef>
              <a:buClr>
                <a:srgbClr val="ffffff"/>
              </a:buClr>
              <a:buSzPct val="45000"/>
              <a:buFont typeface="Wingdings" charset="2"/>
              <a:buChar char=""/>
            </a:pPr>
            <a:r>
              <a:rPr b="0" lang="fr-FR" sz="2000" spc="-1" strike="noStrike">
                <a:latin typeface="Arial"/>
              </a:rPr>
              <a:t>Sixth Outline Level</a:t>
            </a:r>
            <a:endParaRPr b="0" lang="fr-FR" sz="2000" spc="-1" strike="noStrike">
              <a:latin typeface="Arial"/>
            </a:endParaRPr>
          </a:p>
          <a:p>
            <a:pPr lvl="6" marL="3024000" indent="-216000">
              <a:spcBef>
                <a:spcPts val="283"/>
              </a:spcBef>
              <a:buClr>
                <a:srgbClr val="ffffff"/>
              </a:buClr>
              <a:buSzPct val="45000"/>
              <a:buFont typeface="Wingdings" charset="2"/>
              <a:buChar char=""/>
            </a:pPr>
            <a:r>
              <a:rPr b="0" lang="fr-FR" sz="2000" spc="-1" strike="noStrike">
                <a:latin typeface="Arial"/>
              </a:rPr>
              <a:t>Seventh Outline Level</a:t>
            </a:r>
            <a:endParaRPr b="0" lang="fr-FR"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4091" r:id="rId2"/>
    <p:sldLayoutId id="2147484092" r:id="rId3"/>
    <p:sldLayoutId id="2147484093" r:id="rId4"/>
    <p:sldLayoutId id="2147484094" r:id="rId5"/>
    <p:sldLayoutId id="2147484095" r:id="rId6"/>
    <p:sldLayoutId id="2147484096" r:id="rId7"/>
    <p:sldLayoutId id="2147484097" r:id="rId8"/>
    <p:sldLayoutId id="2147484098" r:id="rId9"/>
    <p:sldLayoutId id="2147484099" r:id="rId10"/>
    <p:sldLayoutId id="2147484100" r:id="rId11"/>
    <p:sldLayoutId id="2147484101" r:id="rId12"/>
    <p:sldLayoutId id="2147484102" r:id="rId13"/>
  </p:sldLayoutIdLst>
</p:sldMaster>
</file>

<file path=ppt/slideMasters/slideMaster3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91919"/>
        </a:solidFill>
      </p:bgPr>
    </p:bg>
    <p:spTree>
      <p:nvGrpSpPr>
        <p:cNvPr id="1" name=""/>
        <p:cNvGrpSpPr/>
        <p:nvPr/>
      </p:nvGrpSpPr>
      <p:grpSpPr>
        <a:xfrm>
          <a:off x="0" y="0"/>
          <a:ext cx="0" cy="0"/>
          <a:chOff x="0" y="0"/>
          <a:chExt cx="0" cy="0"/>
        </a:xfrm>
      </p:grpSpPr>
      <p:grpSp>
        <p:nvGrpSpPr>
          <p:cNvPr id="1554" name="Group 1"/>
          <p:cNvGrpSpPr/>
          <p:nvPr/>
        </p:nvGrpSpPr>
        <p:grpSpPr>
          <a:xfrm>
            <a:off x="713160" y="444960"/>
            <a:ext cx="588600" cy="105840"/>
            <a:chOff x="713160" y="444960"/>
            <a:chExt cx="588600" cy="105840"/>
          </a:xfrm>
        </p:grpSpPr>
        <p:sp>
          <p:nvSpPr>
            <p:cNvPr id="1555" name="CustomShape 2"/>
            <p:cNvSpPr/>
            <p:nvPr/>
          </p:nvSpPr>
          <p:spPr>
            <a:xfrm>
              <a:off x="713160" y="444960"/>
              <a:ext cx="105840" cy="105840"/>
            </a:xfrm>
            <a:prstGeom prst="rect">
              <a:avLst/>
            </a:prstGeom>
            <a:solidFill>
              <a:srgbClr val="84bde7"/>
            </a:solidFill>
            <a:ln w="19080">
              <a:solidFill>
                <a:srgbClr val="84bde7"/>
              </a:solidFill>
              <a:round/>
            </a:ln>
          </p:spPr>
          <p:style>
            <a:lnRef idx="0"/>
            <a:fillRef idx="0"/>
            <a:effectRef idx="0"/>
            <a:fontRef idx="minor"/>
          </p:style>
        </p:sp>
        <p:sp>
          <p:nvSpPr>
            <p:cNvPr id="1556" name="CustomShape 3"/>
            <p:cNvSpPr/>
            <p:nvPr/>
          </p:nvSpPr>
          <p:spPr>
            <a:xfrm>
              <a:off x="874080" y="444960"/>
              <a:ext cx="105840" cy="105840"/>
            </a:xfrm>
            <a:prstGeom prst="rect">
              <a:avLst/>
            </a:prstGeom>
            <a:noFill/>
            <a:ln w="19080">
              <a:solidFill>
                <a:srgbClr val="84bde7"/>
              </a:solidFill>
              <a:round/>
            </a:ln>
          </p:spPr>
          <p:style>
            <a:lnRef idx="0"/>
            <a:fillRef idx="0"/>
            <a:effectRef idx="0"/>
            <a:fontRef idx="minor"/>
          </p:style>
        </p:sp>
        <p:sp>
          <p:nvSpPr>
            <p:cNvPr id="1557" name="CustomShape 4"/>
            <p:cNvSpPr/>
            <p:nvPr/>
          </p:nvSpPr>
          <p:spPr>
            <a:xfrm>
              <a:off x="1035000" y="444960"/>
              <a:ext cx="105840" cy="105840"/>
            </a:xfrm>
            <a:prstGeom prst="rect">
              <a:avLst/>
            </a:prstGeom>
            <a:noFill/>
            <a:ln w="19080">
              <a:solidFill>
                <a:srgbClr val="84bde7"/>
              </a:solidFill>
              <a:round/>
            </a:ln>
          </p:spPr>
          <p:style>
            <a:lnRef idx="0"/>
            <a:fillRef idx="0"/>
            <a:effectRef idx="0"/>
            <a:fontRef idx="minor"/>
          </p:style>
        </p:sp>
        <p:sp>
          <p:nvSpPr>
            <p:cNvPr id="1558" name="CustomShape 5"/>
            <p:cNvSpPr/>
            <p:nvPr/>
          </p:nvSpPr>
          <p:spPr>
            <a:xfrm>
              <a:off x="1195920" y="444960"/>
              <a:ext cx="105840" cy="105840"/>
            </a:xfrm>
            <a:prstGeom prst="rect">
              <a:avLst/>
            </a:prstGeom>
            <a:noFill/>
            <a:ln w="19080">
              <a:solidFill>
                <a:srgbClr val="84bde7"/>
              </a:solidFill>
              <a:round/>
            </a:ln>
          </p:spPr>
          <p:style>
            <a:lnRef idx="0"/>
            <a:fillRef idx="0"/>
            <a:effectRef idx="0"/>
            <a:fontRef idx="minor"/>
          </p:style>
        </p:sp>
      </p:grpSp>
      <p:grpSp>
        <p:nvGrpSpPr>
          <p:cNvPr id="1559" name="Group 6"/>
          <p:cNvGrpSpPr/>
          <p:nvPr/>
        </p:nvGrpSpPr>
        <p:grpSpPr>
          <a:xfrm>
            <a:off x="338400" y="238680"/>
            <a:ext cx="8455320" cy="4664160"/>
            <a:chOff x="338400" y="238680"/>
            <a:chExt cx="8455320" cy="4664160"/>
          </a:xfrm>
        </p:grpSpPr>
        <p:sp>
          <p:nvSpPr>
            <p:cNvPr id="1560" name="CustomShape 7"/>
            <p:cNvSpPr/>
            <p:nvPr/>
          </p:nvSpPr>
          <p:spPr>
            <a:xfrm>
              <a:off x="351000" y="238680"/>
              <a:ext cx="8427960" cy="4664160"/>
            </a:xfrm>
            <a:prstGeom prst="roundRect">
              <a:avLst>
                <a:gd name="adj" fmla="val 4973"/>
              </a:avLst>
            </a:prstGeom>
            <a:noFill/>
            <a:ln w="28440">
              <a:solidFill>
                <a:srgbClr val="84bde7"/>
              </a:solidFill>
              <a:round/>
            </a:ln>
          </p:spPr>
          <p:style>
            <a:lnRef idx="0"/>
            <a:fillRef idx="0"/>
            <a:effectRef idx="0"/>
            <a:fontRef idx="minor"/>
          </p:style>
        </p:sp>
        <p:sp>
          <p:nvSpPr>
            <p:cNvPr id="1561" name="CustomShape 8"/>
            <p:cNvSpPr/>
            <p:nvPr/>
          </p:nvSpPr>
          <p:spPr>
            <a:xfrm>
              <a:off x="338400" y="972360"/>
              <a:ext cx="8455320" cy="360"/>
            </a:xfrm>
            <a:custGeom>
              <a:avLst/>
              <a:gdLst/>
              <a:ahLst/>
              <a:rect l="l" t="t" r="r" b="b"/>
              <a:pathLst>
                <a:path w="21600" h="21600">
                  <a:moveTo>
                    <a:pt x="0" y="0"/>
                  </a:moveTo>
                  <a:lnTo>
                    <a:pt x="21600" y="21600"/>
                  </a:lnTo>
                </a:path>
              </a:pathLst>
            </a:custGeom>
            <a:noFill/>
            <a:ln w="28440">
              <a:solidFill>
                <a:srgbClr val="84bde7"/>
              </a:solidFill>
              <a:round/>
            </a:ln>
          </p:spPr>
          <p:style>
            <a:lnRef idx="0"/>
            <a:fillRef idx="0"/>
            <a:effectRef idx="0"/>
            <a:fontRef idx="minor"/>
          </p:style>
        </p:sp>
      </p:grpSp>
      <p:sp>
        <p:nvSpPr>
          <p:cNvPr id="1562" name="PlaceHolder 9"/>
          <p:cNvSpPr>
            <a:spLocks noGrp="1"/>
          </p:cNvSpPr>
          <p:nvPr>
            <p:ph type="title"/>
          </p:nvPr>
        </p:nvSpPr>
        <p:spPr>
          <a:xfrm>
            <a:off x="457200" y="205200"/>
            <a:ext cx="8229240" cy="858600"/>
          </a:xfrm>
          <a:prstGeom prst="rect">
            <a:avLst/>
          </a:prstGeom>
        </p:spPr>
        <p:txBody>
          <a:bodyPr lIns="0" rIns="0" tIns="0" bIns="0" anchor="ctr">
            <a:noAutofit/>
          </a:bodyPr>
          <a:p>
            <a:pPr algn="ctr"/>
            <a:r>
              <a:rPr b="0" lang="fr-FR" sz="4400" spc="-1" strike="noStrike">
                <a:latin typeface="Arial"/>
              </a:rPr>
              <a:t>Click to edit the title text format</a:t>
            </a:r>
            <a:endParaRPr b="0" lang="fr-FR" sz="4400" spc="-1" strike="noStrike">
              <a:latin typeface="Arial"/>
            </a:endParaRPr>
          </a:p>
        </p:txBody>
      </p:sp>
      <p:sp>
        <p:nvSpPr>
          <p:cNvPr id="1563" name="PlaceHolder 10"/>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ffffff"/>
              </a:buClr>
              <a:buSzPct val="45000"/>
              <a:buFont typeface="Wingdings" charset="2"/>
              <a:buChar char=""/>
            </a:pPr>
            <a:r>
              <a:rPr b="0" lang="fr-FR" sz="3200" spc="-1" strike="noStrike">
                <a:latin typeface="Arial"/>
              </a:rPr>
              <a:t>Click to edit the outline text format</a:t>
            </a:r>
            <a:endParaRPr b="0" lang="fr-FR" sz="3200" spc="-1" strike="noStrike">
              <a:latin typeface="Arial"/>
            </a:endParaRPr>
          </a:p>
          <a:p>
            <a:pPr lvl="1" marL="864000" indent="-324000">
              <a:spcBef>
                <a:spcPts val="1134"/>
              </a:spcBef>
              <a:buClr>
                <a:srgbClr val="ffffff"/>
              </a:buClr>
              <a:buSzPct val="75000"/>
              <a:buFont typeface="Symbol" charset="2"/>
              <a:buChar char=""/>
            </a:pPr>
            <a:r>
              <a:rPr b="0" lang="fr-FR" sz="2800" spc="-1" strike="noStrike">
                <a:latin typeface="Arial"/>
              </a:rPr>
              <a:t>Second Outline Level</a:t>
            </a:r>
            <a:endParaRPr b="0" lang="fr-FR" sz="2800" spc="-1" strike="noStrike">
              <a:latin typeface="Arial"/>
            </a:endParaRPr>
          </a:p>
          <a:p>
            <a:pPr lvl="2" marL="1296000" indent="-288000">
              <a:spcBef>
                <a:spcPts val="850"/>
              </a:spcBef>
              <a:buClr>
                <a:srgbClr val="ffffff"/>
              </a:buClr>
              <a:buSzPct val="45000"/>
              <a:buFont typeface="Wingdings" charset="2"/>
              <a:buChar char=""/>
            </a:pPr>
            <a:r>
              <a:rPr b="0" lang="fr-FR" sz="2400" spc="-1" strike="noStrike">
                <a:latin typeface="Arial"/>
              </a:rPr>
              <a:t>Third Outline Level</a:t>
            </a:r>
            <a:endParaRPr b="0" lang="fr-FR" sz="2400" spc="-1" strike="noStrike">
              <a:latin typeface="Arial"/>
            </a:endParaRPr>
          </a:p>
          <a:p>
            <a:pPr lvl="3" marL="1728000" indent="-216000">
              <a:spcBef>
                <a:spcPts val="567"/>
              </a:spcBef>
              <a:buClr>
                <a:srgbClr val="ffffff"/>
              </a:buClr>
              <a:buSzPct val="75000"/>
              <a:buFont typeface="Symbol" charset="2"/>
              <a:buChar char=""/>
            </a:pPr>
            <a:r>
              <a:rPr b="0" lang="fr-FR" sz="2000" spc="-1" strike="noStrike">
                <a:latin typeface="Arial"/>
              </a:rPr>
              <a:t>Fourth Outline Level</a:t>
            </a:r>
            <a:endParaRPr b="0" lang="fr-FR" sz="2000" spc="-1" strike="noStrike">
              <a:latin typeface="Arial"/>
            </a:endParaRPr>
          </a:p>
          <a:p>
            <a:pPr lvl="4" marL="2160000" indent="-216000">
              <a:spcBef>
                <a:spcPts val="283"/>
              </a:spcBef>
              <a:buClr>
                <a:srgbClr val="ffffff"/>
              </a:buClr>
              <a:buSzPct val="45000"/>
              <a:buFont typeface="Wingdings" charset="2"/>
              <a:buChar char=""/>
            </a:pPr>
            <a:r>
              <a:rPr b="0" lang="fr-FR" sz="2000" spc="-1" strike="noStrike">
                <a:latin typeface="Arial"/>
              </a:rPr>
              <a:t>Fifth Outline Level</a:t>
            </a:r>
            <a:endParaRPr b="0" lang="fr-FR" sz="2000" spc="-1" strike="noStrike">
              <a:latin typeface="Arial"/>
            </a:endParaRPr>
          </a:p>
          <a:p>
            <a:pPr lvl="5" marL="2592000" indent="-216000">
              <a:spcBef>
                <a:spcPts val="283"/>
              </a:spcBef>
              <a:buClr>
                <a:srgbClr val="ffffff"/>
              </a:buClr>
              <a:buSzPct val="45000"/>
              <a:buFont typeface="Wingdings" charset="2"/>
              <a:buChar char=""/>
            </a:pPr>
            <a:r>
              <a:rPr b="0" lang="fr-FR" sz="2000" spc="-1" strike="noStrike">
                <a:latin typeface="Arial"/>
              </a:rPr>
              <a:t>Sixth Outline Level</a:t>
            </a:r>
            <a:endParaRPr b="0" lang="fr-FR" sz="2000" spc="-1" strike="noStrike">
              <a:latin typeface="Arial"/>
            </a:endParaRPr>
          </a:p>
          <a:p>
            <a:pPr lvl="6" marL="3024000" indent="-216000">
              <a:spcBef>
                <a:spcPts val="283"/>
              </a:spcBef>
              <a:buClr>
                <a:srgbClr val="ffffff"/>
              </a:buClr>
              <a:buSzPct val="45000"/>
              <a:buFont typeface="Wingdings" charset="2"/>
              <a:buChar char=""/>
            </a:pPr>
            <a:r>
              <a:rPr b="0" lang="fr-FR" sz="2000" spc="-1" strike="noStrike">
                <a:latin typeface="Arial"/>
              </a:rPr>
              <a:t>Seventh Outline Level</a:t>
            </a:r>
            <a:endParaRPr b="0" lang="fr-FR"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4104" r:id="rId2"/>
    <p:sldLayoutId id="2147484105" r:id="rId3"/>
    <p:sldLayoutId id="2147484106" r:id="rId4"/>
    <p:sldLayoutId id="2147484107" r:id="rId5"/>
    <p:sldLayoutId id="2147484108" r:id="rId6"/>
    <p:sldLayoutId id="2147484109" r:id="rId7"/>
    <p:sldLayoutId id="2147484110" r:id="rId8"/>
    <p:sldLayoutId id="2147484111" r:id="rId9"/>
    <p:sldLayoutId id="2147484112" r:id="rId10"/>
    <p:sldLayoutId id="2147484113" r:id="rId11"/>
    <p:sldLayoutId id="2147484114" r:id="rId12"/>
    <p:sldLayoutId id="2147484115" r:id="rId13"/>
  </p:sldLayoutIdLst>
</p:sldMaster>
</file>

<file path=ppt/slideMasters/slideMaster3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91919"/>
        </a:solidFill>
      </p:bgPr>
    </p:bg>
    <p:spTree>
      <p:nvGrpSpPr>
        <p:cNvPr id="1" name=""/>
        <p:cNvGrpSpPr/>
        <p:nvPr/>
      </p:nvGrpSpPr>
      <p:grpSpPr>
        <a:xfrm>
          <a:off x="0" y="0"/>
          <a:ext cx="0" cy="0"/>
          <a:chOff x="0" y="0"/>
          <a:chExt cx="0" cy="0"/>
        </a:xfrm>
      </p:grpSpPr>
      <p:grpSp>
        <p:nvGrpSpPr>
          <p:cNvPr id="1600" name="Group 1"/>
          <p:cNvGrpSpPr/>
          <p:nvPr/>
        </p:nvGrpSpPr>
        <p:grpSpPr>
          <a:xfrm>
            <a:off x="713160" y="444960"/>
            <a:ext cx="588600" cy="105840"/>
            <a:chOff x="713160" y="444960"/>
            <a:chExt cx="588600" cy="105840"/>
          </a:xfrm>
        </p:grpSpPr>
        <p:sp>
          <p:nvSpPr>
            <p:cNvPr id="1601" name="CustomShape 2"/>
            <p:cNvSpPr/>
            <p:nvPr/>
          </p:nvSpPr>
          <p:spPr>
            <a:xfrm>
              <a:off x="713160" y="444960"/>
              <a:ext cx="105840" cy="105840"/>
            </a:xfrm>
            <a:prstGeom prst="rect">
              <a:avLst/>
            </a:prstGeom>
            <a:solidFill>
              <a:srgbClr val="84bde7"/>
            </a:solidFill>
            <a:ln w="19080">
              <a:solidFill>
                <a:srgbClr val="84bde7"/>
              </a:solidFill>
              <a:round/>
            </a:ln>
          </p:spPr>
          <p:style>
            <a:lnRef idx="0"/>
            <a:fillRef idx="0"/>
            <a:effectRef idx="0"/>
            <a:fontRef idx="minor"/>
          </p:style>
        </p:sp>
        <p:sp>
          <p:nvSpPr>
            <p:cNvPr id="1602" name="CustomShape 3"/>
            <p:cNvSpPr/>
            <p:nvPr/>
          </p:nvSpPr>
          <p:spPr>
            <a:xfrm>
              <a:off x="874080" y="444960"/>
              <a:ext cx="105840" cy="105840"/>
            </a:xfrm>
            <a:prstGeom prst="rect">
              <a:avLst/>
            </a:prstGeom>
            <a:noFill/>
            <a:ln w="19080">
              <a:solidFill>
                <a:srgbClr val="84bde7"/>
              </a:solidFill>
              <a:round/>
            </a:ln>
          </p:spPr>
          <p:style>
            <a:lnRef idx="0"/>
            <a:fillRef idx="0"/>
            <a:effectRef idx="0"/>
            <a:fontRef idx="minor"/>
          </p:style>
        </p:sp>
        <p:sp>
          <p:nvSpPr>
            <p:cNvPr id="1603" name="CustomShape 4"/>
            <p:cNvSpPr/>
            <p:nvPr/>
          </p:nvSpPr>
          <p:spPr>
            <a:xfrm>
              <a:off x="1035000" y="444960"/>
              <a:ext cx="105840" cy="105840"/>
            </a:xfrm>
            <a:prstGeom prst="rect">
              <a:avLst/>
            </a:prstGeom>
            <a:noFill/>
            <a:ln w="19080">
              <a:solidFill>
                <a:srgbClr val="84bde7"/>
              </a:solidFill>
              <a:round/>
            </a:ln>
          </p:spPr>
          <p:style>
            <a:lnRef idx="0"/>
            <a:fillRef idx="0"/>
            <a:effectRef idx="0"/>
            <a:fontRef idx="minor"/>
          </p:style>
        </p:sp>
        <p:sp>
          <p:nvSpPr>
            <p:cNvPr id="1604" name="CustomShape 5"/>
            <p:cNvSpPr/>
            <p:nvPr/>
          </p:nvSpPr>
          <p:spPr>
            <a:xfrm>
              <a:off x="1195920" y="444960"/>
              <a:ext cx="105840" cy="105840"/>
            </a:xfrm>
            <a:prstGeom prst="rect">
              <a:avLst/>
            </a:prstGeom>
            <a:noFill/>
            <a:ln w="19080">
              <a:solidFill>
                <a:srgbClr val="84bde7"/>
              </a:solidFill>
              <a:round/>
            </a:ln>
          </p:spPr>
          <p:style>
            <a:lnRef idx="0"/>
            <a:fillRef idx="0"/>
            <a:effectRef idx="0"/>
            <a:fontRef idx="minor"/>
          </p:style>
        </p:sp>
      </p:grpSp>
      <p:grpSp>
        <p:nvGrpSpPr>
          <p:cNvPr id="1605" name="Group 6"/>
          <p:cNvGrpSpPr/>
          <p:nvPr/>
        </p:nvGrpSpPr>
        <p:grpSpPr>
          <a:xfrm>
            <a:off x="338400" y="238680"/>
            <a:ext cx="8455320" cy="4664160"/>
            <a:chOff x="338400" y="238680"/>
            <a:chExt cx="8455320" cy="4664160"/>
          </a:xfrm>
        </p:grpSpPr>
        <p:sp>
          <p:nvSpPr>
            <p:cNvPr id="1606" name="CustomShape 7"/>
            <p:cNvSpPr/>
            <p:nvPr/>
          </p:nvSpPr>
          <p:spPr>
            <a:xfrm>
              <a:off x="351000" y="238680"/>
              <a:ext cx="8427960" cy="4664160"/>
            </a:xfrm>
            <a:prstGeom prst="roundRect">
              <a:avLst>
                <a:gd name="adj" fmla="val 4973"/>
              </a:avLst>
            </a:prstGeom>
            <a:noFill/>
            <a:ln w="28440">
              <a:solidFill>
                <a:srgbClr val="84bde7"/>
              </a:solidFill>
              <a:round/>
            </a:ln>
          </p:spPr>
          <p:style>
            <a:lnRef idx="0"/>
            <a:fillRef idx="0"/>
            <a:effectRef idx="0"/>
            <a:fontRef idx="minor"/>
          </p:style>
        </p:sp>
        <p:sp>
          <p:nvSpPr>
            <p:cNvPr id="1607" name="CustomShape 8"/>
            <p:cNvSpPr/>
            <p:nvPr/>
          </p:nvSpPr>
          <p:spPr>
            <a:xfrm>
              <a:off x="338400" y="972360"/>
              <a:ext cx="8455320" cy="360"/>
            </a:xfrm>
            <a:custGeom>
              <a:avLst/>
              <a:gdLst/>
              <a:ahLst/>
              <a:rect l="l" t="t" r="r" b="b"/>
              <a:pathLst>
                <a:path w="21600" h="21600">
                  <a:moveTo>
                    <a:pt x="0" y="0"/>
                  </a:moveTo>
                  <a:lnTo>
                    <a:pt x="21600" y="21600"/>
                  </a:lnTo>
                </a:path>
              </a:pathLst>
            </a:custGeom>
            <a:noFill/>
            <a:ln w="28440">
              <a:solidFill>
                <a:srgbClr val="84bde7"/>
              </a:solidFill>
              <a:round/>
            </a:ln>
          </p:spPr>
          <p:style>
            <a:lnRef idx="0"/>
            <a:fillRef idx="0"/>
            <a:effectRef idx="0"/>
            <a:fontRef idx="minor"/>
          </p:style>
        </p:sp>
      </p:grpSp>
      <p:sp>
        <p:nvSpPr>
          <p:cNvPr id="1608" name="PlaceHolder 9"/>
          <p:cNvSpPr>
            <a:spLocks noGrp="1"/>
          </p:cNvSpPr>
          <p:nvPr>
            <p:ph type="title"/>
          </p:nvPr>
        </p:nvSpPr>
        <p:spPr>
          <a:xfrm>
            <a:off x="457200" y="205200"/>
            <a:ext cx="8229240" cy="858600"/>
          </a:xfrm>
          <a:prstGeom prst="rect">
            <a:avLst/>
          </a:prstGeom>
        </p:spPr>
        <p:txBody>
          <a:bodyPr lIns="0" rIns="0" tIns="0" bIns="0" anchor="ctr">
            <a:noAutofit/>
          </a:bodyPr>
          <a:p>
            <a:pPr algn="ctr"/>
            <a:r>
              <a:rPr b="0" lang="fr-FR" sz="4400" spc="-1" strike="noStrike">
                <a:latin typeface="Arial"/>
              </a:rPr>
              <a:t>Click to edit the title text format</a:t>
            </a:r>
            <a:endParaRPr b="0" lang="fr-FR" sz="4400" spc="-1" strike="noStrike">
              <a:latin typeface="Arial"/>
            </a:endParaRPr>
          </a:p>
        </p:txBody>
      </p:sp>
      <p:sp>
        <p:nvSpPr>
          <p:cNvPr id="1609" name="PlaceHolder 10"/>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ffffff"/>
              </a:buClr>
              <a:buSzPct val="45000"/>
              <a:buFont typeface="Wingdings" charset="2"/>
              <a:buChar char=""/>
            </a:pPr>
            <a:r>
              <a:rPr b="0" lang="fr-FR" sz="3200" spc="-1" strike="noStrike">
                <a:latin typeface="Arial"/>
              </a:rPr>
              <a:t>Click to edit the outline text format</a:t>
            </a:r>
            <a:endParaRPr b="0" lang="fr-FR" sz="3200" spc="-1" strike="noStrike">
              <a:latin typeface="Arial"/>
            </a:endParaRPr>
          </a:p>
          <a:p>
            <a:pPr lvl="1" marL="864000" indent="-324000">
              <a:spcBef>
                <a:spcPts val="1134"/>
              </a:spcBef>
              <a:buClr>
                <a:srgbClr val="ffffff"/>
              </a:buClr>
              <a:buSzPct val="75000"/>
              <a:buFont typeface="Symbol" charset="2"/>
              <a:buChar char=""/>
            </a:pPr>
            <a:r>
              <a:rPr b="0" lang="fr-FR" sz="2800" spc="-1" strike="noStrike">
                <a:latin typeface="Arial"/>
              </a:rPr>
              <a:t>Second Outline Level</a:t>
            </a:r>
            <a:endParaRPr b="0" lang="fr-FR" sz="2800" spc="-1" strike="noStrike">
              <a:latin typeface="Arial"/>
            </a:endParaRPr>
          </a:p>
          <a:p>
            <a:pPr lvl="2" marL="1296000" indent="-288000">
              <a:spcBef>
                <a:spcPts val="850"/>
              </a:spcBef>
              <a:buClr>
                <a:srgbClr val="ffffff"/>
              </a:buClr>
              <a:buSzPct val="45000"/>
              <a:buFont typeface="Wingdings" charset="2"/>
              <a:buChar char=""/>
            </a:pPr>
            <a:r>
              <a:rPr b="0" lang="fr-FR" sz="2400" spc="-1" strike="noStrike">
                <a:latin typeface="Arial"/>
              </a:rPr>
              <a:t>Third Outline Level</a:t>
            </a:r>
            <a:endParaRPr b="0" lang="fr-FR" sz="2400" spc="-1" strike="noStrike">
              <a:latin typeface="Arial"/>
            </a:endParaRPr>
          </a:p>
          <a:p>
            <a:pPr lvl="3" marL="1728000" indent="-216000">
              <a:spcBef>
                <a:spcPts val="567"/>
              </a:spcBef>
              <a:buClr>
                <a:srgbClr val="ffffff"/>
              </a:buClr>
              <a:buSzPct val="75000"/>
              <a:buFont typeface="Symbol" charset="2"/>
              <a:buChar char=""/>
            </a:pPr>
            <a:r>
              <a:rPr b="0" lang="fr-FR" sz="2000" spc="-1" strike="noStrike">
                <a:latin typeface="Arial"/>
              </a:rPr>
              <a:t>Fourth Outline Level</a:t>
            </a:r>
            <a:endParaRPr b="0" lang="fr-FR" sz="2000" spc="-1" strike="noStrike">
              <a:latin typeface="Arial"/>
            </a:endParaRPr>
          </a:p>
          <a:p>
            <a:pPr lvl="4" marL="2160000" indent="-216000">
              <a:spcBef>
                <a:spcPts val="283"/>
              </a:spcBef>
              <a:buClr>
                <a:srgbClr val="ffffff"/>
              </a:buClr>
              <a:buSzPct val="45000"/>
              <a:buFont typeface="Wingdings" charset="2"/>
              <a:buChar char=""/>
            </a:pPr>
            <a:r>
              <a:rPr b="0" lang="fr-FR" sz="2000" spc="-1" strike="noStrike">
                <a:latin typeface="Arial"/>
              </a:rPr>
              <a:t>Fifth Outline Level</a:t>
            </a:r>
            <a:endParaRPr b="0" lang="fr-FR" sz="2000" spc="-1" strike="noStrike">
              <a:latin typeface="Arial"/>
            </a:endParaRPr>
          </a:p>
          <a:p>
            <a:pPr lvl="5" marL="2592000" indent="-216000">
              <a:spcBef>
                <a:spcPts val="283"/>
              </a:spcBef>
              <a:buClr>
                <a:srgbClr val="ffffff"/>
              </a:buClr>
              <a:buSzPct val="45000"/>
              <a:buFont typeface="Wingdings" charset="2"/>
              <a:buChar char=""/>
            </a:pPr>
            <a:r>
              <a:rPr b="0" lang="fr-FR" sz="2000" spc="-1" strike="noStrike">
                <a:latin typeface="Arial"/>
              </a:rPr>
              <a:t>Sixth Outline Level</a:t>
            </a:r>
            <a:endParaRPr b="0" lang="fr-FR" sz="2000" spc="-1" strike="noStrike">
              <a:latin typeface="Arial"/>
            </a:endParaRPr>
          </a:p>
          <a:p>
            <a:pPr lvl="6" marL="3024000" indent="-216000">
              <a:spcBef>
                <a:spcPts val="283"/>
              </a:spcBef>
              <a:buClr>
                <a:srgbClr val="ffffff"/>
              </a:buClr>
              <a:buSzPct val="45000"/>
              <a:buFont typeface="Wingdings" charset="2"/>
              <a:buChar char=""/>
            </a:pPr>
            <a:r>
              <a:rPr b="0" lang="fr-FR" sz="2000" spc="-1" strike="noStrike">
                <a:latin typeface="Arial"/>
              </a:rPr>
              <a:t>Seventh Outline Level</a:t>
            </a:r>
            <a:endParaRPr b="0" lang="fr-FR"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4117" r:id="rId2"/>
    <p:sldLayoutId id="2147484118" r:id="rId3"/>
    <p:sldLayoutId id="2147484119" r:id="rId4"/>
    <p:sldLayoutId id="2147484120" r:id="rId5"/>
    <p:sldLayoutId id="2147484121" r:id="rId6"/>
    <p:sldLayoutId id="2147484122" r:id="rId7"/>
    <p:sldLayoutId id="2147484123" r:id="rId8"/>
    <p:sldLayoutId id="2147484124" r:id="rId9"/>
    <p:sldLayoutId id="2147484125" r:id="rId10"/>
    <p:sldLayoutId id="2147484126" r:id="rId11"/>
    <p:sldLayoutId id="2147484127" r:id="rId12"/>
    <p:sldLayoutId id="2147484128" r:id="rId13"/>
  </p:sldLayoutIdLst>
</p:sldMaster>
</file>

<file path=ppt/slideMasters/slideMaster3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84bde7"/>
        </a:solidFill>
      </p:bgPr>
    </p:bg>
    <p:spTree>
      <p:nvGrpSpPr>
        <p:cNvPr id="1" name=""/>
        <p:cNvGrpSpPr/>
        <p:nvPr/>
      </p:nvGrpSpPr>
      <p:grpSpPr>
        <a:xfrm>
          <a:off x="0" y="0"/>
          <a:ext cx="0" cy="0"/>
          <a:chOff x="0" y="0"/>
          <a:chExt cx="0" cy="0"/>
        </a:xfrm>
      </p:grpSpPr>
      <p:sp>
        <p:nvSpPr>
          <p:cNvPr id="1646" name="CustomShape 1"/>
          <p:cNvSpPr/>
          <p:nvPr/>
        </p:nvSpPr>
        <p:spPr>
          <a:xfrm>
            <a:off x="358560" y="239760"/>
            <a:ext cx="8427960" cy="4664160"/>
          </a:xfrm>
          <a:prstGeom prst="roundRect">
            <a:avLst>
              <a:gd name="adj" fmla="val 4973"/>
            </a:avLst>
          </a:prstGeom>
          <a:noFill/>
          <a:ln w="28440">
            <a:solidFill>
              <a:srgbClr val="ffffff"/>
            </a:solidFill>
            <a:round/>
          </a:ln>
        </p:spPr>
        <p:style>
          <a:lnRef idx="0"/>
          <a:fillRef idx="0"/>
          <a:effectRef idx="0"/>
          <a:fontRef idx="minor"/>
        </p:style>
      </p:sp>
      <p:grpSp>
        <p:nvGrpSpPr>
          <p:cNvPr id="1647" name="Group 2"/>
          <p:cNvGrpSpPr/>
          <p:nvPr/>
        </p:nvGrpSpPr>
        <p:grpSpPr>
          <a:xfrm>
            <a:off x="713160" y="444960"/>
            <a:ext cx="588600" cy="105840"/>
            <a:chOff x="713160" y="444960"/>
            <a:chExt cx="588600" cy="105840"/>
          </a:xfrm>
        </p:grpSpPr>
        <p:sp>
          <p:nvSpPr>
            <p:cNvPr id="1648" name="CustomShape 3"/>
            <p:cNvSpPr/>
            <p:nvPr/>
          </p:nvSpPr>
          <p:spPr>
            <a:xfrm>
              <a:off x="713160" y="444960"/>
              <a:ext cx="105840" cy="105840"/>
            </a:xfrm>
            <a:prstGeom prst="rect">
              <a:avLst/>
            </a:prstGeom>
            <a:solidFill>
              <a:srgbClr val="ffffff"/>
            </a:solidFill>
            <a:ln w="19080">
              <a:solidFill>
                <a:srgbClr val="ffffff"/>
              </a:solidFill>
              <a:round/>
            </a:ln>
          </p:spPr>
          <p:style>
            <a:lnRef idx="0"/>
            <a:fillRef idx="0"/>
            <a:effectRef idx="0"/>
            <a:fontRef idx="minor"/>
          </p:style>
        </p:sp>
        <p:sp>
          <p:nvSpPr>
            <p:cNvPr id="1649" name="CustomShape 4"/>
            <p:cNvSpPr/>
            <p:nvPr/>
          </p:nvSpPr>
          <p:spPr>
            <a:xfrm>
              <a:off x="874080" y="444960"/>
              <a:ext cx="105840" cy="105840"/>
            </a:xfrm>
            <a:prstGeom prst="rect">
              <a:avLst/>
            </a:prstGeom>
            <a:noFill/>
            <a:ln w="19080">
              <a:solidFill>
                <a:srgbClr val="ffffff"/>
              </a:solidFill>
              <a:round/>
            </a:ln>
          </p:spPr>
          <p:style>
            <a:lnRef idx="0"/>
            <a:fillRef idx="0"/>
            <a:effectRef idx="0"/>
            <a:fontRef idx="minor"/>
          </p:style>
        </p:sp>
        <p:sp>
          <p:nvSpPr>
            <p:cNvPr id="1650" name="CustomShape 5"/>
            <p:cNvSpPr/>
            <p:nvPr/>
          </p:nvSpPr>
          <p:spPr>
            <a:xfrm>
              <a:off x="1035000" y="444960"/>
              <a:ext cx="105840" cy="105840"/>
            </a:xfrm>
            <a:prstGeom prst="rect">
              <a:avLst/>
            </a:prstGeom>
            <a:noFill/>
            <a:ln w="19080">
              <a:solidFill>
                <a:srgbClr val="ffffff"/>
              </a:solidFill>
              <a:round/>
            </a:ln>
          </p:spPr>
          <p:style>
            <a:lnRef idx="0"/>
            <a:fillRef idx="0"/>
            <a:effectRef idx="0"/>
            <a:fontRef idx="minor"/>
          </p:style>
        </p:sp>
        <p:sp>
          <p:nvSpPr>
            <p:cNvPr id="1651" name="CustomShape 6"/>
            <p:cNvSpPr/>
            <p:nvPr/>
          </p:nvSpPr>
          <p:spPr>
            <a:xfrm>
              <a:off x="1195920" y="444960"/>
              <a:ext cx="105840" cy="105840"/>
            </a:xfrm>
            <a:prstGeom prst="rect">
              <a:avLst/>
            </a:prstGeom>
            <a:noFill/>
            <a:ln w="19080">
              <a:solidFill>
                <a:srgbClr val="ffffff"/>
              </a:solidFill>
              <a:round/>
            </a:ln>
          </p:spPr>
          <p:style>
            <a:lnRef idx="0"/>
            <a:fillRef idx="0"/>
            <a:effectRef idx="0"/>
            <a:fontRef idx="minor"/>
          </p:style>
        </p:sp>
      </p:grpSp>
      <p:sp>
        <p:nvSpPr>
          <p:cNvPr id="1652" name="PlaceHolder 7"/>
          <p:cNvSpPr>
            <a:spLocks noGrp="1"/>
          </p:cNvSpPr>
          <p:nvPr>
            <p:ph type="title"/>
          </p:nvPr>
        </p:nvSpPr>
        <p:spPr>
          <a:xfrm>
            <a:off x="457200" y="205200"/>
            <a:ext cx="8229240" cy="858600"/>
          </a:xfrm>
          <a:prstGeom prst="rect">
            <a:avLst/>
          </a:prstGeom>
        </p:spPr>
        <p:txBody>
          <a:bodyPr lIns="0" rIns="0" tIns="0" bIns="0" anchor="ctr">
            <a:noAutofit/>
          </a:bodyPr>
          <a:p>
            <a:pPr algn="ctr"/>
            <a:r>
              <a:rPr b="0" lang="fr-FR" sz="4400" spc="-1" strike="noStrike">
                <a:latin typeface="Arial"/>
              </a:rPr>
              <a:t>Click to edit the title text format</a:t>
            </a:r>
            <a:endParaRPr b="0" lang="fr-FR" sz="4400" spc="-1" strike="noStrike">
              <a:latin typeface="Arial"/>
            </a:endParaRPr>
          </a:p>
        </p:txBody>
      </p:sp>
      <p:sp>
        <p:nvSpPr>
          <p:cNvPr id="1653" name="PlaceHolder 8"/>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fr-FR" sz="3200" spc="-1" strike="noStrike">
                <a:latin typeface="Arial"/>
              </a:rPr>
              <a:t>Click to edit the outline text format</a:t>
            </a:r>
            <a:endParaRPr b="0" lang="fr-FR" sz="3200" spc="-1" strike="noStrike">
              <a:latin typeface="Arial"/>
            </a:endParaRPr>
          </a:p>
          <a:p>
            <a:pPr lvl="1" marL="864000" indent="-324000">
              <a:spcBef>
                <a:spcPts val="1134"/>
              </a:spcBef>
              <a:buClr>
                <a:srgbClr val="000000"/>
              </a:buClr>
              <a:buSzPct val="75000"/>
              <a:buFont typeface="Symbol" charset="2"/>
              <a:buChar char=""/>
            </a:pPr>
            <a:r>
              <a:rPr b="0" lang="fr-FR" sz="2800" spc="-1" strike="noStrike">
                <a:latin typeface="Arial"/>
              </a:rPr>
              <a:t>Second Outline Level</a:t>
            </a:r>
            <a:endParaRPr b="0" lang="fr-FR" sz="2800" spc="-1" strike="noStrike">
              <a:latin typeface="Arial"/>
            </a:endParaRPr>
          </a:p>
          <a:p>
            <a:pPr lvl="2" marL="1296000" indent="-288000">
              <a:spcBef>
                <a:spcPts val="850"/>
              </a:spcBef>
              <a:buClr>
                <a:srgbClr val="000000"/>
              </a:buClr>
              <a:buSzPct val="45000"/>
              <a:buFont typeface="Wingdings" charset="2"/>
              <a:buChar char=""/>
            </a:pPr>
            <a:r>
              <a:rPr b="0" lang="fr-FR" sz="2400" spc="-1" strike="noStrike">
                <a:latin typeface="Arial"/>
              </a:rPr>
              <a:t>Third Outline Level</a:t>
            </a:r>
            <a:endParaRPr b="0" lang="fr-FR" sz="2400" spc="-1" strike="noStrike">
              <a:latin typeface="Arial"/>
            </a:endParaRPr>
          </a:p>
          <a:p>
            <a:pPr lvl="3" marL="1728000" indent="-216000">
              <a:spcBef>
                <a:spcPts val="567"/>
              </a:spcBef>
              <a:buClr>
                <a:srgbClr val="000000"/>
              </a:buClr>
              <a:buSzPct val="75000"/>
              <a:buFont typeface="Symbol" charset="2"/>
              <a:buChar char=""/>
            </a:pPr>
            <a:r>
              <a:rPr b="0" lang="fr-FR" sz="2000" spc="-1" strike="noStrike">
                <a:latin typeface="Arial"/>
              </a:rPr>
              <a:t>Fourth Outline Level</a:t>
            </a:r>
            <a:endParaRPr b="0" lang="fr-FR" sz="2000" spc="-1" strike="noStrike">
              <a:latin typeface="Arial"/>
            </a:endParaRPr>
          </a:p>
          <a:p>
            <a:pPr lvl="4" marL="2160000" indent="-216000">
              <a:spcBef>
                <a:spcPts val="283"/>
              </a:spcBef>
              <a:buClr>
                <a:srgbClr val="000000"/>
              </a:buClr>
              <a:buSzPct val="45000"/>
              <a:buFont typeface="Wingdings" charset="2"/>
              <a:buChar char=""/>
            </a:pPr>
            <a:r>
              <a:rPr b="0" lang="fr-FR" sz="2000" spc="-1" strike="noStrike">
                <a:latin typeface="Arial"/>
              </a:rPr>
              <a:t>Fifth Outline Level</a:t>
            </a:r>
            <a:endParaRPr b="0" lang="fr-FR" sz="2000" spc="-1" strike="noStrike">
              <a:latin typeface="Arial"/>
            </a:endParaRPr>
          </a:p>
          <a:p>
            <a:pPr lvl="5" marL="2592000" indent="-216000">
              <a:spcBef>
                <a:spcPts val="283"/>
              </a:spcBef>
              <a:buClr>
                <a:srgbClr val="000000"/>
              </a:buClr>
              <a:buSzPct val="45000"/>
              <a:buFont typeface="Wingdings" charset="2"/>
              <a:buChar char=""/>
            </a:pPr>
            <a:r>
              <a:rPr b="0" lang="fr-FR" sz="2000" spc="-1" strike="noStrike">
                <a:latin typeface="Arial"/>
              </a:rPr>
              <a:t>Sixth Outline Level</a:t>
            </a:r>
            <a:endParaRPr b="0" lang="fr-FR" sz="2000" spc="-1" strike="noStrike">
              <a:latin typeface="Arial"/>
            </a:endParaRPr>
          </a:p>
          <a:p>
            <a:pPr lvl="6" marL="3024000" indent="-216000">
              <a:spcBef>
                <a:spcPts val="283"/>
              </a:spcBef>
              <a:buClr>
                <a:srgbClr val="000000"/>
              </a:buClr>
              <a:buSzPct val="45000"/>
              <a:buFont typeface="Wingdings" charset="2"/>
              <a:buChar char=""/>
            </a:pPr>
            <a:r>
              <a:rPr b="0" lang="fr-FR" sz="2000" spc="-1" strike="noStrike">
                <a:latin typeface="Arial"/>
              </a:rPr>
              <a:t>Seventh Outline Level</a:t>
            </a:r>
            <a:endParaRPr b="0" lang="fr-FR"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4130" r:id="rId2"/>
    <p:sldLayoutId id="2147484131" r:id="rId3"/>
    <p:sldLayoutId id="2147484132" r:id="rId4"/>
    <p:sldLayoutId id="2147484133" r:id="rId5"/>
    <p:sldLayoutId id="2147484134" r:id="rId6"/>
    <p:sldLayoutId id="2147484135" r:id="rId7"/>
    <p:sldLayoutId id="2147484136" r:id="rId8"/>
    <p:sldLayoutId id="2147484137" r:id="rId9"/>
    <p:sldLayoutId id="2147484138" r:id="rId10"/>
    <p:sldLayoutId id="2147484139" r:id="rId11"/>
    <p:sldLayoutId id="2147484140" r:id="rId12"/>
    <p:sldLayoutId id="2147484141" r:id="rId13"/>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91919"/>
        </a:solidFill>
      </p:bgPr>
    </p:bg>
    <p:spTree>
      <p:nvGrpSpPr>
        <p:cNvPr id="1" name=""/>
        <p:cNvGrpSpPr/>
        <p:nvPr/>
      </p:nvGrpSpPr>
      <p:grpSpPr>
        <a:xfrm>
          <a:off x="0" y="0"/>
          <a:ext cx="0" cy="0"/>
          <a:chOff x="0" y="0"/>
          <a:chExt cx="0" cy="0"/>
        </a:xfrm>
      </p:grpSpPr>
      <p:grpSp>
        <p:nvGrpSpPr>
          <p:cNvPr id="130" name="Group 1"/>
          <p:cNvGrpSpPr/>
          <p:nvPr/>
        </p:nvGrpSpPr>
        <p:grpSpPr>
          <a:xfrm>
            <a:off x="338400" y="238680"/>
            <a:ext cx="8455320" cy="4664160"/>
            <a:chOff x="338400" y="238680"/>
            <a:chExt cx="8455320" cy="4664160"/>
          </a:xfrm>
        </p:grpSpPr>
        <p:sp>
          <p:nvSpPr>
            <p:cNvPr id="131" name="CustomShape 2"/>
            <p:cNvSpPr/>
            <p:nvPr/>
          </p:nvSpPr>
          <p:spPr>
            <a:xfrm>
              <a:off x="351000" y="238680"/>
              <a:ext cx="8427960" cy="4664160"/>
            </a:xfrm>
            <a:prstGeom prst="roundRect">
              <a:avLst>
                <a:gd name="adj" fmla="val 4973"/>
              </a:avLst>
            </a:prstGeom>
            <a:noFill/>
            <a:ln w="28440">
              <a:solidFill>
                <a:srgbClr val="84bde7"/>
              </a:solidFill>
              <a:round/>
            </a:ln>
          </p:spPr>
          <p:style>
            <a:lnRef idx="0"/>
            <a:fillRef idx="0"/>
            <a:effectRef idx="0"/>
            <a:fontRef idx="minor"/>
          </p:style>
        </p:sp>
        <p:sp>
          <p:nvSpPr>
            <p:cNvPr id="132" name="CustomShape 3"/>
            <p:cNvSpPr/>
            <p:nvPr/>
          </p:nvSpPr>
          <p:spPr>
            <a:xfrm>
              <a:off x="338400" y="972360"/>
              <a:ext cx="8455320" cy="360"/>
            </a:xfrm>
            <a:custGeom>
              <a:avLst/>
              <a:gdLst/>
              <a:ahLst/>
              <a:rect l="l" t="t" r="r" b="b"/>
              <a:pathLst>
                <a:path w="21600" h="21600">
                  <a:moveTo>
                    <a:pt x="0" y="0"/>
                  </a:moveTo>
                  <a:lnTo>
                    <a:pt x="21600" y="21600"/>
                  </a:lnTo>
                </a:path>
              </a:pathLst>
            </a:custGeom>
            <a:noFill/>
            <a:ln w="28440">
              <a:solidFill>
                <a:srgbClr val="84bde7"/>
              </a:solidFill>
              <a:round/>
            </a:ln>
          </p:spPr>
          <p:style>
            <a:lnRef idx="0"/>
            <a:fillRef idx="0"/>
            <a:effectRef idx="0"/>
            <a:fontRef idx="minor"/>
          </p:style>
        </p:sp>
      </p:grpSp>
      <p:grpSp>
        <p:nvGrpSpPr>
          <p:cNvPr id="133" name="Group 4"/>
          <p:cNvGrpSpPr/>
          <p:nvPr/>
        </p:nvGrpSpPr>
        <p:grpSpPr>
          <a:xfrm>
            <a:off x="713160" y="444960"/>
            <a:ext cx="588600" cy="105840"/>
            <a:chOff x="713160" y="444960"/>
            <a:chExt cx="588600" cy="105840"/>
          </a:xfrm>
        </p:grpSpPr>
        <p:sp>
          <p:nvSpPr>
            <p:cNvPr id="134" name="CustomShape 5"/>
            <p:cNvSpPr/>
            <p:nvPr/>
          </p:nvSpPr>
          <p:spPr>
            <a:xfrm>
              <a:off x="713160" y="444960"/>
              <a:ext cx="105840" cy="105840"/>
            </a:xfrm>
            <a:prstGeom prst="rect">
              <a:avLst/>
            </a:prstGeom>
            <a:solidFill>
              <a:srgbClr val="84bde7"/>
            </a:solidFill>
            <a:ln w="19080">
              <a:solidFill>
                <a:srgbClr val="84bde7"/>
              </a:solidFill>
              <a:round/>
            </a:ln>
          </p:spPr>
          <p:style>
            <a:lnRef idx="0"/>
            <a:fillRef idx="0"/>
            <a:effectRef idx="0"/>
            <a:fontRef idx="minor"/>
          </p:style>
        </p:sp>
        <p:sp>
          <p:nvSpPr>
            <p:cNvPr id="135" name="CustomShape 6"/>
            <p:cNvSpPr/>
            <p:nvPr/>
          </p:nvSpPr>
          <p:spPr>
            <a:xfrm>
              <a:off x="874080" y="444960"/>
              <a:ext cx="105840" cy="105840"/>
            </a:xfrm>
            <a:prstGeom prst="rect">
              <a:avLst/>
            </a:prstGeom>
            <a:noFill/>
            <a:ln w="19080">
              <a:solidFill>
                <a:srgbClr val="84bde7"/>
              </a:solidFill>
              <a:round/>
            </a:ln>
          </p:spPr>
          <p:style>
            <a:lnRef idx="0"/>
            <a:fillRef idx="0"/>
            <a:effectRef idx="0"/>
            <a:fontRef idx="minor"/>
          </p:style>
        </p:sp>
        <p:sp>
          <p:nvSpPr>
            <p:cNvPr id="136" name="CustomShape 7"/>
            <p:cNvSpPr/>
            <p:nvPr/>
          </p:nvSpPr>
          <p:spPr>
            <a:xfrm>
              <a:off x="1035000" y="444960"/>
              <a:ext cx="105840" cy="105840"/>
            </a:xfrm>
            <a:prstGeom prst="rect">
              <a:avLst/>
            </a:prstGeom>
            <a:noFill/>
            <a:ln w="19080">
              <a:solidFill>
                <a:srgbClr val="84bde7"/>
              </a:solidFill>
              <a:round/>
            </a:ln>
          </p:spPr>
          <p:style>
            <a:lnRef idx="0"/>
            <a:fillRef idx="0"/>
            <a:effectRef idx="0"/>
            <a:fontRef idx="minor"/>
          </p:style>
        </p:sp>
        <p:sp>
          <p:nvSpPr>
            <p:cNvPr id="137" name="CustomShape 8"/>
            <p:cNvSpPr/>
            <p:nvPr/>
          </p:nvSpPr>
          <p:spPr>
            <a:xfrm>
              <a:off x="1195920" y="444960"/>
              <a:ext cx="105840" cy="105840"/>
            </a:xfrm>
            <a:prstGeom prst="rect">
              <a:avLst/>
            </a:prstGeom>
            <a:noFill/>
            <a:ln w="19080">
              <a:solidFill>
                <a:srgbClr val="84bde7"/>
              </a:solidFill>
              <a:round/>
            </a:ln>
          </p:spPr>
          <p:style>
            <a:lnRef idx="0"/>
            <a:fillRef idx="0"/>
            <a:effectRef idx="0"/>
            <a:fontRef idx="minor"/>
          </p:style>
        </p:sp>
      </p:grpSp>
      <p:sp>
        <p:nvSpPr>
          <p:cNvPr id="138" name="PlaceHolder 9"/>
          <p:cNvSpPr>
            <a:spLocks noGrp="1"/>
          </p:cNvSpPr>
          <p:nvPr>
            <p:ph type="title"/>
          </p:nvPr>
        </p:nvSpPr>
        <p:spPr>
          <a:xfrm>
            <a:off x="457200" y="205200"/>
            <a:ext cx="8229240" cy="858600"/>
          </a:xfrm>
          <a:prstGeom prst="rect">
            <a:avLst/>
          </a:prstGeom>
        </p:spPr>
        <p:txBody>
          <a:bodyPr lIns="0" rIns="0" tIns="0" bIns="0" anchor="ctr">
            <a:noAutofit/>
          </a:bodyPr>
          <a:p>
            <a:pPr algn="ctr"/>
            <a:r>
              <a:rPr b="0" lang="fr-FR" sz="4400" spc="-1" strike="noStrike">
                <a:latin typeface="Arial"/>
              </a:rPr>
              <a:t>Click to edit the title text format</a:t>
            </a:r>
            <a:endParaRPr b="0" lang="fr-FR" sz="4400" spc="-1" strike="noStrike">
              <a:latin typeface="Arial"/>
            </a:endParaRPr>
          </a:p>
        </p:txBody>
      </p:sp>
      <p:sp>
        <p:nvSpPr>
          <p:cNvPr id="139" name="PlaceHolder 10"/>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ffffff"/>
              </a:buClr>
              <a:buSzPct val="45000"/>
              <a:buFont typeface="Wingdings" charset="2"/>
              <a:buChar char=""/>
            </a:pPr>
            <a:r>
              <a:rPr b="0" lang="fr-FR" sz="3200" spc="-1" strike="noStrike">
                <a:latin typeface="Arial"/>
              </a:rPr>
              <a:t>Click to edit the outline text format</a:t>
            </a:r>
            <a:endParaRPr b="0" lang="fr-FR" sz="3200" spc="-1" strike="noStrike">
              <a:latin typeface="Arial"/>
            </a:endParaRPr>
          </a:p>
          <a:p>
            <a:pPr lvl="1" marL="864000" indent="-324000">
              <a:spcBef>
                <a:spcPts val="1134"/>
              </a:spcBef>
              <a:buClr>
                <a:srgbClr val="ffffff"/>
              </a:buClr>
              <a:buSzPct val="75000"/>
              <a:buFont typeface="Symbol" charset="2"/>
              <a:buChar char=""/>
            </a:pPr>
            <a:r>
              <a:rPr b="0" lang="fr-FR" sz="2800" spc="-1" strike="noStrike">
                <a:latin typeface="Arial"/>
              </a:rPr>
              <a:t>Second Outline Level</a:t>
            </a:r>
            <a:endParaRPr b="0" lang="fr-FR" sz="2800" spc="-1" strike="noStrike">
              <a:latin typeface="Arial"/>
            </a:endParaRPr>
          </a:p>
          <a:p>
            <a:pPr lvl="2" marL="1296000" indent="-288000">
              <a:spcBef>
                <a:spcPts val="850"/>
              </a:spcBef>
              <a:buClr>
                <a:srgbClr val="ffffff"/>
              </a:buClr>
              <a:buSzPct val="45000"/>
              <a:buFont typeface="Wingdings" charset="2"/>
              <a:buChar char=""/>
            </a:pPr>
            <a:r>
              <a:rPr b="0" lang="fr-FR" sz="2400" spc="-1" strike="noStrike">
                <a:latin typeface="Arial"/>
              </a:rPr>
              <a:t>Third Outline Level</a:t>
            </a:r>
            <a:endParaRPr b="0" lang="fr-FR" sz="2400" spc="-1" strike="noStrike">
              <a:latin typeface="Arial"/>
            </a:endParaRPr>
          </a:p>
          <a:p>
            <a:pPr lvl="3" marL="1728000" indent="-216000">
              <a:spcBef>
                <a:spcPts val="567"/>
              </a:spcBef>
              <a:buClr>
                <a:srgbClr val="ffffff"/>
              </a:buClr>
              <a:buSzPct val="75000"/>
              <a:buFont typeface="Symbol" charset="2"/>
              <a:buChar char=""/>
            </a:pPr>
            <a:r>
              <a:rPr b="0" lang="fr-FR" sz="2000" spc="-1" strike="noStrike">
                <a:latin typeface="Arial"/>
              </a:rPr>
              <a:t>Fourth Outline Level</a:t>
            </a:r>
            <a:endParaRPr b="0" lang="fr-FR" sz="2000" spc="-1" strike="noStrike">
              <a:latin typeface="Arial"/>
            </a:endParaRPr>
          </a:p>
          <a:p>
            <a:pPr lvl="4" marL="2160000" indent="-216000">
              <a:spcBef>
                <a:spcPts val="283"/>
              </a:spcBef>
              <a:buClr>
                <a:srgbClr val="ffffff"/>
              </a:buClr>
              <a:buSzPct val="45000"/>
              <a:buFont typeface="Wingdings" charset="2"/>
              <a:buChar char=""/>
            </a:pPr>
            <a:r>
              <a:rPr b="0" lang="fr-FR" sz="2000" spc="-1" strike="noStrike">
                <a:latin typeface="Arial"/>
              </a:rPr>
              <a:t>Fifth Outline Level</a:t>
            </a:r>
            <a:endParaRPr b="0" lang="fr-FR" sz="2000" spc="-1" strike="noStrike">
              <a:latin typeface="Arial"/>
            </a:endParaRPr>
          </a:p>
          <a:p>
            <a:pPr lvl="5" marL="2592000" indent="-216000">
              <a:spcBef>
                <a:spcPts val="283"/>
              </a:spcBef>
              <a:buClr>
                <a:srgbClr val="ffffff"/>
              </a:buClr>
              <a:buSzPct val="45000"/>
              <a:buFont typeface="Wingdings" charset="2"/>
              <a:buChar char=""/>
            </a:pPr>
            <a:r>
              <a:rPr b="0" lang="fr-FR" sz="2000" spc="-1" strike="noStrike">
                <a:latin typeface="Arial"/>
              </a:rPr>
              <a:t>Sixth Outline Level</a:t>
            </a:r>
            <a:endParaRPr b="0" lang="fr-FR" sz="2000" spc="-1" strike="noStrike">
              <a:latin typeface="Arial"/>
            </a:endParaRPr>
          </a:p>
          <a:p>
            <a:pPr lvl="6" marL="3024000" indent="-216000">
              <a:spcBef>
                <a:spcPts val="283"/>
              </a:spcBef>
              <a:buClr>
                <a:srgbClr val="ffffff"/>
              </a:buClr>
              <a:buSzPct val="45000"/>
              <a:buFont typeface="Wingdings" charset="2"/>
              <a:buChar char=""/>
            </a:pPr>
            <a:r>
              <a:rPr b="0" lang="fr-FR" sz="2000" spc="-1" strike="noStrike">
                <a:latin typeface="Arial"/>
              </a:rPr>
              <a:t>Seventh Outline Level</a:t>
            </a:r>
            <a:endParaRPr b="0" lang="fr-FR"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91919"/>
        </a:solidFill>
      </p:bgPr>
    </p:bg>
    <p:spTree>
      <p:nvGrpSpPr>
        <p:cNvPr id="1" name=""/>
        <p:cNvGrpSpPr/>
        <p:nvPr/>
      </p:nvGrpSpPr>
      <p:grpSpPr>
        <a:xfrm>
          <a:off x="0" y="0"/>
          <a:ext cx="0" cy="0"/>
          <a:chOff x="0" y="0"/>
          <a:chExt cx="0" cy="0"/>
        </a:xfrm>
      </p:grpSpPr>
      <p:grpSp>
        <p:nvGrpSpPr>
          <p:cNvPr id="176" name="Group 1"/>
          <p:cNvGrpSpPr/>
          <p:nvPr/>
        </p:nvGrpSpPr>
        <p:grpSpPr>
          <a:xfrm>
            <a:off x="351000" y="228600"/>
            <a:ext cx="8427960" cy="4683960"/>
            <a:chOff x="351000" y="228600"/>
            <a:chExt cx="8427960" cy="4683960"/>
          </a:xfrm>
        </p:grpSpPr>
        <p:sp>
          <p:nvSpPr>
            <p:cNvPr id="177" name="CustomShape 2"/>
            <p:cNvSpPr/>
            <p:nvPr/>
          </p:nvSpPr>
          <p:spPr>
            <a:xfrm>
              <a:off x="351000" y="238680"/>
              <a:ext cx="8427960" cy="4664160"/>
            </a:xfrm>
            <a:prstGeom prst="roundRect">
              <a:avLst>
                <a:gd name="adj" fmla="val 4973"/>
              </a:avLst>
            </a:prstGeom>
            <a:noFill/>
            <a:ln w="28440">
              <a:solidFill>
                <a:srgbClr val="84bde7"/>
              </a:solidFill>
              <a:round/>
            </a:ln>
          </p:spPr>
          <p:style>
            <a:lnRef idx="0"/>
            <a:fillRef idx="0"/>
            <a:effectRef idx="0"/>
            <a:fontRef idx="minor"/>
          </p:style>
        </p:sp>
        <p:grpSp>
          <p:nvGrpSpPr>
            <p:cNvPr id="178" name="Group 3"/>
            <p:cNvGrpSpPr/>
            <p:nvPr/>
          </p:nvGrpSpPr>
          <p:grpSpPr>
            <a:xfrm>
              <a:off x="713160" y="228600"/>
              <a:ext cx="7718040" cy="4683960"/>
              <a:chOff x="713160" y="228600"/>
              <a:chExt cx="7718040" cy="4683960"/>
            </a:xfrm>
          </p:grpSpPr>
          <p:sp>
            <p:nvSpPr>
              <p:cNvPr id="179" name="CustomShape 4"/>
              <p:cNvSpPr/>
              <p:nvPr/>
            </p:nvSpPr>
            <p:spPr>
              <a:xfrm>
                <a:off x="713160" y="252360"/>
                <a:ext cx="360" cy="4643640"/>
              </a:xfrm>
              <a:custGeom>
                <a:avLst/>
                <a:gdLst/>
                <a:ahLst/>
                <a:rect l="l" t="t" r="r" b="b"/>
                <a:pathLst>
                  <a:path w="21600" h="21600">
                    <a:moveTo>
                      <a:pt x="0" y="0"/>
                    </a:moveTo>
                    <a:lnTo>
                      <a:pt x="21600" y="21600"/>
                    </a:lnTo>
                  </a:path>
                </a:pathLst>
              </a:custGeom>
              <a:noFill/>
              <a:ln w="28440">
                <a:solidFill>
                  <a:srgbClr val="84bde7"/>
                </a:solidFill>
                <a:round/>
              </a:ln>
            </p:spPr>
            <p:style>
              <a:lnRef idx="0"/>
              <a:fillRef idx="0"/>
              <a:effectRef idx="0"/>
              <a:fontRef idx="minor"/>
            </p:style>
          </p:sp>
          <p:sp>
            <p:nvSpPr>
              <p:cNvPr id="180" name="CustomShape 5"/>
              <p:cNvSpPr/>
              <p:nvPr/>
            </p:nvSpPr>
            <p:spPr>
              <a:xfrm>
                <a:off x="8430840" y="228600"/>
                <a:ext cx="360" cy="4683960"/>
              </a:xfrm>
              <a:custGeom>
                <a:avLst/>
                <a:gdLst/>
                <a:ahLst/>
                <a:rect l="l" t="t" r="r" b="b"/>
                <a:pathLst>
                  <a:path w="21600" h="21600">
                    <a:moveTo>
                      <a:pt x="0" y="0"/>
                    </a:moveTo>
                    <a:lnTo>
                      <a:pt x="21600" y="21600"/>
                    </a:lnTo>
                  </a:path>
                </a:pathLst>
              </a:custGeom>
              <a:noFill/>
              <a:ln w="28440">
                <a:solidFill>
                  <a:srgbClr val="84bde7"/>
                </a:solidFill>
                <a:round/>
              </a:ln>
            </p:spPr>
            <p:style>
              <a:lnRef idx="0"/>
              <a:fillRef idx="0"/>
              <a:effectRef idx="0"/>
              <a:fontRef idx="minor"/>
            </p:style>
          </p:sp>
        </p:grpSp>
      </p:grpSp>
      <p:sp>
        <p:nvSpPr>
          <p:cNvPr id="181" name="PlaceHolder 6"/>
          <p:cNvSpPr>
            <a:spLocks noGrp="1"/>
          </p:cNvSpPr>
          <p:nvPr>
            <p:ph type="title"/>
          </p:nvPr>
        </p:nvSpPr>
        <p:spPr>
          <a:xfrm>
            <a:off x="457200" y="205200"/>
            <a:ext cx="8229240" cy="858600"/>
          </a:xfrm>
          <a:prstGeom prst="rect">
            <a:avLst/>
          </a:prstGeom>
        </p:spPr>
        <p:txBody>
          <a:bodyPr lIns="0" rIns="0" tIns="0" bIns="0" anchor="ctr">
            <a:noAutofit/>
          </a:bodyPr>
          <a:p>
            <a:pPr algn="ctr"/>
            <a:r>
              <a:rPr b="0" lang="fr-FR" sz="4400" spc="-1" strike="noStrike">
                <a:latin typeface="Arial"/>
              </a:rPr>
              <a:t>Click to edit the title text format</a:t>
            </a:r>
            <a:endParaRPr b="0" lang="fr-FR" sz="4400" spc="-1" strike="noStrike">
              <a:latin typeface="Arial"/>
            </a:endParaRPr>
          </a:p>
        </p:txBody>
      </p:sp>
      <p:sp>
        <p:nvSpPr>
          <p:cNvPr id="182" name="PlaceHolder 7"/>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ffffff"/>
              </a:buClr>
              <a:buSzPct val="45000"/>
              <a:buFont typeface="Wingdings" charset="2"/>
              <a:buChar char=""/>
            </a:pPr>
            <a:r>
              <a:rPr b="0" lang="fr-FR" sz="3200" spc="-1" strike="noStrike">
                <a:latin typeface="Arial"/>
              </a:rPr>
              <a:t>Click to edit the outline text format</a:t>
            </a:r>
            <a:endParaRPr b="0" lang="fr-FR" sz="3200" spc="-1" strike="noStrike">
              <a:latin typeface="Arial"/>
            </a:endParaRPr>
          </a:p>
          <a:p>
            <a:pPr lvl="1" marL="864000" indent="-324000">
              <a:spcBef>
                <a:spcPts val="1134"/>
              </a:spcBef>
              <a:buClr>
                <a:srgbClr val="ffffff"/>
              </a:buClr>
              <a:buSzPct val="75000"/>
              <a:buFont typeface="Symbol" charset="2"/>
              <a:buChar char=""/>
            </a:pPr>
            <a:r>
              <a:rPr b="0" lang="fr-FR" sz="2800" spc="-1" strike="noStrike">
                <a:latin typeface="Arial"/>
              </a:rPr>
              <a:t>Second Outline Level</a:t>
            </a:r>
            <a:endParaRPr b="0" lang="fr-FR" sz="2800" spc="-1" strike="noStrike">
              <a:latin typeface="Arial"/>
            </a:endParaRPr>
          </a:p>
          <a:p>
            <a:pPr lvl="2" marL="1296000" indent="-288000">
              <a:spcBef>
                <a:spcPts val="850"/>
              </a:spcBef>
              <a:buClr>
                <a:srgbClr val="ffffff"/>
              </a:buClr>
              <a:buSzPct val="45000"/>
              <a:buFont typeface="Wingdings" charset="2"/>
              <a:buChar char=""/>
            </a:pPr>
            <a:r>
              <a:rPr b="0" lang="fr-FR" sz="2400" spc="-1" strike="noStrike">
                <a:latin typeface="Arial"/>
              </a:rPr>
              <a:t>Third Outline Level</a:t>
            </a:r>
            <a:endParaRPr b="0" lang="fr-FR" sz="2400" spc="-1" strike="noStrike">
              <a:latin typeface="Arial"/>
            </a:endParaRPr>
          </a:p>
          <a:p>
            <a:pPr lvl="3" marL="1728000" indent="-216000">
              <a:spcBef>
                <a:spcPts val="567"/>
              </a:spcBef>
              <a:buClr>
                <a:srgbClr val="ffffff"/>
              </a:buClr>
              <a:buSzPct val="75000"/>
              <a:buFont typeface="Symbol" charset="2"/>
              <a:buChar char=""/>
            </a:pPr>
            <a:r>
              <a:rPr b="0" lang="fr-FR" sz="2000" spc="-1" strike="noStrike">
                <a:latin typeface="Arial"/>
              </a:rPr>
              <a:t>Fourth Outline Level</a:t>
            </a:r>
            <a:endParaRPr b="0" lang="fr-FR" sz="2000" spc="-1" strike="noStrike">
              <a:latin typeface="Arial"/>
            </a:endParaRPr>
          </a:p>
          <a:p>
            <a:pPr lvl="4" marL="2160000" indent="-216000">
              <a:spcBef>
                <a:spcPts val="283"/>
              </a:spcBef>
              <a:buClr>
                <a:srgbClr val="ffffff"/>
              </a:buClr>
              <a:buSzPct val="45000"/>
              <a:buFont typeface="Wingdings" charset="2"/>
              <a:buChar char=""/>
            </a:pPr>
            <a:r>
              <a:rPr b="0" lang="fr-FR" sz="2000" spc="-1" strike="noStrike">
                <a:latin typeface="Arial"/>
              </a:rPr>
              <a:t>Fifth Outline Level</a:t>
            </a:r>
            <a:endParaRPr b="0" lang="fr-FR" sz="2000" spc="-1" strike="noStrike">
              <a:latin typeface="Arial"/>
            </a:endParaRPr>
          </a:p>
          <a:p>
            <a:pPr lvl="5" marL="2592000" indent="-216000">
              <a:spcBef>
                <a:spcPts val="283"/>
              </a:spcBef>
              <a:buClr>
                <a:srgbClr val="ffffff"/>
              </a:buClr>
              <a:buSzPct val="45000"/>
              <a:buFont typeface="Wingdings" charset="2"/>
              <a:buChar char=""/>
            </a:pPr>
            <a:r>
              <a:rPr b="0" lang="fr-FR" sz="2000" spc="-1" strike="noStrike">
                <a:latin typeface="Arial"/>
              </a:rPr>
              <a:t>Sixth Outline Level</a:t>
            </a:r>
            <a:endParaRPr b="0" lang="fr-FR" sz="2000" spc="-1" strike="noStrike">
              <a:latin typeface="Arial"/>
            </a:endParaRPr>
          </a:p>
          <a:p>
            <a:pPr lvl="6" marL="3024000" indent="-216000">
              <a:spcBef>
                <a:spcPts val="283"/>
              </a:spcBef>
              <a:buClr>
                <a:srgbClr val="ffffff"/>
              </a:buClr>
              <a:buSzPct val="45000"/>
              <a:buFont typeface="Wingdings" charset="2"/>
              <a:buChar char=""/>
            </a:pPr>
            <a:r>
              <a:rPr b="0" lang="fr-FR" sz="2000" spc="-1" strike="noStrike">
                <a:latin typeface="Arial"/>
              </a:rPr>
              <a:t>Seventh Outline Level</a:t>
            </a:r>
            <a:endParaRPr b="0" lang="fr-FR"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 id="2147483712" r:id="rId13"/>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84bde7"/>
        </a:solidFill>
      </p:bgPr>
    </p:bg>
    <p:spTree>
      <p:nvGrpSpPr>
        <p:cNvPr id="1" name=""/>
        <p:cNvGrpSpPr/>
        <p:nvPr/>
      </p:nvGrpSpPr>
      <p:grpSpPr>
        <a:xfrm>
          <a:off x="0" y="0"/>
          <a:ext cx="0" cy="0"/>
          <a:chOff x="0" y="0"/>
          <a:chExt cx="0" cy="0"/>
        </a:xfrm>
      </p:grpSpPr>
      <p:sp>
        <p:nvSpPr>
          <p:cNvPr id="219" name="CustomShape 1"/>
          <p:cNvSpPr/>
          <p:nvPr/>
        </p:nvSpPr>
        <p:spPr>
          <a:xfrm>
            <a:off x="358560" y="239760"/>
            <a:ext cx="8427960" cy="4664160"/>
          </a:xfrm>
          <a:prstGeom prst="roundRect">
            <a:avLst>
              <a:gd name="adj" fmla="val 4973"/>
            </a:avLst>
          </a:prstGeom>
          <a:noFill/>
          <a:ln w="28440">
            <a:solidFill>
              <a:srgbClr val="ffffff"/>
            </a:solidFill>
            <a:round/>
          </a:ln>
        </p:spPr>
        <p:style>
          <a:lnRef idx="0"/>
          <a:fillRef idx="0"/>
          <a:effectRef idx="0"/>
          <a:fontRef idx="minor"/>
        </p:style>
      </p:sp>
      <p:grpSp>
        <p:nvGrpSpPr>
          <p:cNvPr id="220" name="Group 2"/>
          <p:cNvGrpSpPr/>
          <p:nvPr/>
        </p:nvGrpSpPr>
        <p:grpSpPr>
          <a:xfrm>
            <a:off x="713160" y="444960"/>
            <a:ext cx="588600" cy="105840"/>
            <a:chOff x="713160" y="444960"/>
            <a:chExt cx="588600" cy="105840"/>
          </a:xfrm>
        </p:grpSpPr>
        <p:sp>
          <p:nvSpPr>
            <p:cNvPr id="221" name="CustomShape 3"/>
            <p:cNvSpPr/>
            <p:nvPr/>
          </p:nvSpPr>
          <p:spPr>
            <a:xfrm>
              <a:off x="713160" y="444960"/>
              <a:ext cx="105840" cy="105840"/>
            </a:xfrm>
            <a:prstGeom prst="rect">
              <a:avLst/>
            </a:prstGeom>
            <a:solidFill>
              <a:srgbClr val="ffffff"/>
            </a:solidFill>
            <a:ln w="19080">
              <a:solidFill>
                <a:srgbClr val="ffffff"/>
              </a:solidFill>
              <a:round/>
            </a:ln>
          </p:spPr>
          <p:style>
            <a:lnRef idx="0"/>
            <a:fillRef idx="0"/>
            <a:effectRef idx="0"/>
            <a:fontRef idx="minor"/>
          </p:style>
        </p:sp>
        <p:sp>
          <p:nvSpPr>
            <p:cNvPr id="222" name="CustomShape 4"/>
            <p:cNvSpPr/>
            <p:nvPr/>
          </p:nvSpPr>
          <p:spPr>
            <a:xfrm>
              <a:off x="874080" y="444960"/>
              <a:ext cx="105840" cy="105840"/>
            </a:xfrm>
            <a:prstGeom prst="rect">
              <a:avLst/>
            </a:prstGeom>
            <a:noFill/>
            <a:ln w="19080">
              <a:solidFill>
                <a:srgbClr val="ffffff"/>
              </a:solidFill>
              <a:round/>
            </a:ln>
          </p:spPr>
          <p:style>
            <a:lnRef idx="0"/>
            <a:fillRef idx="0"/>
            <a:effectRef idx="0"/>
            <a:fontRef idx="minor"/>
          </p:style>
        </p:sp>
        <p:sp>
          <p:nvSpPr>
            <p:cNvPr id="223" name="CustomShape 5"/>
            <p:cNvSpPr/>
            <p:nvPr/>
          </p:nvSpPr>
          <p:spPr>
            <a:xfrm>
              <a:off x="1035000" y="444960"/>
              <a:ext cx="105840" cy="105840"/>
            </a:xfrm>
            <a:prstGeom prst="rect">
              <a:avLst/>
            </a:prstGeom>
            <a:noFill/>
            <a:ln w="19080">
              <a:solidFill>
                <a:srgbClr val="ffffff"/>
              </a:solidFill>
              <a:round/>
            </a:ln>
          </p:spPr>
          <p:style>
            <a:lnRef idx="0"/>
            <a:fillRef idx="0"/>
            <a:effectRef idx="0"/>
            <a:fontRef idx="minor"/>
          </p:style>
        </p:sp>
        <p:sp>
          <p:nvSpPr>
            <p:cNvPr id="224" name="CustomShape 6"/>
            <p:cNvSpPr/>
            <p:nvPr/>
          </p:nvSpPr>
          <p:spPr>
            <a:xfrm>
              <a:off x="1195920" y="444960"/>
              <a:ext cx="105840" cy="105840"/>
            </a:xfrm>
            <a:prstGeom prst="rect">
              <a:avLst/>
            </a:prstGeom>
            <a:noFill/>
            <a:ln w="19080">
              <a:solidFill>
                <a:srgbClr val="ffffff"/>
              </a:solidFill>
              <a:round/>
            </a:ln>
          </p:spPr>
          <p:style>
            <a:lnRef idx="0"/>
            <a:fillRef idx="0"/>
            <a:effectRef idx="0"/>
            <a:fontRef idx="minor"/>
          </p:style>
        </p:sp>
      </p:grpSp>
      <p:sp>
        <p:nvSpPr>
          <p:cNvPr id="225" name="PlaceHolder 7"/>
          <p:cNvSpPr>
            <a:spLocks noGrp="1"/>
          </p:cNvSpPr>
          <p:nvPr>
            <p:ph type="title"/>
          </p:nvPr>
        </p:nvSpPr>
        <p:spPr>
          <a:xfrm>
            <a:off x="457200" y="205200"/>
            <a:ext cx="8229240" cy="858600"/>
          </a:xfrm>
          <a:prstGeom prst="rect">
            <a:avLst/>
          </a:prstGeom>
        </p:spPr>
        <p:txBody>
          <a:bodyPr lIns="0" rIns="0" tIns="0" bIns="0" anchor="ctr">
            <a:noAutofit/>
          </a:bodyPr>
          <a:p>
            <a:pPr algn="ctr"/>
            <a:r>
              <a:rPr b="0" lang="fr-FR" sz="4400" spc="-1" strike="noStrike">
                <a:latin typeface="Arial"/>
              </a:rPr>
              <a:t>Click to edit the title text format</a:t>
            </a:r>
            <a:endParaRPr b="0" lang="fr-FR" sz="4400" spc="-1" strike="noStrike">
              <a:latin typeface="Arial"/>
            </a:endParaRPr>
          </a:p>
        </p:txBody>
      </p:sp>
      <p:sp>
        <p:nvSpPr>
          <p:cNvPr id="226" name="PlaceHolder 8"/>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fr-FR" sz="3200" spc="-1" strike="noStrike">
                <a:latin typeface="Arial"/>
              </a:rPr>
              <a:t>Click to edit the outline text format</a:t>
            </a:r>
            <a:endParaRPr b="0" lang="fr-FR" sz="3200" spc="-1" strike="noStrike">
              <a:latin typeface="Arial"/>
            </a:endParaRPr>
          </a:p>
          <a:p>
            <a:pPr lvl="1" marL="864000" indent="-324000">
              <a:spcBef>
                <a:spcPts val="1134"/>
              </a:spcBef>
              <a:buClr>
                <a:srgbClr val="000000"/>
              </a:buClr>
              <a:buSzPct val="75000"/>
              <a:buFont typeface="Symbol" charset="2"/>
              <a:buChar char=""/>
            </a:pPr>
            <a:r>
              <a:rPr b="0" lang="fr-FR" sz="2800" spc="-1" strike="noStrike">
                <a:latin typeface="Arial"/>
              </a:rPr>
              <a:t>Second Outline Level</a:t>
            </a:r>
            <a:endParaRPr b="0" lang="fr-FR" sz="2800" spc="-1" strike="noStrike">
              <a:latin typeface="Arial"/>
            </a:endParaRPr>
          </a:p>
          <a:p>
            <a:pPr lvl="2" marL="1296000" indent="-288000">
              <a:spcBef>
                <a:spcPts val="850"/>
              </a:spcBef>
              <a:buClr>
                <a:srgbClr val="000000"/>
              </a:buClr>
              <a:buSzPct val="45000"/>
              <a:buFont typeface="Wingdings" charset="2"/>
              <a:buChar char=""/>
            </a:pPr>
            <a:r>
              <a:rPr b="0" lang="fr-FR" sz="2400" spc="-1" strike="noStrike">
                <a:latin typeface="Arial"/>
              </a:rPr>
              <a:t>Third Outline Level</a:t>
            </a:r>
            <a:endParaRPr b="0" lang="fr-FR" sz="2400" spc="-1" strike="noStrike">
              <a:latin typeface="Arial"/>
            </a:endParaRPr>
          </a:p>
          <a:p>
            <a:pPr lvl="3" marL="1728000" indent="-216000">
              <a:spcBef>
                <a:spcPts val="567"/>
              </a:spcBef>
              <a:buClr>
                <a:srgbClr val="000000"/>
              </a:buClr>
              <a:buSzPct val="75000"/>
              <a:buFont typeface="Symbol" charset="2"/>
              <a:buChar char=""/>
            </a:pPr>
            <a:r>
              <a:rPr b="0" lang="fr-FR" sz="2000" spc="-1" strike="noStrike">
                <a:latin typeface="Arial"/>
              </a:rPr>
              <a:t>Fourth Outline Level</a:t>
            </a:r>
            <a:endParaRPr b="0" lang="fr-FR" sz="2000" spc="-1" strike="noStrike">
              <a:latin typeface="Arial"/>
            </a:endParaRPr>
          </a:p>
          <a:p>
            <a:pPr lvl="4" marL="2160000" indent="-216000">
              <a:spcBef>
                <a:spcPts val="283"/>
              </a:spcBef>
              <a:buClr>
                <a:srgbClr val="000000"/>
              </a:buClr>
              <a:buSzPct val="45000"/>
              <a:buFont typeface="Wingdings" charset="2"/>
              <a:buChar char=""/>
            </a:pPr>
            <a:r>
              <a:rPr b="0" lang="fr-FR" sz="2000" spc="-1" strike="noStrike">
                <a:latin typeface="Arial"/>
              </a:rPr>
              <a:t>Fifth Outline Level</a:t>
            </a:r>
            <a:endParaRPr b="0" lang="fr-FR" sz="2000" spc="-1" strike="noStrike">
              <a:latin typeface="Arial"/>
            </a:endParaRPr>
          </a:p>
          <a:p>
            <a:pPr lvl="5" marL="2592000" indent="-216000">
              <a:spcBef>
                <a:spcPts val="283"/>
              </a:spcBef>
              <a:buClr>
                <a:srgbClr val="000000"/>
              </a:buClr>
              <a:buSzPct val="45000"/>
              <a:buFont typeface="Wingdings" charset="2"/>
              <a:buChar char=""/>
            </a:pPr>
            <a:r>
              <a:rPr b="0" lang="fr-FR" sz="2000" spc="-1" strike="noStrike">
                <a:latin typeface="Arial"/>
              </a:rPr>
              <a:t>Sixth Outline Level</a:t>
            </a:r>
            <a:endParaRPr b="0" lang="fr-FR" sz="2000" spc="-1" strike="noStrike">
              <a:latin typeface="Arial"/>
            </a:endParaRPr>
          </a:p>
          <a:p>
            <a:pPr lvl="6" marL="3024000" indent="-216000">
              <a:spcBef>
                <a:spcPts val="283"/>
              </a:spcBef>
              <a:buClr>
                <a:srgbClr val="000000"/>
              </a:buClr>
              <a:buSzPct val="45000"/>
              <a:buFont typeface="Wingdings" charset="2"/>
              <a:buChar char=""/>
            </a:pPr>
            <a:r>
              <a:rPr b="0" lang="fr-FR" sz="2000" spc="-1" strike="noStrike">
                <a:latin typeface="Arial"/>
              </a:rPr>
              <a:t>Seventh Outline Level</a:t>
            </a:r>
            <a:endParaRPr b="0" lang="fr-FR"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 id="2147483724" r:id="rId12"/>
    <p:sldLayoutId id="2147483725" r:id="rId13"/>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91919"/>
        </a:solidFill>
      </p:bgPr>
    </p:bg>
    <p:spTree>
      <p:nvGrpSpPr>
        <p:cNvPr id="1" name=""/>
        <p:cNvGrpSpPr/>
        <p:nvPr/>
      </p:nvGrpSpPr>
      <p:grpSpPr>
        <a:xfrm>
          <a:off x="0" y="0"/>
          <a:ext cx="0" cy="0"/>
          <a:chOff x="0" y="0"/>
          <a:chExt cx="0" cy="0"/>
        </a:xfrm>
      </p:grpSpPr>
      <p:grpSp>
        <p:nvGrpSpPr>
          <p:cNvPr id="263" name="Group 1"/>
          <p:cNvGrpSpPr/>
          <p:nvPr/>
        </p:nvGrpSpPr>
        <p:grpSpPr>
          <a:xfrm>
            <a:off x="713160" y="444960"/>
            <a:ext cx="588600" cy="105840"/>
            <a:chOff x="713160" y="444960"/>
            <a:chExt cx="588600" cy="105840"/>
          </a:xfrm>
        </p:grpSpPr>
        <p:sp>
          <p:nvSpPr>
            <p:cNvPr id="264" name="CustomShape 2"/>
            <p:cNvSpPr/>
            <p:nvPr/>
          </p:nvSpPr>
          <p:spPr>
            <a:xfrm>
              <a:off x="713160" y="444960"/>
              <a:ext cx="105840" cy="105840"/>
            </a:xfrm>
            <a:prstGeom prst="rect">
              <a:avLst/>
            </a:prstGeom>
            <a:solidFill>
              <a:srgbClr val="84bde7"/>
            </a:solidFill>
            <a:ln w="19080">
              <a:solidFill>
                <a:srgbClr val="84bde7"/>
              </a:solidFill>
              <a:round/>
            </a:ln>
          </p:spPr>
          <p:style>
            <a:lnRef idx="0"/>
            <a:fillRef idx="0"/>
            <a:effectRef idx="0"/>
            <a:fontRef idx="minor"/>
          </p:style>
        </p:sp>
        <p:sp>
          <p:nvSpPr>
            <p:cNvPr id="265" name="CustomShape 3"/>
            <p:cNvSpPr/>
            <p:nvPr/>
          </p:nvSpPr>
          <p:spPr>
            <a:xfrm>
              <a:off x="874080" y="444960"/>
              <a:ext cx="105840" cy="105840"/>
            </a:xfrm>
            <a:prstGeom prst="rect">
              <a:avLst/>
            </a:prstGeom>
            <a:noFill/>
            <a:ln w="19080">
              <a:solidFill>
                <a:srgbClr val="84bde7"/>
              </a:solidFill>
              <a:round/>
            </a:ln>
          </p:spPr>
          <p:style>
            <a:lnRef idx="0"/>
            <a:fillRef idx="0"/>
            <a:effectRef idx="0"/>
            <a:fontRef idx="minor"/>
          </p:style>
        </p:sp>
        <p:sp>
          <p:nvSpPr>
            <p:cNvPr id="266" name="CustomShape 4"/>
            <p:cNvSpPr/>
            <p:nvPr/>
          </p:nvSpPr>
          <p:spPr>
            <a:xfrm>
              <a:off x="1035000" y="444960"/>
              <a:ext cx="105840" cy="105840"/>
            </a:xfrm>
            <a:prstGeom prst="rect">
              <a:avLst/>
            </a:prstGeom>
            <a:noFill/>
            <a:ln w="19080">
              <a:solidFill>
                <a:srgbClr val="84bde7"/>
              </a:solidFill>
              <a:round/>
            </a:ln>
          </p:spPr>
          <p:style>
            <a:lnRef idx="0"/>
            <a:fillRef idx="0"/>
            <a:effectRef idx="0"/>
            <a:fontRef idx="minor"/>
          </p:style>
        </p:sp>
        <p:sp>
          <p:nvSpPr>
            <p:cNvPr id="267" name="CustomShape 5"/>
            <p:cNvSpPr/>
            <p:nvPr/>
          </p:nvSpPr>
          <p:spPr>
            <a:xfrm>
              <a:off x="1195920" y="444960"/>
              <a:ext cx="105840" cy="105840"/>
            </a:xfrm>
            <a:prstGeom prst="rect">
              <a:avLst/>
            </a:prstGeom>
            <a:noFill/>
            <a:ln w="19080">
              <a:solidFill>
                <a:srgbClr val="84bde7"/>
              </a:solidFill>
              <a:round/>
            </a:ln>
          </p:spPr>
          <p:style>
            <a:lnRef idx="0"/>
            <a:fillRef idx="0"/>
            <a:effectRef idx="0"/>
            <a:fontRef idx="minor"/>
          </p:style>
        </p:sp>
      </p:grpSp>
      <p:grpSp>
        <p:nvGrpSpPr>
          <p:cNvPr id="268" name="Group 6"/>
          <p:cNvGrpSpPr/>
          <p:nvPr/>
        </p:nvGrpSpPr>
        <p:grpSpPr>
          <a:xfrm>
            <a:off x="338400" y="238680"/>
            <a:ext cx="8455320" cy="4664160"/>
            <a:chOff x="338400" y="238680"/>
            <a:chExt cx="8455320" cy="4664160"/>
          </a:xfrm>
        </p:grpSpPr>
        <p:sp>
          <p:nvSpPr>
            <p:cNvPr id="269" name="CustomShape 7"/>
            <p:cNvSpPr/>
            <p:nvPr/>
          </p:nvSpPr>
          <p:spPr>
            <a:xfrm>
              <a:off x="351000" y="238680"/>
              <a:ext cx="8427960" cy="4664160"/>
            </a:xfrm>
            <a:prstGeom prst="roundRect">
              <a:avLst>
                <a:gd name="adj" fmla="val 4973"/>
              </a:avLst>
            </a:prstGeom>
            <a:noFill/>
            <a:ln w="28440">
              <a:solidFill>
                <a:srgbClr val="84bde7"/>
              </a:solidFill>
              <a:round/>
            </a:ln>
          </p:spPr>
          <p:style>
            <a:lnRef idx="0"/>
            <a:fillRef idx="0"/>
            <a:effectRef idx="0"/>
            <a:fontRef idx="minor"/>
          </p:style>
        </p:sp>
        <p:sp>
          <p:nvSpPr>
            <p:cNvPr id="270" name="CustomShape 8"/>
            <p:cNvSpPr/>
            <p:nvPr/>
          </p:nvSpPr>
          <p:spPr>
            <a:xfrm>
              <a:off x="338400" y="972360"/>
              <a:ext cx="8455320" cy="360"/>
            </a:xfrm>
            <a:custGeom>
              <a:avLst/>
              <a:gdLst/>
              <a:ahLst/>
              <a:rect l="l" t="t" r="r" b="b"/>
              <a:pathLst>
                <a:path w="21600" h="21600">
                  <a:moveTo>
                    <a:pt x="0" y="0"/>
                  </a:moveTo>
                  <a:lnTo>
                    <a:pt x="21600" y="21600"/>
                  </a:lnTo>
                </a:path>
              </a:pathLst>
            </a:custGeom>
            <a:noFill/>
            <a:ln w="28440">
              <a:solidFill>
                <a:srgbClr val="84bde7"/>
              </a:solidFill>
              <a:round/>
            </a:ln>
          </p:spPr>
          <p:style>
            <a:lnRef idx="0"/>
            <a:fillRef idx="0"/>
            <a:effectRef idx="0"/>
            <a:fontRef idx="minor"/>
          </p:style>
        </p:sp>
      </p:grpSp>
      <p:sp>
        <p:nvSpPr>
          <p:cNvPr id="271" name="PlaceHolder 9"/>
          <p:cNvSpPr>
            <a:spLocks noGrp="1"/>
          </p:cNvSpPr>
          <p:nvPr>
            <p:ph type="title"/>
          </p:nvPr>
        </p:nvSpPr>
        <p:spPr>
          <a:xfrm>
            <a:off x="457200" y="205200"/>
            <a:ext cx="8229240" cy="858600"/>
          </a:xfrm>
          <a:prstGeom prst="rect">
            <a:avLst/>
          </a:prstGeom>
        </p:spPr>
        <p:txBody>
          <a:bodyPr lIns="0" rIns="0" tIns="0" bIns="0" anchor="ctr">
            <a:noAutofit/>
          </a:bodyPr>
          <a:p>
            <a:pPr algn="ctr"/>
            <a:r>
              <a:rPr b="0" lang="fr-FR" sz="4400" spc="-1" strike="noStrike">
                <a:latin typeface="Arial"/>
              </a:rPr>
              <a:t>Click to edit the title text format</a:t>
            </a:r>
            <a:endParaRPr b="0" lang="fr-FR" sz="4400" spc="-1" strike="noStrike">
              <a:latin typeface="Arial"/>
            </a:endParaRPr>
          </a:p>
        </p:txBody>
      </p:sp>
      <p:sp>
        <p:nvSpPr>
          <p:cNvPr id="272" name="PlaceHolder 10"/>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ffffff"/>
              </a:buClr>
              <a:buSzPct val="45000"/>
              <a:buFont typeface="Wingdings" charset="2"/>
              <a:buChar char=""/>
            </a:pPr>
            <a:r>
              <a:rPr b="0" lang="fr-FR" sz="3200" spc="-1" strike="noStrike">
                <a:latin typeface="Arial"/>
              </a:rPr>
              <a:t>Click to edit the outline text format</a:t>
            </a:r>
            <a:endParaRPr b="0" lang="fr-FR" sz="3200" spc="-1" strike="noStrike">
              <a:latin typeface="Arial"/>
            </a:endParaRPr>
          </a:p>
          <a:p>
            <a:pPr lvl="1" marL="864000" indent="-324000">
              <a:spcBef>
                <a:spcPts val="1134"/>
              </a:spcBef>
              <a:buClr>
                <a:srgbClr val="ffffff"/>
              </a:buClr>
              <a:buSzPct val="75000"/>
              <a:buFont typeface="Symbol" charset="2"/>
              <a:buChar char=""/>
            </a:pPr>
            <a:r>
              <a:rPr b="0" lang="fr-FR" sz="2800" spc="-1" strike="noStrike">
                <a:latin typeface="Arial"/>
              </a:rPr>
              <a:t>Second Outline Level</a:t>
            </a:r>
            <a:endParaRPr b="0" lang="fr-FR" sz="2800" spc="-1" strike="noStrike">
              <a:latin typeface="Arial"/>
            </a:endParaRPr>
          </a:p>
          <a:p>
            <a:pPr lvl="2" marL="1296000" indent="-288000">
              <a:spcBef>
                <a:spcPts val="850"/>
              </a:spcBef>
              <a:buClr>
                <a:srgbClr val="ffffff"/>
              </a:buClr>
              <a:buSzPct val="45000"/>
              <a:buFont typeface="Wingdings" charset="2"/>
              <a:buChar char=""/>
            </a:pPr>
            <a:r>
              <a:rPr b="0" lang="fr-FR" sz="2400" spc="-1" strike="noStrike">
                <a:latin typeface="Arial"/>
              </a:rPr>
              <a:t>Third Outline Level</a:t>
            </a:r>
            <a:endParaRPr b="0" lang="fr-FR" sz="2400" spc="-1" strike="noStrike">
              <a:latin typeface="Arial"/>
            </a:endParaRPr>
          </a:p>
          <a:p>
            <a:pPr lvl="3" marL="1728000" indent="-216000">
              <a:spcBef>
                <a:spcPts val="567"/>
              </a:spcBef>
              <a:buClr>
                <a:srgbClr val="ffffff"/>
              </a:buClr>
              <a:buSzPct val="75000"/>
              <a:buFont typeface="Symbol" charset="2"/>
              <a:buChar char=""/>
            </a:pPr>
            <a:r>
              <a:rPr b="0" lang="fr-FR" sz="2000" spc="-1" strike="noStrike">
                <a:latin typeface="Arial"/>
              </a:rPr>
              <a:t>Fourth Outline Level</a:t>
            </a:r>
            <a:endParaRPr b="0" lang="fr-FR" sz="2000" spc="-1" strike="noStrike">
              <a:latin typeface="Arial"/>
            </a:endParaRPr>
          </a:p>
          <a:p>
            <a:pPr lvl="4" marL="2160000" indent="-216000">
              <a:spcBef>
                <a:spcPts val="283"/>
              </a:spcBef>
              <a:buClr>
                <a:srgbClr val="ffffff"/>
              </a:buClr>
              <a:buSzPct val="45000"/>
              <a:buFont typeface="Wingdings" charset="2"/>
              <a:buChar char=""/>
            </a:pPr>
            <a:r>
              <a:rPr b="0" lang="fr-FR" sz="2000" spc="-1" strike="noStrike">
                <a:latin typeface="Arial"/>
              </a:rPr>
              <a:t>Fifth Outline Level</a:t>
            </a:r>
            <a:endParaRPr b="0" lang="fr-FR" sz="2000" spc="-1" strike="noStrike">
              <a:latin typeface="Arial"/>
            </a:endParaRPr>
          </a:p>
          <a:p>
            <a:pPr lvl="5" marL="2592000" indent="-216000">
              <a:spcBef>
                <a:spcPts val="283"/>
              </a:spcBef>
              <a:buClr>
                <a:srgbClr val="ffffff"/>
              </a:buClr>
              <a:buSzPct val="45000"/>
              <a:buFont typeface="Wingdings" charset="2"/>
              <a:buChar char=""/>
            </a:pPr>
            <a:r>
              <a:rPr b="0" lang="fr-FR" sz="2000" spc="-1" strike="noStrike">
                <a:latin typeface="Arial"/>
              </a:rPr>
              <a:t>Sixth Outline Level</a:t>
            </a:r>
            <a:endParaRPr b="0" lang="fr-FR" sz="2000" spc="-1" strike="noStrike">
              <a:latin typeface="Arial"/>
            </a:endParaRPr>
          </a:p>
          <a:p>
            <a:pPr lvl="6" marL="3024000" indent="-216000">
              <a:spcBef>
                <a:spcPts val="283"/>
              </a:spcBef>
              <a:buClr>
                <a:srgbClr val="ffffff"/>
              </a:buClr>
              <a:buSzPct val="45000"/>
              <a:buFont typeface="Wingdings" charset="2"/>
              <a:buChar char=""/>
            </a:pPr>
            <a:r>
              <a:rPr b="0" lang="fr-FR" sz="2000" spc="-1" strike="noStrike">
                <a:latin typeface="Arial"/>
              </a:rPr>
              <a:t>Seventh Outline Level</a:t>
            </a:r>
            <a:endParaRPr b="0" lang="fr-FR"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 id="2147483737" r:id="rId12"/>
    <p:sldLayoutId id="2147483738" r:id="rId13"/>
  </p:sldLayoutIdLst>
</p:sldMaster>
</file>

<file path=ppt/slideMasters/slideMaster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91919"/>
        </a:solidFill>
      </p:bgPr>
    </p:bg>
    <p:spTree>
      <p:nvGrpSpPr>
        <p:cNvPr id="1" name=""/>
        <p:cNvGrpSpPr/>
        <p:nvPr/>
      </p:nvGrpSpPr>
      <p:grpSpPr>
        <a:xfrm>
          <a:off x="0" y="0"/>
          <a:ext cx="0" cy="0"/>
          <a:chOff x="0" y="0"/>
          <a:chExt cx="0" cy="0"/>
        </a:xfrm>
      </p:grpSpPr>
      <p:grpSp>
        <p:nvGrpSpPr>
          <p:cNvPr id="309" name="Group 1"/>
          <p:cNvGrpSpPr/>
          <p:nvPr/>
        </p:nvGrpSpPr>
        <p:grpSpPr>
          <a:xfrm>
            <a:off x="713160" y="444960"/>
            <a:ext cx="588600" cy="105840"/>
            <a:chOff x="713160" y="444960"/>
            <a:chExt cx="588600" cy="105840"/>
          </a:xfrm>
        </p:grpSpPr>
        <p:sp>
          <p:nvSpPr>
            <p:cNvPr id="310" name="CustomShape 2"/>
            <p:cNvSpPr/>
            <p:nvPr/>
          </p:nvSpPr>
          <p:spPr>
            <a:xfrm>
              <a:off x="713160" y="444960"/>
              <a:ext cx="105840" cy="105840"/>
            </a:xfrm>
            <a:prstGeom prst="rect">
              <a:avLst/>
            </a:prstGeom>
            <a:solidFill>
              <a:srgbClr val="84bde7"/>
            </a:solidFill>
            <a:ln w="19080">
              <a:solidFill>
                <a:srgbClr val="84bde7"/>
              </a:solidFill>
              <a:round/>
            </a:ln>
          </p:spPr>
          <p:style>
            <a:lnRef idx="0"/>
            <a:fillRef idx="0"/>
            <a:effectRef idx="0"/>
            <a:fontRef idx="minor"/>
          </p:style>
        </p:sp>
        <p:sp>
          <p:nvSpPr>
            <p:cNvPr id="311" name="CustomShape 3"/>
            <p:cNvSpPr/>
            <p:nvPr/>
          </p:nvSpPr>
          <p:spPr>
            <a:xfrm>
              <a:off x="874080" y="444960"/>
              <a:ext cx="105840" cy="105840"/>
            </a:xfrm>
            <a:prstGeom prst="rect">
              <a:avLst/>
            </a:prstGeom>
            <a:noFill/>
            <a:ln w="19080">
              <a:solidFill>
                <a:srgbClr val="84bde7"/>
              </a:solidFill>
              <a:round/>
            </a:ln>
          </p:spPr>
          <p:style>
            <a:lnRef idx="0"/>
            <a:fillRef idx="0"/>
            <a:effectRef idx="0"/>
            <a:fontRef idx="minor"/>
          </p:style>
        </p:sp>
        <p:sp>
          <p:nvSpPr>
            <p:cNvPr id="312" name="CustomShape 4"/>
            <p:cNvSpPr/>
            <p:nvPr/>
          </p:nvSpPr>
          <p:spPr>
            <a:xfrm>
              <a:off x="1035000" y="444960"/>
              <a:ext cx="105840" cy="105840"/>
            </a:xfrm>
            <a:prstGeom prst="rect">
              <a:avLst/>
            </a:prstGeom>
            <a:noFill/>
            <a:ln w="19080">
              <a:solidFill>
                <a:srgbClr val="84bde7"/>
              </a:solidFill>
              <a:round/>
            </a:ln>
          </p:spPr>
          <p:style>
            <a:lnRef idx="0"/>
            <a:fillRef idx="0"/>
            <a:effectRef idx="0"/>
            <a:fontRef idx="minor"/>
          </p:style>
        </p:sp>
        <p:sp>
          <p:nvSpPr>
            <p:cNvPr id="313" name="CustomShape 5"/>
            <p:cNvSpPr/>
            <p:nvPr/>
          </p:nvSpPr>
          <p:spPr>
            <a:xfrm>
              <a:off x="1195920" y="444960"/>
              <a:ext cx="105840" cy="105840"/>
            </a:xfrm>
            <a:prstGeom prst="rect">
              <a:avLst/>
            </a:prstGeom>
            <a:noFill/>
            <a:ln w="19080">
              <a:solidFill>
                <a:srgbClr val="84bde7"/>
              </a:solidFill>
              <a:round/>
            </a:ln>
          </p:spPr>
          <p:style>
            <a:lnRef idx="0"/>
            <a:fillRef idx="0"/>
            <a:effectRef idx="0"/>
            <a:fontRef idx="minor"/>
          </p:style>
        </p:sp>
      </p:grpSp>
      <p:grpSp>
        <p:nvGrpSpPr>
          <p:cNvPr id="314" name="Group 6"/>
          <p:cNvGrpSpPr/>
          <p:nvPr/>
        </p:nvGrpSpPr>
        <p:grpSpPr>
          <a:xfrm>
            <a:off x="338400" y="238680"/>
            <a:ext cx="8455320" cy="4664160"/>
            <a:chOff x="338400" y="238680"/>
            <a:chExt cx="8455320" cy="4664160"/>
          </a:xfrm>
        </p:grpSpPr>
        <p:sp>
          <p:nvSpPr>
            <p:cNvPr id="315" name="CustomShape 7"/>
            <p:cNvSpPr/>
            <p:nvPr/>
          </p:nvSpPr>
          <p:spPr>
            <a:xfrm>
              <a:off x="351000" y="238680"/>
              <a:ext cx="8427960" cy="4664160"/>
            </a:xfrm>
            <a:prstGeom prst="roundRect">
              <a:avLst>
                <a:gd name="adj" fmla="val 4973"/>
              </a:avLst>
            </a:prstGeom>
            <a:noFill/>
            <a:ln w="28440">
              <a:solidFill>
                <a:srgbClr val="84bde7"/>
              </a:solidFill>
              <a:round/>
            </a:ln>
          </p:spPr>
          <p:style>
            <a:lnRef idx="0"/>
            <a:fillRef idx="0"/>
            <a:effectRef idx="0"/>
            <a:fontRef idx="minor"/>
          </p:style>
        </p:sp>
        <p:sp>
          <p:nvSpPr>
            <p:cNvPr id="316" name="CustomShape 8"/>
            <p:cNvSpPr/>
            <p:nvPr/>
          </p:nvSpPr>
          <p:spPr>
            <a:xfrm>
              <a:off x="338400" y="972360"/>
              <a:ext cx="8455320" cy="360"/>
            </a:xfrm>
            <a:custGeom>
              <a:avLst/>
              <a:gdLst/>
              <a:ahLst/>
              <a:rect l="l" t="t" r="r" b="b"/>
              <a:pathLst>
                <a:path w="21600" h="21600">
                  <a:moveTo>
                    <a:pt x="0" y="0"/>
                  </a:moveTo>
                  <a:lnTo>
                    <a:pt x="21600" y="21600"/>
                  </a:lnTo>
                </a:path>
              </a:pathLst>
            </a:custGeom>
            <a:noFill/>
            <a:ln w="28440">
              <a:solidFill>
                <a:srgbClr val="84bde7"/>
              </a:solidFill>
              <a:round/>
            </a:ln>
          </p:spPr>
          <p:style>
            <a:lnRef idx="0"/>
            <a:fillRef idx="0"/>
            <a:effectRef idx="0"/>
            <a:fontRef idx="minor"/>
          </p:style>
        </p:sp>
      </p:grpSp>
      <p:sp>
        <p:nvSpPr>
          <p:cNvPr id="317" name="PlaceHolder 9"/>
          <p:cNvSpPr>
            <a:spLocks noGrp="1"/>
          </p:cNvSpPr>
          <p:nvPr>
            <p:ph type="title"/>
          </p:nvPr>
        </p:nvSpPr>
        <p:spPr>
          <a:xfrm>
            <a:off x="457200" y="205200"/>
            <a:ext cx="8229240" cy="858600"/>
          </a:xfrm>
          <a:prstGeom prst="rect">
            <a:avLst/>
          </a:prstGeom>
        </p:spPr>
        <p:txBody>
          <a:bodyPr lIns="0" rIns="0" tIns="0" bIns="0" anchor="ctr">
            <a:noAutofit/>
          </a:bodyPr>
          <a:p>
            <a:pPr algn="ctr"/>
            <a:r>
              <a:rPr b="0" lang="fr-FR" sz="4400" spc="-1" strike="noStrike">
                <a:latin typeface="Arial"/>
              </a:rPr>
              <a:t>Click to edit the title text format</a:t>
            </a:r>
            <a:endParaRPr b="0" lang="fr-FR" sz="4400" spc="-1" strike="noStrike">
              <a:latin typeface="Arial"/>
            </a:endParaRPr>
          </a:p>
        </p:txBody>
      </p:sp>
      <p:sp>
        <p:nvSpPr>
          <p:cNvPr id="318" name="PlaceHolder 10"/>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ffffff"/>
              </a:buClr>
              <a:buSzPct val="45000"/>
              <a:buFont typeface="Wingdings" charset="2"/>
              <a:buChar char=""/>
            </a:pPr>
            <a:r>
              <a:rPr b="0" lang="fr-FR" sz="3200" spc="-1" strike="noStrike">
                <a:latin typeface="Arial"/>
              </a:rPr>
              <a:t>Click to edit the outline text format</a:t>
            </a:r>
            <a:endParaRPr b="0" lang="fr-FR" sz="3200" spc="-1" strike="noStrike">
              <a:latin typeface="Arial"/>
            </a:endParaRPr>
          </a:p>
          <a:p>
            <a:pPr lvl="1" marL="864000" indent="-324000">
              <a:spcBef>
                <a:spcPts val="1134"/>
              </a:spcBef>
              <a:buClr>
                <a:srgbClr val="ffffff"/>
              </a:buClr>
              <a:buSzPct val="75000"/>
              <a:buFont typeface="Symbol" charset="2"/>
              <a:buChar char=""/>
            </a:pPr>
            <a:r>
              <a:rPr b="0" lang="fr-FR" sz="2800" spc="-1" strike="noStrike">
                <a:latin typeface="Arial"/>
              </a:rPr>
              <a:t>Second Outline Level</a:t>
            </a:r>
            <a:endParaRPr b="0" lang="fr-FR" sz="2800" spc="-1" strike="noStrike">
              <a:latin typeface="Arial"/>
            </a:endParaRPr>
          </a:p>
          <a:p>
            <a:pPr lvl="2" marL="1296000" indent="-288000">
              <a:spcBef>
                <a:spcPts val="850"/>
              </a:spcBef>
              <a:buClr>
                <a:srgbClr val="ffffff"/>
              </a:buClr>
              <a:buSzPct val="45000"/>
              <a:buFont typeface="Wingdings" charset="2"/>
              <a:buChar char=""/>
            </a:pPr>
            <a:r>
              <a:rPr b="0" lang="fr-FR" sz="2400" spc="-1" strike="noStrike">
                <a:latin typeface="Arial"/>
              </a:rPr>
              <a:t>Third Outline Level</a:t>
            </a:r>
            <a:endParaRPr b="0" lang="fr-FR" sz="2400" spc="-1" strike="noStrike">
              <a:latin typeface="Arial"/>
            </a:endParaRPr>
          </a:p>
          <a:p>
            <a:pPr lvl="3" marL="1728000" indent="-216000">
              <a:spcBef>
                <a:spcPts val="567"/>
              </a:spcBef>
              <a:buClr>
                <a:srgbClr val="ffffff"/>
              </a:buClr>
              <a:buSzPct val="75000"/>
              <a:buFont typeface="Symbol" charset="2"/>
              <a:buChar char=""/>
            </a:pPr>
            <a:r>
              <a:rPr b="0" lang="fr-FR" sz="2000" spc="-1" strike="noStrike">
                <a:latin typeface="Arial"/>
              </a:rPr>
              <a:t>Fourth Outline Level</a:t>
            </a:r>
            <a:endParaRPr b="0" lang="fr-FR" sz="2000" spc="-1" strike="noStrike">
              <a:latin typeface="Arial"/>
            </a:endParaRPr>
          </a:p>
          <a:p>
            <a:pPr lvl="4" marL="2160000" indent="-216000">
              <a:spcBef>
                <a:spcPts val="283"/>
              </a:spcBef>
              <a:buClr>
                <a:srgbClr val="ffffff"/>
              </a:buClr>
              <a:buSzPct val="45000"/>
              <a:buFont typeface="Wingdings" charset="2"/>
              <a:buChar char=""/>
            </a:pPr>
            <a:r>
              <a:rPr b="0" lang="fr-FR" sz="2000" spc="-1" strike="noStrike">
                <a:latin typeface="Arial"/>
              </a:rPr>
              <a:t>Fifth Outline Level</a:t>
            </a:r>
            <a:endParaRPr b="0" lang="fr-FR" sz="2000" spc="-1" strike="noStrike">
              <a:latin typeface="Arial"/>
            </a:endParaRPr>
          </a:p>
          <a:p>
            <a:pPr lvl="5" marL="2592000" indent="-216000">
              <a:spcBef>
                <a:spcPts val="283"/>
              </a:spcBef>
              <a:buClr>
                <a:srgbClr val="ffffff"/>
              </a:buClr>
              <a:buSzPct val="45000"/>
              <a:buFont typeface="Wingdings" charset="2"/>
              <a:buChar char=""/>
            </a:pPr>
            <a:r>
              <a:rPr b="0" lang="fr-FR" sz="2000" spc="-1" strike="noStrike">
                <a:latin typeface="Arial"/>
              </a:rPr>
              <a:t>Sixth Outline Level</a:t>
            </a:r>
            <a:endParaRPr b="0" lang="fr-FR" sz="2000" spc="-1" strike="noStrike">
              <a:latin typeface="Arial"/>
            </a:endParaRPr>
          </a:p>
          <a:p>
            <a:pPr lvl="6" marL="3024000" indent="-216000">
              <a:spcBef>
                <a:spcPts val="283"/>
              </a:spcBef>
              <a:buClr>
                <a:srgbClr val="ffffff"/>
              </a:buClr>
              <a:buSzPct val="45000"/>
              <a:buFont typeface="Wingdings" charset="2"/>
              <a:buChar char=""/>
            </a:pPr>
            <a:r>
              <a:rPr b="0" lang="fr-FR" sz="2000" spc="-1" strike="noStrike">
                <a:latin typeface="Arial"/>
              </a:rPr>
              <a:t>Seventh Outline Level</a:t>
            </a:r>
            <a:endParaRPr b="0" lang="fr-FR"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 id="2147483750" r:id="rId12"/>
    <p:sldLayoutId id="2147483751" r:id="rId13"/>
  </p:sldLayoutIdLst>
</p:sldMaster>
</file>

<file path=ppt/slideMasters/slideMaster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91919"/>
        </a:solidFill>
      </p:bgPr>
    </p:bg>
    <p:spTree>
      <p:nvGrpSpPr>
        <p:cNvPr id="1" name=""/>
        <p:cNvGrpSpPr/>
        <p:nvPr/>
      </p:nvGrpSpPr>
      <p:grpSpPr>
        <a:xfrm>
          <a:off x="0" y="0"/>
          <a:ext cx="0" cy="0"/>
          <a:chOff x="0" y="0"/>
          <a:chExt cx="0" cy="0"/>
        </a:xfrm>
      </p:grpSpPr>
      <p:grpSp>
        <p:nvGrpSpPr>
          <p:cNvPr id="355" name="Group 1"/>
          <p:cNvGrpSpPr/>
          <p:nvPr/>
        </p:nvGrpSpPr>
        <p:grpSpPr>
          <a:xfrm>
            <a:off x="713160" y="444960"/>
            <a:ext cx="588600" cy="105840"/>
            <a:chOff x="713160" y="444960"/>
            <a:chExt cx="588600" cy="105840"/>
          </a:xfrm>
        </p:grpSpPr>
        <p:sp>
          <p:nvSpPr>
            <p:cNvPr id="356" name="CustomShape 2"/>
            <p:cNvSpPr/>
            <p:nvPr/>
          </p:nvSpPr>
          <p:spPr>
            <a:xfrm>
              <a:off x="713160" y="444960"/>
              <a:ext cx="105840" cy="105840"/>
            </a:xfrm>
            <a:prstGeom prst="rect">
              <a:avLst/>
            </a:prstGeom>
            <a:solidFill>
              <a:srgbClr val="84bde7"/>
            </a:solidFill>
            <a:ln w="19080">
              <a:solidFill>
                <a:srgbClr val="84bde7"/>
              </a:solidFill>
              <a:round/>
            </a:ln>
          </p:spPr>
          <p:style>
            <a:lnRef idx="0"/>
            <a:fillRef idx="0"/>
            <a:effectRef idx="0"/>
            <a:fontRef idx="minor"/>
          </p:style>
        </p:sp>
        <p:sp>
          <p:nvSpPr>
            <p:cNvPr id="357" name="CustomShape 3"/>
            <p:cNvSpPr/>
            <p:nvPr/>
          </p:nvSpPr>
          <p:spPr>
            <a:xfrm>
              <a:off x="874080" y="444960"/>
              <a:ext cx="105840" cy="105840"/>
            </a:xfrm>
            <a:prstGeom prst="rect">
              <a:avLst/>
            </a:prstGeom>
            <a:noFill/>
            <a:ln w="19080">
              <a:solidFill>
                <a:srgbClr val="84bde7"/>
              </a:solidFill>
              <a:round/>
            </a:ln>
          </p:spPr>
          <p:style>
            <a:lnRef idx="0"/>
            <a:fillRef idx="0"/>
            <a:effectRef idx="0"/>
            <a:fontRef idx="minor"/>
          </p:style>
        </p:sp>
        <p:sp>
          <p:nvSpPr>
            <p:cNvPr id="358" name="CustomShape 4"/>
            <p:cNvSpPr/>
            <p:nvPr/>
          </p:nvSpPr>
          <p:spPr>
            <a:xfrm>
              <a:off x="1035000" y="444960"/>
              <a:ext cx="105840" cy="105840"/>
            </a:xfrm>
            <a:prstGeom prst="rect">
              <a:avLst/>
            </a:prstGeom>
            <a:noFill/>
            <a:ln w="19080">
              <a:solidFill>
                <a:srgbClr val="84bde7"/>
              </a:solidFill>
              <a:round/>
            </a:ln>
          </p:spPr>
          <p:style>
            <a:lnRef idx="0"/>
            <a:fillRef idx="0"/>
            <a:effectRef idx="0"/>
            <a:fontRef idx="minor"/>
          </p:style>
        </p:sp>
        <p:sp>
          <p:nvSpPr>
            <p:cNvPr id="359" name="CustomShape 5"/>
            <p:cNvSpPr/>
            <p:nvPr/>
          </p:nvSpPr>
          <p:spPr>
            <a:xfrm>
              <a:off x="1195920" y="444960"/>
              <a:ext cx="105840" cy="105840"/>
            </a:xfrm>
            <a:prstGeom prst="rect">
              <a:avLst/>
            </a:prstGeom>
            <a:noFill/>
            <a:ln w="19080">
              <a:solidFill>
                <a:srgbClr val="84bde7"/>
              </a:solidFill>
              <a:round/>
            </a:ln>
          </p:spPr>
          <p:style>
            <a:lnRef idx="0"/>
            <a:fillRef idx="0"/>
            <a:effectRef idx="0"/>
            <a:fontRef idx="minor"/>
          </p:style>
        </p:sp>
      </p:grpSp>
      <p:grpSp>
        <p:nvGrpSpPr>
          <p:cNvPr id="360" name="Group 6"/>
          <p:cNvGrpSpPr/>
          <p:nvPr/>
        </p:nvGrpSpPr>
        <p:grpSpPr>
          <a:xfrm>
            <a:off x="338400" y="238680"/>
            <a:ext cx="8455320" cy="4664160"/>
            <a:chOff x="338400" y="238680"/>
            <a:chExt cx="8455320" cy="4664160"/>
          </a:xfrm>
        </p:grpSpPr>
        <p:sp>
          <p:nvSpPr>
            <p:cNvPr id="361" name="CustomShape 7"/>
            <p:cNvSpPr/>
            <p:nvPr/>
          </p:nvSpPr>
          <p:spPr>
            <a:xfrm>
              <a:off x="351000" y="238680"/>
              <a:ext cx="8427960" cy="4664160"/>
            </a:xfrm>
            <a:prstGeom prst="roundRect">
              <a:avLst>
                <a:gd name="adj" fmla="val 4973"/>
              </a:avLst>
            </a:prstGeom>
            <a:noFill/>
            <a:ln w="28440">
              <a:solidFill>
                <a:srgbClr val="84bde7"/>
              </a:solidFill>
              <a:round/>
            </a:ln>
          </p:spPr>
          <p:style>
            <a:lnRef idx="0"/>
            <a:fillRef idx="0"/>
            <a:effectRef idx="0"/>
            <a:fontRef idx="minor"/>
          </p:style>
        </p:sp>
        <p:sp>
          <p:nvSpPr>
            <p:cNvPr id="362" name="CustomShape 8"/>
            <p:cNvSpPr/>
            <p:nvPr/>
          </p:nvSpPr>
          <p:spPr>
            <a:xfrm>
              <a:off x="338400" y="972360"/>
              <a:ext cx="8455320" cy="360"/>
            </a:xfrm>
            <a:custGeom>
              <a:avLst/>
              <a:gdLst/>
              <a:ahLst/>
              <a:rect l="l" t="t" r="r" b="b"/>
              <a:pathLst>
                <a:path w="21600" h="21600">
                  <a:moveTo>
                    <a:pt x="0" y="0"/>
                  </a:moveTo>
                  <a:lnTo>
                    <a:pt x="21600" y="21600"/>
                  </a:lnTo>
                </a:path>
              </a:pathLst>
            </a:custGeom>
            <a:noFill/>
            <a:ln w="28440">
              <a:solidFill>
                <a:srgbClr val="84bde7"/>
              </a:solidFill>
              <a:round/>
            </a:ln>
          </p:spPr>
          <p:style>
            <a:lnRef idx="0"/>
            <a:fillRef idx="0"/>
            <a:effectRef idx="0"/>
            <a:fontRef idx="minor"/>
          </p:style>
        </p:sp>
      </p:grpSp>
      <p:sp>
        <p:nvSpPr>
          <p:cNvPr id="363" name="PlaceHolder 9"/>
          <p:cNvSpPr>
            <a:spLocks noGrp="1"/>
          </p:cNvSpPr>
          <p:nvPr>
            <p:ph type="title"/>
          </p:nvPr>
        </p:nvSpPr>
        <p:spPr>
          <a:xfrm>
            <a:off x="457200" y="205200"/>
            <a:ext cx="8229240" cy="858600"/>
          </a:xfrm>
          <a:prstGeom prst="rect">
            <a:avLst/>
          </a:prstGeom>
        </p:spPr>
        <p:txBody>
          <a:bodyPr lIns="0" rIns="0" tIns="0" bIns="0" anchor="ctr">
            <a:noAutofit/>
          </a:bodyPr>
          <a:p>
            <a:pPr algn="ctr"/>
            <a:r>
              <a:rPr b="0" lang="fr-FR" sz="4400" spc="-1" strike="noStrike">
                <a:latin typeface="Arial"/>
              </a:rPr>
              <a:t>Click to edit the title text format</a:t>
            </a:r>
            <a:endParaRPr b="0" lang="fr-FR" sz="4400" spc="-1" strike="noStrike">
              <a:latin typeface="Arial"/>
            </a:endParaRPr>
          </a:p>
        </p:txBody>
      </p:sp>
      <p:sp>
        <p:nvSpPr>
          <p:cNvPr id="364" name="PlaceHolder 10"/>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ffffff"/>
              </a:buClr>
              <a:buSzPct val="45000"/>
              <a:buFont typeface="Wingdings" charset="2"/>
              <a:buChar char=""/>
            </a:pPr>
            <a:r>
              <a:rPr b="0" lang="fr-FR" sz="3200" spc="-1" strike="noStrike">
                <a:latin typeface="Arial"/>
              </a:rPr>
              <a:t>Click to edit the outline text format</a:t>
            </a:r>
            <a:endParaRPr b="0" lang="fr-FR" sz="3200" spc="-1" strike="noStrike">
              <a:latin typeface="Arial"/>
            </a:endParaRPr>
          </a:p>
          <a:p>
            <a:pPr lvl="1" marL="864000" indent="-324000">
              <a:spcBef>
                <a:spcPts val="1134"/>
              </a:spcBef>
              <a:buClr>
                <a:srgbClr val="ffffff"/>
              </a:buClr>
              <a:buSzPct val="75000"/>
              <a:buFont typeface="Symbol" charset="2"/>
              <a:buChar char=""/>
            </a:pPr>
            <a:r>
              <a:rPr b="0" lang="fr-FR" sz="2800" spc="-1" strike="noStrike">
                <a:latin typeface="Arial"/>
              </a:rPr>
              <a:t>Second Outline Level</a:t>
            </a:r>
            <a:endParaRPr b="0" lang="fr-FR" sz="2800" spc="-1" strike="noStrike">
              <a:latin typeface="Arial"/>
            </a:endParaRPr>
          </a:p>
          <a:p>
            <a:pPr lvl="2" marL="1296000" indent="-288000">
              <a:spcBef>
                <a:spcPts val="850"/>
              </a:spcBef>
              <a:buClr>
                <a:srgbClr val="ffffff"/>
              </a:buClr>
              <a:buSzPct val="45000"/>
              <a:buFont typeface="Wingdings" charset="2"/>
              <a:buChar char=""/>
            </a:pPr>
            <a:r>
              <a:rPr b="0" lang="fr-FR" sz="2400" spc="-1" strike="noStrike">
                <a:latin typeface="Arial"/>
              </a:rPr>
              <a:t>Third Outline Level</a:t>
            </a:r>
            <a:endParaRPr b="0" lang="fr-FR" sz="2400" spc="-1" strike="noStrike">
              <a:latin typeface="Arial"/>
            </a:endParaRPr>
          </a:p>
          <a:p>
            <a:pPr lvl="3" marL="1728000" indent="-216000">
              <a:spcBef>
                <a:spcPts val="567"/>
              </a:spcBef>
              <a:buClr>
                <a:srgbClr val="ffffff"/>
              </a:buClr>
              <a:buSzPct val="75000"/>
              <a:buFont typeface="Symbol" charset="2"/>
              <a:buChar char=""/>
            </a:pPr>
            <a:r>
              <a:rPr b="0" lang="fr-FR" sz="2000" spc="-1" strike="noStrike">
                <a:latin typeface="Arial"/>
              </a:rPr>
              <a:t>Fourth Outline Level</a:t>
            </a:r>
            <a:endParaRPr b="0" lang="fr-FR" sz="2000" spc="-1" strike="noStrike">
              <a:latin typeface="Arial"/>
            </a:endParaRPr>
          </a:p>
          <a:p>
            <a:pPr lvl="4" marL="2160000" indent="-216000">
              <a:spcBef>
                <a:spcPts val="283"/>
              </a:spcBef>
              <a:buClr>
                <a:srgbClr val="ffffff"/>
              </a:buClr>
              <a:buSzPct val="45000"/>
              <a:buFont typeface="Wingdings" charset="2"/>
              <a:buChar char=""/>
            </a:pPr>
            <a:r>
              <a:rPr b="0" lang="fr-FR" sz="2000" spc="-1" strike="noStrike">
                <a:latin typeface="Arial"/>
              </a:rPr>
              <a:t>Fifth Outline Level</a:t>
            </a:r>
            <a:endParaRPr b="0" lang="fr-FR" sz="2000" spc="-1" strike="noStrike">
              <a:latin typeface="Arial"/>
            </a:endParaRPr>
          </a:p>
          <a:p>
            <a:pPr lvl="5" marL="2592000" indent="-216000">
              <a:spcBef>
                <a:spcPts val="283"/>
              </a:spcBef>
              <a:buClr>
                <a:srgbClr val="ffffff"/>
              </a:buClr>
              <a:buSzPct val="45000"/>
              <a:buFont typeface="Wingdings" charset="2"/>
              <a:buChar char=""/>
            </a:pPr>
            <a:r>
              <a:rPr b="0" lang="fr-FR" sz="2000" spc="-1" strike="noStrike">
                <a:latin typeface="Arial"/>
              </a:rPr>
              <a:t>Sixth Outline Level</a:t>
            </a:r>
            <a:endParaRPr b="0" lang="fr-FR" sz="2000" spc="-1" strike="noStrike">
              <a:latin typeface="Arial"/>
            </a:endParaRPr>
          </a:p>
          <a:p>
            <a:pPr lvl="6" marL="3024000" indent="-216000">
              <a:spcBef>
                <a:spcPts val="283"/>
              </a:spcBef>
              <a:buClr>
                <a:srgbClr val="ffffff"/>
              </a:buClr>
              <a:buSzPct val="45000"/>
              <a:buFont typeface="Wingdings" charset="2"/>
              <a:buChar char=""/>
            </a:pPr>
            <a:r>
              <a:rPr b="0" lang="fr-FR" sz="2000" spc="-1" strike="noStrike">
                <a:latin typeface="Arial"/>
              </a:rPr>
              <a:t>Seventh Outline Level</a:t>
            </a:r>
            <a:endParaRPr b="0" lang="fr-FR"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53" r:id="rId2"/>
    <p:sldLayoutId id="2147483754" r:id="rId3"/>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png"/><Relationship Id="rId3" Type="http://schemas.openxmlformats.org/officeDocument/2006/relationships/slideLayout" Target="../slideLayouts/slideLayout2.xml"/>
</Relationships>
</file>

<file path=ppt/slides/_rels/slide10.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85.xml"/>
</Relationships>
</file>

<file path=ppt/slides/_rels/slide11.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12.xml.rels><?xml version="1.0" encoding="UTF-8"?>
<Relationships xmlns="http://schemas.openxmlformats.org/package/2006/relationships"><Relationship Id="rId1" Type="http://schemas.openxmlformats.org/officeDocument/2006/relationships/image" Target="../media/image8.jpeg"/><Relationship Id="rId2" Type="http://schemas.openxmlformats.org/officeDocument/2006/relationships/slideLayout" Target="../slideLayouts/slideLayout433.xml"/>
</Relationships>
</file>

<file path=ppt/slides/_rels/slide13.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slideLayout" Target="../slideLayouts/slideLayout433.xml"/>
</Relationships>
</file>

<file path=ppt/slides/_rels/slide14.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slideLayout" Target="../slideLayouts/slideLayout421.xml"/>
</Relationships>
</file>

<file path=ppt/slides/_rels/slide15.xml.rels><?xml version="1.0" encoding="UTF-8"?>
<Relationships xmlns="http://schemas.openxmlformats.org/package/2006/relationships"><Relationship Id="rId1" Type="http://schemas.openxmlformats.org/officeDocument/2006/relationships/slideLayout" Target="../slideLayouts/slideLayout97.xml"/>
</Relationships>
</file>

<file path=ppt/slides/_rels/slide16.xml.rels><?xml version="1.0" encoding="UTF-8"?>
<Relationships xmlns="http://schemas.openxmlformats.org/package/2006/relationships"><Relationship Id="rId1" Type="http://schemas.openxmlformats.org/officeDocument/2006/relationships/slideLayout" Target="../slideLayouts/slideLayout97.xml"/>
</Relationships>
</file>

<file path=ppt/slides/_rels/slide17.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97.xml"/>
</Relationships>
</file>

<file path=ppt/slides/_rels/slide18.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slideLayout" Target="../slideLayouts/slideLayout97.xml"/>
</Relationships>
</file>

<file path=ppt/slides/_rels/slide19.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97.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slideLayout" Target="../slideLayouts/slideLayout433.xml"/>
</Relationships>
</file>

<file path=ppt/slides/_rels/slide21.xml.rels><?xml version="1.0" encoding="UTF-8"?>
<Relationships xmlns="http://schemas.openxmlformats.org/package/2006/relationships"><Relationship Id="rId1" Type="http://schemas.openxmlformats.org/officeDocument/2006/relationships/slideLayout" Target="../slideLayouts/slideLayout421.xml"/>
</Relationships>
</file>

<file path=ppt/slides/_rels/slide22.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slideLayout" Target="../slideLayouts/slideLayout97.xml"/>
</Relationships>
</file>

<file path=ppt/slides/_rels/slide23.xml.rels><?xml version="1.0" encoding="UTF-8"?>
<Relationships xmlns="http://schemas.openxmlformats.org/package/2006/relationships"><Relationship Id="rId1" Type="http://schemas.openxmlformats.org/officeDocument/2006/relationships/slideLayout" Target="../slideLayouts/slideLayout97.xml"/>
</Relationships>
</file>

<file path=ppt/slides/_rels/slide24.xml.rels><?xml version="1.0" encoding="UTF-8"?>
<Relationships xmlns="http://schemas.openxmlformats.org/package/2006/relationships"><Relationship Id="rId1" Type="http://schemas.openxmlformats.org/officeDocument/2006/relationships/slideLayout" Target="../slideLayouts/slideLayout445.xml"/>
</Relationships>
</file>

<file path=ppt/slides/_rels/slide25.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slideLayout" Target="../slideLayouts/slideLayout97.xml"/>
</Relationships>
</file>

<file path=ppt/slides/_rels/slide26.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slideLayout" Target="../slideLayouts/slideLayout97.xml"/>
</Relationships>
</file>

<file path=ppt/slides/_rels/slide27.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97.xml"/>
</Relationships>
</file>

<file path=ppt/slides/_rels/slide28.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slideLayout" Target="../slideLayouts/slideLayout97.xml"/>
</Relationships>
</file>

<file path=ppt/slides/_rels/slide29.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slideLayout" Target="../slideLayouts/slideLayout97.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30.xml.rels><?xml version="1.0" encoding="UTF-8"?>
<Relationships xmlns="http://schemas.openxmlformats.org/package/2006/relationships"><Relationship Id="rId1" Type="http://schemas.openxmlformats.org/officeDocument/2006/relationships/slideLayout" Target="../slideLayouts/slideLayout97.xml"/>
</Relationships>
</file>

<file path=ppt/slides/_rels/slide31.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5.png"/><Relationship Id="rId6" Type="http://schemas.openxmlformats.org/officeDocument/2006/relationships/image" Target="../media/image26.png"/><Relationship Id="rId7" Type="http://schemas.openxmlformats.org/officeDocument/2006/relationships/image" Target="../media/image27.png"/><Relationship Id="rId8" Type="http://schemas.openxmlformats.org/officeDocument/2006/relationships/image" Target="../media/image28.png"/><Relationship Id="rId9" Type="http://schemas.openxmlformats.org/officeDocument/2006/relationships/image" Target="../media/image29.png"/><Relationship Id="rId10" Type="http://schemas.openxmlformats.org/officeDocument/2006/relationships/image" Target="../media/image30.png"/><Relationship Id="rId11" Type="http://schemas.openxmlformats.org/officeDocument/2006/relationships/slideLayout" Target="../slideLayouts/slideLayout97.xml"/>
</Relationships>
</file>

<file path=ppt/slides/_rels/slide32.xml.rels><?xml version="1.0" encoding="UTF-8"?>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image" Target="../media/image35.png"/><Relationship Id="rId6" Type="http://schemas.openxmlformats.org/officeDocument/2006/relationships/image" Target="../media/image36.png"/><Relationship Id="rId7" Type="http://schemas.openxmlformats.org/officeDocument/2006/relationships/image" Target="../media/image37.png"/><Relationship Id="rId8" Type="http://schemas.openxmlformats.org/officeDocument/2006/relationships/image" Target="../media/image38.png"/><Relationship Id="rId9" Type="http://schemas.openxmlformats.org/officeDocument/2006/relationships/slideLayout" Target="../slideLayouts/slideLayout97.xml"/>
</Relationships>
</file>

<file path=ppt/slides/_rels/slide33.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34.xml.rels><?xml version="1.0" encoding="UTF-8"?>
<Relationships xmlns="http://schemas.openxmlformats.org/package/2006/relationships"><Relationship Id="rId1" Type="http://schemas.openxmlformats.org/officeDocument/2006/relationships/image" Target="../media/image39.png"/><Relationship Id="rId2" Type="http://schemas.openxmlformats.org/officeDocument/2006/relationships/slideLayout" Target="../slideLayouts/slideLayout421.xml"/>
</Relationships>
</file>

<file path=ppt/slides/_rels/slide35.xml.rels><?xml version="1.0" encoding="UTF-8"?>
<Relationships xmlns="http://schemas.openxmlformats.org/package/2006/relationships"><Relationship Id="rId1" Type="http://schemas.openxmlformats.org/officeDocument/2006/relationships/image" Target="../media/image40.png"/><Relationship Id="rId2" Type="http://schemas.openxmlformats.org/officeDocument/2006/relationships/slideLayout" Target="../slideLayouts/slideLayout421.xml"/>
</Relationships>
</file>

<file path=ppt/slides/_rels/slide36.xml.rels><?xml version="1.0" encoding="UTF-8"?>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slideLayout" Target="../slideLayouts/slideLayout421.xml"/>
</Relationships>
</file>

<file path=ppt/slides/_rels/slide37.xml.rels><?xml version="1.0" encoding="UTF-8"?>
<Relationships xmlns="http://schemas.openxmlformats.org/package/2006/relationships"><Relationship Id="rId1" Type="http://schemas.openxmlformats.org/officeDocument/2006/relationships/image" Target="../media/image43.png"/><Relationship Id="rId2" Type="http://schemas.openxmlformats.org/officeDocument/2006/relationships/slideLayout" Target="../slideLayouts/slideLayout421.xml"/>
</Relationships>
</file>

<file path=ppt/slides/_rels/slide38.xml.rels><?xml version="1.0" encoding="UTF-8"?>
<Relationships xmlns="http://schemas.openxmlformats.org/package/2006/relationships"><Relationship Id="rId1" Type="http://schemas.openxmlformats.org/officeDocument/2006/relationships/image" Target="../media/image44.png"/><Relationship Id="rId2" Type="http://schemas.openxmlformats.org/officeDocument/2006/relationships/slideLayout" Target="../slideLayouts/slideLayout421.xml"/>
</Relationships>
</file>

<file path=ppt/slides/_rels/slide39.xml.rels><?xml version="1.0" encoding="UTF-8"?>
<Relationships xmlns="http://schemas.openxmlformats.org/package/2006/relationships"><Relationship Id="rId1" Type="http://schemas.openxmlformats.org/officeDocument/2006/relationships/image" Target="../media/image45.png"/><Relationship Id="rId2" Type="http://schemas.openxmlformats.org/officeDocument/2006/relationships/slideLayout" Target="../slideLayouts/slideLayout421.xml"/>
</Relationships>
</file>

<file path=ppt/slides/_rels/slide4.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37.xml"/>
</Relationships>
</file>

<file path=ppt/slides/_rels/slide40.xml.rels><?xml version="1.0" encoding="UTF-8"?>
<Relationships xmlns="http://schemas.openxmlformats.org/package/2006/relationships"><Relationship Id="rId1" Type="http://schemas.openxmlformats.org/officeDocument/2006/relationships/image" Target="../media/image46.png"/><Relationship Id="rId2" Type="http://schemas.openxmlformats.org/officeDocument/2006/relationships/slideLayout" Target="../slideLayouts/slideLayout421.xml"/>
</Relationships>
</file>

<file path=ppt/slides/_rels/slide41.xml.rels><?xml version="1.0" encoding="UTF-8"?>
<Relationships xmlns="http://schemas.openxmlformats.org/package/2006/relationships"><Relationship Id="rId1" Type="http://schemas.openxmlformats.org/officeDocument/2006/relationships/image" Target="../media/image47.png"/><Relationship Id="rId2" Type="http://schemas.openxmlformats.org/officeDocument/2006/relationships/slideLayout" Target="../slideLayouts/slideLayout421.xml"/>
</Relationships>
</file>

<file path=ppt/slides/_rels/slide42.xml.rels><?xml version="1.0" encoding="UTF-8"?>
<Relationships xmlns="http://schemas.openxmlformats.org/package/2006/relationships"><Relationship Id="rId1" Type="http://schemas.openxmlformats.org/officeDocument/2006/relationships/image" Target="../media/image48.png"/><Relationship Id="rId2" Type="http://schemas.openxmlformats.org/officeDocument/2006/relationships/slideLayout" Target="../slideLayouts/slideLayout421.xml"/>
</Relationships>
</file>

<file path=ppt/slides/_rels/slide43.xml.rels><?xml version="1.0" encoding="UTF-8"?>
<Relationships xmlns="http://schemas.openxmlformats.org/package/2006/relationships"><Relationship Id="rId1" Type="http://schemas.openxmlformats.org/officeDocument/2006/relationships/image" Target="../media/image49.png"/><Relationship Id="rId2" Type="http://schemas.openxmlformats.org/officeDocument/2006/relationships/slideLayout" Target="../slideLayouts/slideLayout421.xml"/>
</Relationships>
</file>

<file path=ppt/slides/_rels/slide44.xml.rels><?xml version="1.0" encoding="UTF-8"?>
<Relationships xmlns="http://schemas.openxmlformats.org/package/2006/relationships"><Relationship Id="rId1" Type="http://schemas.openxmlformats.org/officeDocument/2006/relationships/image" Target="../media/image50.png"/><Relationship Id="rId2" Type="http://schemas.openxmlformats.org/officeDocument/2006/relationships/slideLayout" Target="../slideLayouts/slideLayout421.xml"/>
</Relationships>
</file>

<file path=ppt/slides/_rels/slide45.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46.xml.rels><?xml version="1.0" encoding="UTF-8"?>
<Relationships xmlns="http://schemas.openxmlformats.org/package/2006/relationships"><Relationship Id="rId1" Type="http://schemas.openxmlformats.org/officeDocument/2006/relationships/slideLayout" Target="../slideLayouts/slideLayout109.xml"/>
</Relationships>
</file>

<file path=ppt/slides/_rels/slide4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49.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61.xml"/>
</Relationships>
</file>

<file path=ppt/slides/_rels/slide7.xml.rels><?xml version="1.0" encoding="UTF-8"?>
<Relationships xmlns="http://schemas.openxmlformats.org/package/2006/relationships"><Relationship Id="rId1" Type="http://schemas.openxmlformats.org/officeDocument/2006/relationships/image" Target="../media/image5.jpeg"/><Relationship Id="rId2" Type="http://schemas.openxmlformats.org/officeDocument/2006/relationships/image" Target="../media/image6.png"/><Relationship Id="rId3" Type="http://schemas.openxmlformats.org/officeDocument/2006/relationships/slideLayout" Target="../slideLayouts/slideLayout73.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73.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85.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91919"/>
        </a:solidFill>
      </p:bgPr>
    </p:bg>
    <p:spTree>
      <p:nvGrpSpPr>
        <p:cNvPr id="1" name=""/>
        <p:cNvGrpSpPr/>
        <p:nvPr/>
      </p:nvGrpSpPr>
      <p:grpSpPr>
        <a:xfrm>
          <a:off x="0" y="0"/>
          <a:ext cx="0" cy="0"/>
          <a:chOff x="0" y="0"/>
          <a:chExt cx="0" cy="0"/>
        </a:xfrm>
      </p:grpSpPr>
      <p:sp>
        <p:nvSpPr>
          <p:cNvPr id="1690" name="CustomShape 1"/>
          <p:cNvSpPr/>
          <p:nvPr/>
        </p:nvSpPr>
        <p:spPr>
          <a:xfrm>
            <a:off x="2088000" y="2628000"/>
            <a:ext cx="5161680" cy="826200"/>
          </a:xfrm>
          <a:prstGeom prst="ellipse">
            <a:avLst/>
          </a:prstGeom>
          <a:noFill/>
          <a:ln w="28440">
            <a:solidFill>
              <a:srgbClr val="e84987"/>
            </a:solidFill>
            <a:round/>
          </a:ln>
        </p:spPr>
        <p:style>
          <a:lnRef idx="0"/>
          <a:fillRef idx="0"/>
          <a:effectRef idx="0"/>
          <a:fontRef idx="minor"/>
        </p:style>
      </p:sp>
      <p:grpSp>
        <p:nvGrpSpPr>
          <p:cNvPr id="1691" name="Group 2"/>
          <p:cNvGrpSpPr/>
          <p:nvPr/>
        </p:nvGrpSpPr>
        <p:grpSpPr>
          <a:xfrm>
            <a:off x="2520000" y="2952000"/>
            <a:ext cx="4086720" cy="179640"/>
            <a:chOff x="2520000" y="2952000"/>
            <a:chExt cx="4086720" cy="179640"/>
          </a:xfrm>
        </p:grpSpPr>
        <p:sp>
          <p:nvSpPr>
            <p:cNvPr id="1692" name="CustomShape 3"/>
            <p:cNvSpPr/>
            <p:nvPr/>
          </p:nvSpPr>
          <p:spPr>
            <a:xfrm>
              <a:off x="2520000" y="2952000"/>
              <a:ext cx="179640" cy="179640"/>
            </a:xfrm>
            <a:prstGeom prst="star4">
              <a:avLst>
                <a:gd name="adj" fmla="val 0"/>
              </a:avLst>
            </a:prstGeom>
            <a:solidFill>
              <a:srgbClr val="84bde7"/>
            </a:solidFill>
            <a:ln w="19080">
              <a:solidFill>
                <a:srgbClr val="84bde7"/>
              </a:solidFill>
              <a:round/>
            </a:ln>
          </p:spPr>
          <p:style>
            <a:lnRef idx="0"/>
            <a:fillRef idx="0"/>
            <a:effectRef idx="0"/>
            <a:fontRef idx="minor"/>
          </p:style>
        </p:sp>
        <p:sp>
          <p:nvSpPr>
            <p:cNvPr id="1693" name="CustomShape 4"/>
            <p:cNvSpPr/>
            <p:nvPr/>
          </p:nvSpPr>
          <p:spPr>
            <a:xfrm>
              <a:off x="6427080" y="2952000"/>
              <a:ext cx="179640" cy="179640"/>
            </a:xfrm>
            <a:prstGeom prst="star4">
              <a:avLst>
                <a:gd name="adj" fmla="val 0"/>
              </a:avLst>
            </a:prstGeom>
            <a:solidFill>
              <a:srgbClr val="84bde7"/>
            </a:solidFill>
            <a:ln w="19080">
              <a:solidFill>
                <a:srgbClr val="84bde7"/>
              </a:solidFill>
              <a:round/>
            </a:ln>
          </p:spPr>
          <p:style>
            <a:lnRef idx="0"/>
            <a:fillRef idx="0"/>
            <a:effectRef idx="0"/>
            <a:fontRef idx="minor"/>
          </p:style>
        </p:sp>
      </p:grpSp>
      <p:sp>
        <p:nvSpPr>
          <p:cNvPr id="1694" name="CustomShape 5"/>
          <p:cNvSpPr/>
          <p:nvPr/>
        </p:nvSpPr>
        <p:spPr>
          <a:xfrm>
            <a:off x="2736000" y="2548440"/>
            <a:ext cx="3787200" cy="473760"/>
          </a:xfrm>
          <a:prstGeom prst="rect">
            <a:avLst/>
          </a:prstGeom>
          <a:noFill/>
          <a:ln>
            <a:noFill/>
          </a:ln>
        </p:spPr>
        <p:style>
          <a:lnRef idx="0"/>
          <a:fillRef idx="0"/>
          <a:effectRef idx="0"/>
          <a:fontRef idx="minor"/>
        </p:style>
        <p:txBody>
          <a:bodyPr lIns="90000" rIns="90000" tIns="91440" bIns="91440">
            <a:noAutofit/>
          </a:bodyPr>
          <a:p>
            <a:pPr algn="ctr">
              <a:lnSpc>
                <a:spcPct val="100000"/>
              </a:lnSpc>
              <a:tabLst>
                <a:tab algn="l" pos="0"/>
              </a:tabLst>
            </a:pPr>
            <a:r>
              <a:rPr b="1" lang="en" sz="1600" spc="-1" strike="noStrike">
                <a:solidFill>
                  <a:srgbClr val="84bde7"/>
                </a:solidFill>
                <a:latin typeface="Assistant"/>
                <a:ea typeface="Assistant"/>
              </a:rPr>
              <a:t>Présenté et soutenu par</a:t>
            </a:r>
            <a:endParaRPr b="0" lang="fr-FR" sz="1600" spc="-1" strike="noStrike">
              <a:latin typeface="Arial"/>
            </a:endParaRPr>
          </a:p>
          <a:p>
            <a:pPr algn="ctr">
              <a:lnSpc>
                <a:spcPct val="100000"/>
              </a:lnSpc>
              <a:tabLst>
                <a:tab algn="l" pos="0"/>
              </a:tabLst>
            </a:pPr>
            <a:r>
              <a:rPr b="1" i="1" lang="en" sz="1600" spc="-1" strike="noStrike" u="sng">
                <a:solidFill>
                  <a:srgbClr val="84bde7"/>
                </a:solidFill>
                <a:uFillTx/>
                <a:latin typeface="Assistant"/>
                <a:ea typeface="Assistant"/>
              </a:rPr>
              <a:t>Maarouf Hamza</a:t>
            </a:r>
            <a:endParaRPr b="0" lang="fr-FR" sz="1600" spc="-1" strike="noStrike">
              <a:latin typeface="Arial"/>
            </a:endParaRPr>
          </a:p>
          <a:p>
            <a:pPr algn="ctr">
              <a:lnSpc>
                <a:spcPct val="100000"/>
              </a:lnSpc>
              <a:tabLst>
                <a:tab algn="l" pos="0"/>
              </a:tabLst>
            </a:pPr>
            <a:r>
              <a:rPr b="1" i="1" lang="en" sz="1600" spc="-1" strike="noStrike" u="sng">
                <a:solidFill>
                  <a:srgbClr val="84bde7"/>
                </a:solidFill>
                <a:uFillTx/>
                <a:latin typeface="Assistant"/>
                <a:ea typeface="Assistant"/>
              </a:rPr>
              <a:t>Le : 21/09/2022</a:t>
            </a:r>
            <a:endParaRPr b="0" lang="fr-FR" sz="1600" spc="-1" strike="noStrike">
              <a:latin typeface="Arial"/>
            </a:endParaRPr>
          </a:p>
        </p:txBody>
      </p:sp>
      <p:sp>
        <p:nvSpPr>
          <p:cNvPr id="1695" name="CustomShape 6"/>
          <p:cNvSpPr/>
          <p:nvPr/>
        </p:nvSpPr>
        <p:spPr>
          <a:xfrm>
            <a:off x="1277280" y="673560"/>
            <a:ext cx="6579000" cy="980640"/>
          </a:xfrm>
          <a:prstGeom prst="rect">
            <a:avLst/>
          </a:prstGeom>
          <a:noFill/>
          <a:ln>
            <a:noFill/>
          </a:ln>
        </p:spPr>
        <p:style>
          <a:lnRef idx="0"/>
          <a:fillRef idx="0"/>
          <a:effectRef idx="0"/>
          <a:fontRef idx="minor"/>
        </p:style>
        <p:txBody>
          <a:bodyPr lIns="90000" rIns="90000" tIns="91440" bIns="91440" anchor="ctr">
            <a:noAutofit/>
          </a:bodyPr>
          <a:p>
            <a:pPr algn="ctr">
              <a:lnSpc>
                <a:spcPct val="80000"/>
              </a:lnSpc>
              <a:spcBef>
                <a:spcPts val="567"/>
              </a:spcBef>
              <a:spcAft>
                <a:spcPts val="567"/>
              </a:spcAft>
              <a:tabLst>
                <a:tab algn="l" pos="0"/>
              </a:tabLst>
            </a:pPr>
            <a:r>
              <a:rPr b="1" lang="en" sz="3000" spc="-1" strike="noStrike">
                <a:solidFill>
                  <a:srgbClr val="84bde7"/>
                </a:solidFill>
                <a:latin typeface="Orbitron"/>
                <a:ea typeface="Orbitron"/>
              </a:rPr>
              <a:t>RA</a:t>
            </a:r>
            <a:r>
              <a:rPr b="1" lang="en" sz="3000" spc="-1" strike="noStrike">
                <a:solidFill>
                  <a:srgbClr val="84bde7"/>
                </a:solidFill>
                <a:latin typeface="Orbitron"/>
                <a:ea typeface="Orbitron"/>
              </a:rPr>
              <a:t>PP</a:t>
            </a:r>
            <a:r>
              <a:rPr b="1" lang="en" sz="3000" spc="-1" strike="noStrike">
                <a:solidFill>
                  <a:srgbClr val="84bde7"/>
                </a:solidFill>
                <a:latin typeface="Orbitron"/>
                <a:ea typeface="Orbitron"/>
              </a:rPr>
              <a:t>OR</a:t>
            </a:r>
            <a:r>
              <a:rPr b="1" lang="en" sz="3000" spc="-1" strike="noStrike">
                <a:solidFill>
                  <a:srgbClr val="84bde7"/>
                </a:solidFill>
                <a:latin typeface="Orbitron"/>
                <a:ea typeface="Orbitron"/>
              </a:rPr>
              <a:t>T</a:t>
            </a:r>
            <a:endParaRPr b="0" lang="fr-FR" sz="3000" spc="-1" strike="noStrike">
              <a:latin typeface="Arial"/>
              <a:ea typeface="Noto Sans CJK SC"/>
            </a:endParaRPr>
          </a:p>
          <a:p>
            <a:pPr algn="ctr">
              <a:lnSpc>
                <a:spcPct val="80000"/>
              </a:lnSpc>
              <a:spcBef>
                <a:spcPts val="567"/>
              </a:spcBef>
              <a:spcAft>
                <a:spcPts val="567"/>
              </a:spcAft>
              <a:tabLst>
                <a:tab algn="l" pos="0"/>
              </a:tabLst>
            </a:pPr>
            <a:r>
              <a:rPr b="1" lang="en" sz="3000" spc="-1" strike="noStrike">
                <a:solidFill>
                  <a:srgbClr val="84bde7"/>
                </a:solidFill>
                <a:latin typeface="Orbitron"/>
                <a:ea typeface="Orbitron"/>
              </a:rPr>
              <a:t>DE </a:t>
            </a:r>
            <a:r>
              <a:rPr b="1" lang="en" sz="3000" spc="-1" strike="noStrike">
                <a:solidFill>
                  <a:srgbClr val="84bde7"/>
                </a:solidFill>
                <a:latin typeface="Orbitron"/>
                <a:ea typeface="Orbitron"/>
              </a:rPr>
              <a:t>ST</a:t>
            </a:r>
            <a:r>
              <a:rPr b="1" lang="en" sz="3000" spc="-1" strike="noStrike">
                <a:solidFill>
                  <a:srgbClr val="84bde7"/>
                </a:solidFill>
                <a:latin typeface="Orbitron"/>
                <a:ea typeface="Orbitron"/>
              </a:rPr>
              <a:t>AG</a:t>
            </a:r>
            <a:r>
              <a:rPr b="1" lang="en" sz="3000" spc="-1" strike="noStrike">
                <a:solidFill>
                  <a:srgbClr val="84bde7"/>
                </a:solidFill>
                <a:latin typeface="Orbitron"/>
                <a:ea typeface="Orbitron"/>
              </a:rPr>
              <a:t>E </a:t>
            </a:r>
            <a:r>
              <a:rPr b="1" lang="en" sz="3000" spc="-1" strike="noStrike">
                <a:solidFill>
                  <a:srgbClr val="84bde7"/>
                </a:solidFill>
                <a:latin typeface="Orbitron"/>
                <a:ea typeface="Orbitron"/>
              </a:rPr>
              <a:t>DE </a:t>
            </a:r>
            <a:r>
              <a:rPr b="1" lang="en" sz="3000" spc="-1" strike="noStrike">
                <a:solidFill>
                  <a:srgbClr val="84bde7"/>
                </a:solidFill>
                <a:latin typeface="Orbitron"/>
                <a:ea typeface="Orbitron"/>
              </a:rPr>
              <a:t>FIN </a:t>
            </a:r>
            <a:r>
              <a:rPr b="1" lang="en" sz="3000" spc="-1" strike="noStrike">
                <a:solidFill>
                  <a:srgbClr val="84bde7"/>
                </a:solidFill>
                <a:latin typeface="Orbitron"/>
                <a:ea typeface="Orbitron"/>
              </a:rPr>
              <a:t>D’E</a:t>
            </a:r>
            <a:r>
              <a:rPr b="1" lang="en" sz="3000" spc="-1" strike="noStrike">
                <a:solidFill>
                  <a:srgbClr val="84bde7"/>
                </a:solidFill>
                <a:latin typeface="Orbitron"/>
                <a:ea typeface="Orbitron"/>
              </a:rPr>
              <a:t>TU</a:t>
            </a:r>
            <a:r>
              <a:rPr b="1" lang="en" sz="3000" spc="-1" strike="noStrike">
                <a:solidFill>
                  <a:srgbClr val="84bde7"/>
                </a:solidFill>
                <a:latin typeface="Orbitron"/>
                <a:ea typeface="Orbitron"/>
              </a:rPr>
              <a:t>DE </a:t>
            </a:r>
            <a:endParaRPr b="0" lang="fr-FR" sz="3000" spc="-1" strike="noStrike">
              <a:latin typeface="Arial"/>
              <a:ea typeface="Noto Sans CJK SC"/>
            </a:endParaRPr>
          </a:p>
        </p:txBody>
      </p:sp>
      <p:sp>
        <p:nvSpPr>
          <p:cNvPr id="1696" name="TextShape 7"/>
          <p:cNvSpPr txBox="1"/>
          <p:nvPr/>
        </p:nvSpPr>
        <p:spPr>
          <a:xfrm>
            <a:off x="1535400" y="1800000"/>
            <a:ext cx="6094800" cy="731520"/>
          </a:xfrm>
          <a:prstGeom prst="rect">
            <a:avLst/>
          </a:prstGeom>
        </p:spPr>
        <p:txBody>
          <a:bodyPr lIns="90000" rIns="90000" tIns="45000" bIns="45000" anchorCtr="1">
            <a:prstTxWarp prst="textPlain">
              <a:avLst>
                <a:gd name="adj" fmla="val 50000"/>
              </a:avLst>
            </a:prstTxWarp>
            <a:noAutofit/>
          </a:bodyPr>
          <a:p>
            <a:pPr algn="ctr">
              <a:lnSpc>
                <a:spcPct val="100000"/>
              </a:lnSpc>
            </a:pPr>
            <a:r>
              <a:rPr b="0" lang="fr-FR" sz="1400" spc="-1" strike="noStrike">
                <a:solidFill>
                  <a:srgbClr val="c9211e"/>
                </a:solidFill>
                <a:latin typeface="Orbitron;900"/>
                <a:ea typeface="Arial"/>
              </a:rPr>
              <a:t>Développement d'une plateforme décentralisée</a:t>
            </a:r>
            <a:endParaRPr b="0" lang="fr-FR" sz="1400" spc="-1" strike="noStrike">
              <a:latin typeface="Arial"/>
            </a:endParaRPr>
          </a:p>
          <a:p>
            <a:pPr algn="ctr">
              <a:lnSpc>
                <a:spcPct val="100000"/>
              </a:lnSpc>
            </a:pPr>
            <a:r>
              <a:rPr b="0" lang="fr-FR" sz="1400" spc="-1" strike="noStrike">
                <a:solidFill>
                  <a:srgbClr val="c9211e"/>
                </a:solidFill>
                <a:latin typeface="Orbitron;900"/>
                <a:ea typeface="Arial"/>
              </a:rPr>
              <a:t>de paiement en ligne via la monnaie digitale</a:t>
            </a:r>
            <a:endParaRPr b="0" lang="fr-FR" sz="1400" spc="-1" strike="noStrike">
              <a:latin typeface="Arial"/>
            </a:endParaRPr>
          </a:p>
          <a:p>
            <a:pPr algn="ctr">
              <a:lnSpc>
                <a:spcPct val="100000"/>
              </a:lnSpc>
            </a:pPr>
            <a:r>
              <a:rPr b="0" lang="fr-FR" sz="1400" spc="-1" strike="noStrike">
                <a:solidFill>
                  <a:srgbClr val="c9211e"/>
                </a:solidFill>
                <a:latin typeface="Orbitron;900"/>
                <a:ea typeface="Arial"/>
              </a:rPr>
              <a:t>pour les sites E-Commerce</a:t>
            </a:r>
            <a:endParaRPr b="0" lang="fr-FR" sz="1400" spc="-1" strike="noStrike">
              <a:latin typeface="Arial"/>
            </a:endParaRPr>
          </a:p>
        </p:txBody>
      </p:sp>
      <p:grpSp>
        <p:nvGrpSpPr>
          <p:cNvPr id="1697" name="Group 8"/>
          <p:cNvGrpSpPr/>
          <p:nvPr/>
        </p:nvGrpSpPr>
        <p:grpSpPr>
          <a:xfrm>
            <a:off x="2764800" y="4448520"/>
            <a:ext cx="5663880" cy="316440"/>
            <a:chOff x="2764800" y="4448520"/>
            <a:chExt cx="5663880" cy="316440"/>
          </a:xfrm>
        </p:grpSpPr>
        <p:sp>
          <p:nvSpPr>
            <p:cNvPr id="1698" name="CustomShape 9"/>
            <p:cNvSpPr/>
            <p:nvPr/>
          </p:nvSpPr>
          <p:spPr>
            <a:xfrm>
              <a:off x="8146800" y="4448520"/>
              <a:ext cx="281880" cy="316440"/>
            </a:xfrm>
            <a:custGeom>
              <a:avLst/>
              <a:gdLst/>
              <a:ahLst/>
              <a:rect l="l" t="t" r="r" b="b"/>
              <a:pathLst>
                <a:path w="22575" h="25327">
                  <a:moveTo>
                    <a:pt x="10186" y="0"/>
                  </a:moveTo>
                  <a:lnTo>
                    <a:pt x="8259" y="1927"/>
                  </a:lnTo>
                  <a:lnTo>
                    <a:pt x="17344" y="11012"/>
                  </a:lnTo>
                  <a:lnTo>
                    <a:pt x="0" y="11012"/>
                  </a:lnTo>
                  <a:lnTo>
                    <a:pt x="0" y="13764"/>
                  </a:lnTo>
                  <a:lnTo>
                    <a:pt x="17344" y="13764"/>
                  </a:lnTo>
                  <a:lnTo>
                    <a:pt x="8259" y="23124"/>
                  </a:lnTo>
                  <a:lnTo>
                    <a:pt x="10186" y="25327"/>
                  </a:lnTo>
                  <a:lnTo>
                    <a:pt x="22574" y="12388"/>
                  </a:lnTo>
                  <a:lnTo>
                    <a:pt x="10186" y="0"/>
                  </a:lnTo>
                  <a:close/>
                </a:path>
              </a:pathLst>
            </a:custGeom>
            <a:solidFill>
              <a:srgbClr val="000000"/>
            </a:solidFill>
            <a:ln>
              <a:noFill/>
            </a:ln>
          </p:spPr>
          <p:style>
            <a:lnRef idx="0"/>
            <a:fillRef idx="0"/>
            <a:effectRef idx="0"/>
            <a:fontRef idx="minor"/>
          </p:style>
        </p:sp>
        <p:sp>
          <p:nvSpPr>
            <p:cNvPr id="1699" name="CustomShape 10"/>
            <p:cNvSpPr/>
            <p:nvPr/>
          </p:nvSpPr>
          <p:spPr>
            <a:xfrm>
              <a:off x="2764800" y="4607640"/>
              <a:ext cx="5647320" cy="360"/>
            </a:xfrm>
            <a:custGeom>
              <a:avLst/>
              <a:gdLst/>
              <a:ahLst/>
              <a:rect l="l" t="t" r="r" b="b"/>
              <a:pathLst>
                <a:path w="21600" h="21600">
                  <a:moveTo>
                    <a:pt x="0" y="0"/>
                  </a:moveTo>
                  <a:lnTo>
                    <a:pt x="21600" y="21600"/>
                  </a:lnTo>
                </a:path>
              </a:pathLst>
            </a:custGeom>
            <a:noFill/>
            <a:ln w="38160">
              <a:solidFill>
                <a:srgbClr val="000000"/>
              </a:solidFill>
              <a:round/>
            </a:ln>
          </p:spPr>
          <p:style>
            <a:lnRef idx="0"/>
            <a:fillRef idx="0"/>
            <a:effectRef idx="0"/>
            <a:fontRef idx="minor"/>
          </p:style>
        </p:sp>
      </p:grpSp>
      <p:pic>
        <p:nvPicPr>
          <p:cNvPr id="1700" name="" descr=""/>
          <p:cNvPicPr/>
          <p:nvPr/>
        </p:nvPicPr>
        <p:blipFill>
          <a:blip r:embed="rId1"/>
          <a:stretch/>
        </p:blipFill>
        <p:spPr>
          <a:xfrm>
            <a:off x="504000" y="386280"/>
            <a:ext cx="1512000" cy="729360"/>
          </a:xfrm>
          <a:prstGeom prst="rect">
            <a:avLst/>
          </a:prstGeom>
          <a:ln>
            <a:noFill/>
          </a:ln>
        </p:spPr>
      </p:pic>
      <p:pic>
        <p:nvPicPr>
          <p:cNvPr id="1701" name="" descr=""/>
          <p:cNvPicPr/>
          <p:nvPr/>
        </p:nvPicPr>
        <p:blipFill>
          <a:blip r:embed="rId2"/>
          <a:stretch/>
        </p:blipFill>
        <p:spPr>
          <a:xfrm>
            <a:off x="6984000" y="389160"/>
            <a:ext cx="1617120" cy="617040"/>
          </a:xfrm>
          <a:prstGeom prst="rect">
            <a:avLst/>
          </a:prstGeom>
          <a:ln>
            <a:noFill/>
          </a:ln>
        </p:spPr>
      </p:pic>
      <p:sp>
        <p:nvSpPr>
          <p:cNvPr id="1702" name="CustomShape 11"/>
          <p:cNvSpPr/>
          <p:nvPr/>
        </p:nvSpPr>
        <p:spPr>
          <a:xfrm>
            <a:off x="1944720" y="3413880"/>
            <a:ext cx="2950200" cy="1120320"/>
          </a:xfrm>
          <a:prstGeom prst="rect">
            <a:avLst/>
          </a:prstGeom>
          <a:noFill/>
          <a:ln>
            <a:noFill/>
          </a:ln>
        </p:spPr>
        <p:style>
          <a:lnRef idx="0"/>
          <a:fillRef idx="0"/>
          <a:effectRef idx="0"/>
          <a:fontRef idx="minor"/>
        </p:style>
        <p:txBody>
          <a:bodyPr lIns="90000" rIns="90000" tIns="45000" bIns="45000" anchor="ctr">
            <a:noAutofit/>
          </a:bodyPr>
          <a:p>
            <a:pPr>
              <a:lnSpc>
                <a:spcPct val="100000"/>
              </a:lnSpc>
            </a:pPr>
            <a:r>
              <a:rPr b="0" lang="fr-FR" sz="1800" spc="-1" strike="noStrike">
                <a:solidFill>
                  <a:srgbClr val="84bde7"/>
                </a:solidFill>
                <a:latin typeface="Assistant"/>
                <a:ea typeface="DejaVu Sans"/>
              </a:rPr>
              <a:t>Pr. Zohir CHIBA</a:t>
            </a:r>
            <a:endParaRPr b="0" lang="fr-FR" sz="1800" spc="-1" strike="noStrike">
              <a:latin typeface="Arial"/>
            </a:endParaRPr>
          </a:p>
          <a:p>
            <a:pPr>
              <a:lnSpc>
                <a:spcPct val="100000"/>
              </a:lnSpc>
            </a:pPr>
            <a:r>
              <a:rPr b="0" lang="fr-FR" sz="1800" spc="-1" strike="noStrike">
                <a:solidFill>
                  <a:srgbClr val="84bde7"/>
                </a:solidFill>
                <a:latin typeface="Assistant"/>
                <a:ea typeface="DejaVu Sans"/>
              </a:rPr>
              <a:t>Pr. Brahim RAOUYANE</a:t>
            </a:r>
            <a:endParaRPr b="0" lang="fr-FR" sz="1800" spc="-1" strike="noStrike">
              <a:latin typeface="Arial"/>
            </a:endParaRPr>
          </a:p>
          <a:p>
            <a:pPr>
              <a:lnSpc>
                <a:spcPct val="100000"/>
              </a:lnSpc>
            </a:pPr>
            <a:r>
              <a:rPr b="0" lang="fr-FR" sz="1800" spc="-1" strike="noStrike">
                <a:solidFill>
                  <a:srgbClr val="84bde7"/>
                </a:solidFill>
                <a:latin typeface="Assistant"/>
                <a:ea typeface="DejaVu Sans"/>
              </a:rPr>
              <a:t>M. Youssef Boussofa</a:t>
            </a:r>
            <a:endParaRPr b="0" lang="fr-FR" sz="1800" spc="-1" strike="noStrike">
              <a:latin typeface="Arial"/>
            </a:endParaRPr>
          </a:p>
        </p:txBody>
      </p:sp>
      <p:sp>
        <p:nvSpPr>
          <p:cNvPr id="1703" name="CustomShape 12"/>
          <p:cNvSpPr/>
          <p:nvPr/>
        </p:nvSpPr>
        <p:spPr>
          <a:xfrm>
            <a:off x="360000" y="3816000"/>
            <a:ext cx="1942200" cy="35388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fr-FR" sz="1800" spc="-1" strike="noStrike">
                <a:solidFill>
                  <a:srgbClr val="84bde7"/>
                </a:solidFill>
                <a:latin typeface="Assistant"/>
                <a:ea typeface="DejaVu Sans"/>
              </a:rPr>
              <a:t>Encadré par </a:t>
            </a:r>
            <a:endParaRPr b="0" lang="fr-FR" sz="1800" spc="-1" strike="noStrike">
              <a:latin typeface="Arial"/>
            </a:endParaRPr>
          </a:p>
        </p:txBody>
      </p:sp>
      <p:sp>
        <p:nvSpPr>
          <p:cNvPr id="1704" name="CustomShape 13"/>
          <p:cNvSpPr/>
          <p:nvPr/>
        </p:nvSpPr>
        <p:spPr>
          <a:xfrm>
            <a:off x="3024000" y="1654200"/>
            <a:ext cx="3384000" cy="73800"/>
          </a:xfrm>
          <a:prstGeom prst="rect">
            <a:avLst/>
          </a:prstGeom>
          <a:solidFill>
            <a:srgbClr val="ffffff">
              <a:alpha val="20000"/>
            </a:srgbClr>
          </a:solidFill>
          <a:ln>
            <a:solidFill>
              <a:srgbClr val="ffffff"/>
            </a:solid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73" name="CustomShape 1"/>
          <p:cNvSpPr/>
          <p:nvPr/>
        </p:nvSpPr>
        <p:spPr>
          <a:xfrm>
            <a:off x="1008000" y="216000"/>
            <a:ext cx="7845840" cy="786600"/>
          </a:xfrm>
          <a:prstGeom prst="rect">
            <a:avLst/>
          </a:prstGeom>
          <a:noFill/>
          <a:ln>
            <a:noFill/>
          </a:ln>
        </p:spPr>
        <p:style>
          <a:lnRef idx="0"/>
          <a:fillRef idx="0"/>
          <a:effectRef idx="0"/>
          <a:fontRef idx="minor"/>
        </p:style>
        <p:txBody>
          <a:bodyPr lIns="90000" rIns="90000" tIns="91440" bIns="91440" anchor="ctr">
            <a:noAutofit/>
          </a:bodyPr>
          <a:p>
            <a:pPr algn="ctr">
              <a:lnSpc>
                <a:spcPct val="100000"/>
              </a:lnSpc>
              <a:tabLst>
                <a:tab algn="l" pos="0"/>
              </a:tabLst>
            </a:pPr>
            <a:r>
              <a:rPr b="1" lang="en" sz="2500" spc="-1" strike="noStrike">
                <a:solidFill>
                  <a:srgbClr val="e84987"/>
                </a:solidFill>
                <a:latin typeface="Orbitron"/>
                <a:ea typeface="Orbitron"/>
              </a:rPr>
              <a:t>Organisation du travail</a:t>
            </a:r>
            <a:r>
              <a:rPr b="1" lang="en" sz="2500" spc="-1" strike="noStrike">
                <a:solidFill>
                  <a:srgbClr val="ffffff"/>
                </a:solidFill>
                <a:latin typeface="Orbitron"/>
                <a:ea typeface="Orbitron"/>
              </a:rPr>
              <a:t>:</a:t>
            </a:r>
            <a:r>
              <a:rPr b="1" lang="en" sz="1900" spc="-1" strike="noStrike">
                <a:solidFill>
                  <a:srgbClr val="84bde7"/>
                </a:solidFill>
                <a:latin typeface="Orbitron"/>
                <a:ea typeface="Orbitron"/>
              </a:rPr>
              <a:t>Diagramme de Gantt</a:t>
            </a:r>
            <a:endParaRPr b="0" lang="fr-FR" sz="1900" spc="-1" strike="noStrike">
              <a:latin typeface="Arial"/>
            </a:endParaRPr>
          </a:p>
        </p:txBody>
      </p:sp>
      <p:pic>
        <p:nvPicPr>
          <p:cNvPr id="1874" name="" descr=""/>
          <p:cNvPicPr/>
          <p:nvPr/>
        </p:nvPicPr>
        <p:blipFill>
          <a:blip r:embed="rId1"/>
          <a:stretch/>
        </p:blipFill>
        <p:spPr>
          <a:xfrm>
            <a:off x="432000" y="1080000"/>
            <a:ext cx="8278200" cy="3166920"/>
          </a:xfrm>
          <a:prstGeom prst="rect">
            <a:avLst/>
          </a:prstGeom>
          <a:ln>
            <a:noFill/>
          </a:ln>
        </p:spPr>
      </p:pic>
      <p:sp>
        <p:nvSpPr>
          <p:cNvPr id="1875" name="CustomShape 2"/>
          <p:cNvSpPr/>
          <p:nvPr/>
        </p:nvSpPr>
        <p:spPr>
          <a:xfrm>
            <a:off x="525960" y="4341960"/>
            <a:ext cx="481320" cy="409320"/>
          </a:xfrm>
          <a:prstGeom prst="roundRect">
            <a:avLst>
              <a:gd name="adj" fmla="val 16667"/>
            </a:avLst>
          </a:prstGeom>
          <a:noFill/>
          <a:ln w="28440">
            <a:solidFill>
              <a:srgbClr val="84bde7"/>
            </a:solidFill>
            <a:round/>
          </a:ln>
        </p:spPr>
        <p:style>
          <a:lnRef idx="0"/>
          <a:fillRef idx="0"/>
          <a:effectRef idx="0"/>
          <a:fontRef idx="minor"/>
        </p:style>
      </p:sp>
      <p:sp>
        <p:nvSpPr>
          <p:cNvPr id="1876" name="CustomShape 3"/>
          <p:cNvSpPr/>
          <p:nvPr/>
        </p:nvSpPr>
        <p:spPr>
          <a:xfrm>
            <a:off x="576360" y="4246200"/>
            <a:ext cx="502560" cy="601200"/>
          </a:xfrm>
          <a:prstGeom prst="rect">
            <a:avLst/>
          </a:prstGeom>
          <a:noFill/>
          <a:ln>
            <a:noFill/>
          </a:ln>
        </p:spPr>
        <p:style>
          <a:lnRef idx="0"/>
          <a:fillRef idx="0"/>
          <a:effectRef idx="0"/>
          <a:fontRef idx="minor"/>
        </p:style>
        <p:txBody>
          <a:bodyPr lIns="90000" rIns="90000" tIns="45000" bIns="45000" anchor="ctr">
            <a:noAutofit/>
          </a:bodyPr>
          <a:p>
            <a:pPr>
              <a:lnSpc>
                <a:spcPct val="100000"/>
              </a:lnSpc>
            </a:pPr>
            <a:r>
              <a:rPr b="0" lang="fr-FR" sz="1800" spc="-1" strike="noStrike">
                <a:solidFill>
                  <a:srgbClr val="ffffff"/>
                </a:solidFill>
                <a:latin typeface="Arial"/>
                <a:ea typeface="DejaVu Sans"/>
              </a:rPr>
              <a:t>10</a:t>
            </a:r>
            <a:endParaRPr b="0" lang="fr-FR" sz="1800" spc="-1" strike="noStrike">
              <a:latin typeface="Arial"/>
            </a:endParaRPr>
          </a:p>
        </p:txBody>
      </p:sp>
      <p:grpSp>
        <p:nvGrpSpPr>
          <p:cNvPr id="1877" name="Group 4"/>
          <p:cNvGrpSpPr/>
          <p:nvPr/>
        </p:nvGrpSpPr>
        <p:grpSpPr>
          <a:xfrm>
            <a:off x="432000" y="1003680"/>
            <a:ext cx="8278200" cy="3243240"/>
            <a:chOff x="432000" y="1003680"/>
            <a:chExt cx="8278200" cy="3243240"/>
          </a:xfrm>
        </p:grpSpPr>
        <p:sp>
          <p:nvSpPr>
            <p:cNvPr id="1878" name="CustomShape 5"/>
            <p:cNvSpPr/>
            <p:nvPr/>
          </p:nvSpPr>
          <p:spPr>
            <a:xfrm>
              <a:off x="432000" y="1003680"/>
              <a:ext cx="8278200" cy="3243240"/>
            </a:xfrm>
            <a:prstGeom prst="roundRect">
              <a:avLst>
                <a:gd name="adj" fmla="val 4674"/>
              </a:avLst>
            </a:prstGeom>
            <a:noFill/>
            <a:ln w="28440">
              <a:solidFill>
                <a:srgbClr val="84bde7"/>
              </a:solidFill>
              <a:round/>
            </a:ln>
          </p:spPr>
          <p:style>
            <a:lnRef idx="0"/>
            <a:fillRef idx="0"/>
            <a:effectRef idx="0"/>
            <a:fontRef idx="minor"/>
          </p:style>
        </p:sp>
        <p:grpSp>
          <p:nvGrpSpPr>
            <p:cNvPr id="1879" name="Group 6"/>
            <p:cNvGrpSpPr/>
            <p:nvPr/>
          </p:nvGrpSpPr>
          <p:grpSpPr>
            <a:xfrm>
              <a:off x="432000" y="1003680"/>
              <a:ext cx="8278200" cy="286560"/>
              <a:chOff x="432000" y="1003680"/>
              <a:chExt cx="8278200" cy="286560"/>
            </a:xfrm>
          </p:grpSpPr>
          <p:sp>
            <p:nvSpPr>
              <p:cNvPr id="1880" name="CustomShape 7"/>
              <p:cNvSpPr/>
              <p:nvPr/>
            </p:nvSpPr>
            <p:spPr>
              <a:xfrm>
                <a:off x="432000" y="1003680"/>
                <a:ext cx="8278200" cy="286560"/>
              </a:xfrm>
              <a:prstGeom prst="rect">
                <a:avLst/>
              </a:prstGeom>
              <a:solidFill>
                <a:srgbClr val="ffffff"/>
              </a:solidFill>
              <a:ln w="28440">
                <a:solidFill>
                  <a:srgbClr val="84bde7"/>
                </a:solidFill>
                <a:round/>
              </a:ln>
            </p:spPr>
            <p:style>
              <a:lnRef idx="0"/>
              <a:fillRef idx="0"/>
              <a:effectRef idx="0"/>
              <a:fontRef idx="minor"/>
            </p:style>
          </p:sp>
          <p:sp>
            <p:nvSpPr>
              <p:cNvPr id="1881" name="CustomShape 8"/>
              <p:cNvSpPr/>
              <p:nvPr/>
            </p:nvSpPr>
            <p:spPr>
              <a:xfrm>
                <a:off x="8080200" y="1094040"/>
                <a:ext cx="105120" cy="105840"/>
              </a:xfrm>
              <a:prstGeom prst="ellipse">
                <a:avLst/>
              </a:prstGeom>
              <a:solidFill>
                <a:srgbClr val="e84987"/>
              </a:solidFill>
              <a:ln>
                <a:noFill/>
              </a:ln>
            </p:spPr>
            <p:style>
              <a:lnRef idx="0"/>
              <a:fillRef idx="0"/>
              <a:effectRef idx="0"/>
              <a:fontRef idx="minor"/>
            </p:style>
          </p:sp>
          <p:sp>
            <p:nvSpPr>
              <p:cNvPr id="1882" name="CustomShape 9"/>
              <p:cNvSpPr/>
              <p:nvPr/>
            </p:nvSpPr>
            <p:spPr>
              <a:xfrm>
                <a:off x="8277480" y="1094040"/>
                <a:ext cx="105120" cy="105840"/>
              </a:xfrm>
              <a:prstGeom prst="ellipse">
                <a:avLst/>
              </a:prstGeom>
              <a:solidFill>
                <a:srgbClr val="e84987"/>
              </a:solidFill>
              <a:ln>
                <a:noFill/>
              </a:ln>
            </p:spPr>
            <p:style>
              <a:lnRef idx="0"/>
              <a:fillRef idx="0"/>
              <a:effectRef idx="0"/>
              <a:fontRef idx="minor"/>
            </p:style>
          </p:sp>
          <p:sp>
            <p:nvSpPr>
              <p:cNvPr id="1883" name="CustomShape 10"/>
              <p:cNvSpPr/>
              <p:nvPr/>
            </p:nvSpPr>
            <p:spPr>
              <a:xfrm>
                <a:off x="8474400" y="1094040"/>
                <a:ext cx="105120" cy="105840"/>
              </a:xfrm>
              <a:prstGeom prst="ellipse">
                <a:avLst/>
              </a:prstGeom>
              <a:solidFill>
                <a:srgbClr val="e84987"/>
              </a:solidFill>
              <a:ln>
                <a:noFill/>
              </a:ln>
            </p:spPr>
            <p:style>
              <a:lnRef idx="0"/>
              <a:fillRef idx="0"/>
              <a:effectRef idx="0"/>
              <a:fontRef idx="minor"/>
            </p:style>
          </p:sp>
        </p:grpSp>
      </p:gr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84" name="CustomShape 1"/>
          <p:cNvSpPr/>
          <p:nvPr/>
        </p:nvSpPr>
        <p:spPr>
          <a:xfrm>
            <a:off x="3312000" y="1440000"/>
            <a:ext cx="5038200" cy="2302200"/>
          </a:xfrm>
          <a:prstGeom prst="ellipse">
            <a:avLst/>
          </a:prstGeom>
          <a:noFill/>
          <a:ln w="28440">
            <a:solidFill>
              <a:srgbClr val="e84987"/>
            </a:solidFill>
            <a:round/>
          </a:ln>
        </p:spPr>
        <p:style>
          <a:lnRef idx="0"/>
          <a:fillRef idx="0"/>
          <a:effectRef idx="0"/>
          <a:fontRef idx="minor"/>
        </p:style>
      </p:sp>
      <p:sp>
        <p:nvSpPr>
          <p:cNvPr id="1885" name="CustomShape 2"/>
          <p:cNvSpPr/>
          <p:nvPr/>
        </p:nvSpPr>
        <p:spPr>
          <a:xfrm>
            <a:off x="830880" y="1469880"/>
            <a:ext cx="2207520" cy="2207520"/>
          </a:xfrm>
          <a:prstGeom prst="roundRect">
            <a:avLst>
              <a:gd name="adj" fmla="val 16667"/>
            </a:avLst>
          </a:prstGeom>
          <a:noFill/>
          <a:ln w="28440">
            <a:solidFill>
              <a:srgbClr val="ffffff"/>
            </a:solidFill>
            <a:round/>
          </a:ln>
        </p:spPr>
        <p:style>
          <a:lnRef idx="0"/>
          <a:fillRef idx="0"/>
          <a:effectRef idx="0"/>
          <a:fontRef idx="minor"/>
        </p:style>
      </p:sp>
      <p:sp>
        <p:nvSpPr>
          <p:cNvPr id="1886" name="CustomShape 3"/>
          <p:cNvSpPr/>
          <p:nvPr/>
        </p:nvSpPr>
        <p:spPr>
          <a:xfrm>
            <a:off x="3312000" y="1440000"/>
            <a:ext cx="5038200" cy="2302200"/>
          </a:xfrm>
          <a:prstGeom prst="rect">
            <a:avLst/>
          </a:prstGeom>
          <a:noFill/>
          <a:ln>
            <a:noFill/>
          </a:ln>
        </p:spPr>
        <p:style>
          <a:lnRef idx="0"/>
          <a:fillRef idx="0"/>
          <a:effectRef idx="0"/>
          <a:fontRef idx="minor"/>
        </p:style>
        <p:txBody>
          <a:bodyPr lIns="90000" rIns="90000" tIns="91440" bIns="91440" anchor="ctr">
            <a:noAutofit/>
          </a:bodyPr>
          <a:p>
            <a:pPr algn="ctr">
              <a:lnSpc>
                <a:spcPct val="100000"/>
              </a:lnSpc>
              <a:tabLst>
                <a:tab algn="l" pos="0"/>
              </a:tabLst>
            </a:pPr>
            <a:r>
              <a:rPr b="1" lang="en" sz="2800" spc="-1" strike="noStrike">
                <a:solidFill>
                  <a:srgbClr val="000000"/>
                </a:solidFill>
                <a:latin typeface="Orbitron"/>
                <a:ea typeface="Orbitron"/>
              </a:rPr>
              <a:t>Blockchain</a:t>
            </a:r>
            <a:endParaRPr b="0" lang="fr-FR" sz="2800" spc="-1" strike="noStrike">
              <a:latin typeface="Arial"/>
            </a:endParaRPr>
          </a:p>
        </p:txBody>
      </p:sp>
      <p:sp>
        <p:nvSpPr>
          <p:cNvPr id="1887" name="CustomShape 4"/>
          <p:cNvSpPr/>
          <p:nvPr/>
        </p:nvSpPr>
        <p:spPr>
          <a:xfrm>
            <a:off x="830880" y="1711080"/>
            <a:ext cx="2207520" cy="1724760"/>
          </a:xfrm>
          <a:prstGeom prst="rect">
            <a:avLst/>
          </a:prstGeom>
          <a:noFill/>
          <a:ln>
            <a:noFill/>
          </a:ln>
        </p:spPr>
        <p:style>
          <a:lnRef idx="0"/>
          <a:fillRef idx="0"/>
          <a:effectRef idx="0"/>
          <a:fontRef idx="minor"/>
        </p:style>
        <p:txBody>
          <a:bodyPr lIns="0" rIns="0" tIns="91440" bIns="91440" anchor="ctr">
            <a:noAutofit/>
          </a:bodyPr>
          <a:p>
            <a:pPr algn="ctr">
              <a:lnSpc>
                <a:spcPct val="100000"/>
              </a:lnSpc>
              <a:tabLst>
                <a:tab algn="l" pos="0"/>
              </a:tabLst>
            </a:pPr>
            <a:r>
              <a:rPr b="1" lang="en" sz="8500" spc="-1" strike="noStrike">
                <a:solidFill>
                  <a:srgbClr val="e84987"/>
                </a:solidFill>
                <a:latin typeface="Orbitron"/>
                <a:ea typeface="Orbitron"/>
              </a:rPr>
              <a:t>03</a:t>
            </a:r>
            <a:endParaRPr b="0" lang="fr-FR" sz="8500" spc="-1" strike="noStrike">
              <a:latin typeface="Arial"/>
            </a:endParaRPr>
          </a:p>
        </p:txBody>
      </p:sp>
      <p:sp>
        <p:nvSpPr>
          <p:cNvPr id="1888" name="CustomShape 5"/>
          <p:cNvSpPr/>
          <p:nvPr/>
        </p:nvSpPr>
        <p:spPr>
          <a:xfrm>
            <a:off x="7866360" y="4065480"/>
            <a:ext cx="562320" cy="631080"/>
          </a:xfrm>
          <a:custGeom>
            <a:avLst/>
            <a:gdLst/>
            <a:ahLst/>
            <a:rect l="l" t="t" r="r" b="b"/>
            <a:pathLst>
              <a:path w="22575" h="25327">
                <a:moveTo>
                  <a:pt x="10186" y="0"/>
                </a:moveTo>
                <a:lnTo>
                  <a:pt x="8259" y="1927"/>
                </a:lnTo>
                <a:lnTo>
                  <a:pt x="17344" y="11012"/>
                </a:lnTo>
                <a:lnTo>
                  <a:pt x="0" y="11012"/>
                </a:lnTo>
                <a:lnTo>
                  <a:pt x="0" y="13764"/>
                </a:lnTo>
                <a:lnTo>
                  <a:pt x="17344" y="13764"/>
                </a:lnTo>
                <a:lnTo>
                  <a:pt x="8259" y="23124"/>
                </a:lnTo>
                <a:lnTo>
                  <a:pt x="10186" y="25327"/>
                </a:lnTo>
                <a:lnTo>
                  <a:pt x="22574" y="12388"/>
                </a:lnTo>
                <a:lnTo>
                  <a:pt x="10186" y="0"/>
                </a:lnTo>
                <a:close/>
              </a:path>
            </a:pathLst>
          </a:custGeom>
          <a:solidFill>
            <a:srgbClr val="ffffff"/>
          </a:solidFill>
          <a:ln>
            <a:noFill/>
          </a:ln>
        </p:spPr>
        <p:style>
          <a:lnRef idx="0"/>
          <a:fillRef idx="0"/>
          <a:effectRef idx="0"/>
          <a:fontRef idx="minor"/>
        </p:style>
      </p:sp>
      <p:grpSp>
        <p:nvGrpSpPr>
          <p:cNvPr id="1889" name="Group 6"/>
          <p:cNvGrpSpPr/>
          <p:nvPr/>
        </p:nvGrpSpPr>
        <p:grpSpPr>
          <a:xfrm>
            <a:off x="713160" y="444960"/>
            <a:ext cx="7715520" cy="4248720"/>
            <a:chOff x="713160" y="444960"/>
            <a:chExt cx="7715520" cy="4248720"/>
          </a:xfrm>
        </p:grpSpPr>
        <p:sp>
          <p:nvSpPr>
            <p:cNvPr id="1890" name="CustomShape 7"/>
            <p:cNvSpPr/>
            <p:nvPr/>
          </p:nvSpPr>
          <p:spPr>
            <a:xfrm>
              <a:off x="713160" y="4587840"/>
              <a:ext cx="105840" cy="105840"/>
            </a:xfrm>
            <a:prstGeom prst="rect">
              <a:avLst/>
            </a:prstGeom>
            <a:solidFill>
              <a:srgbClr val="ffffff"/>
            </a:solidFill>
            <a:ln w="19080">
              <a:solidFill>
                <a:srgbClr val="ffffff"/>
              </a:solidFill>
              <a:round/>
            </a:ln>
          </p:spPr>
          <p:style>
            <a:lnRef idx="0"/>
            <a:fillRef idx="0"/>
            <a:effectRef idx="0"/>
            <a:fontRef idx="minor"/>
          </p:style>
        </p:sp>
        <p:sp>
          <p:nvSpPr>
            <p:cNvPr id="1891" name="CustomShape 8"/>
            <p:cNvSpPr/>
            <p:nvPr/>
          </p:nvSpPr>
          <p:spPr>
            <a:xfrm>
              <a:off x="8322840" y="444960"/>
              <a:ext cx="105840" cy="105840"/>
            </a:xfrm>
            <a:prstGeom prst="rect">
              <a:avLst/>
            </a:prstGeom>
            <a:solidFill>
              <a:srgbClr val="ffffff"/>
            </a:solidFill>
            <a:ln w="19080">
              <a:solidFill>
                <a:srgbClr val="ffffff"/>
              </a:solidFill>
              <a:round/>
            </a:ln>
          </p:spPr>
          <p:style>
            <a:lnRef idx="0"/>
            <a:fillRef idx="0"/>
            <a:effectRef idx="0"/>
            <a:fontRef idx="minor"/>
          </p:style>
        </p:sp>
      </p:gr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92" name="CustomShape 1"/>
          <p:cNvSpPr/>
          <p:nvPr/>
        </p:nvSpPr>
        <p:spPr>
          <a:xfrm>
            <a:off x="720000" y="288000"/>
            <a:ext cx="7701840" cy="727560"/>
          </a:xfrm>
          <a:prstGeom prst="rect">
            <a:avLst/>
          </a:prstGeom>
          <a:noFill/>
          <a:ln>
            <a:noFill/>
          </a:ln>
        </p:spPr>
        <p:style>
          <a:lnRef idx="0"/>
          <a:fillRef idx="0"/>
          <a:effectRef idx="0"/>
          <a:fontRef idx="minor"/>
        </p:style>
        <p:txBody>
          <a:bodyPr lIns="90000" rIns="90000" tIns="91440" bIns="91440">
            <a:noAutofit/>
          </a:bodyPr>
          <a:p>
            <a:pPr algn="ctr">
              <a:lnSpc>
                <a:spcPct val="100000"/>
              </a:lnSpc>
              <a:spcBef>
                <a:spcPts val="1417"/>
              </a:spcBef>
              <a:spcAft>
                <a:spcPts val="3016"/>
              </a:spcAft>
              <a:tabLst>
                <a:tab algn="l" pos="0"/>
              </a:tabLst>
            </a:pPr>
            <a:r>
              <a:rPr b="1" lang="en" sz="2500" spc="-1" strike="noStrike">
                <a:solidFill>
                  <a:srgbClr val="e84987"/>
                </a:solidFill>
                <a:latin typeface="Assistant"/>
                <a:ea typeface="Assistant"/>
              </a:rPr>
              <a:t>Base de données distribuée</a:t>
            </a:r>
            <a:endParaRPr b="1" lang="fr-FR" sz="2500" spc="-1" strike="noStrike">
              <a:latin typeface="Assistant Medium"/>
            </a:endParaRPr>
          </a:p>
        </p:txBody>
      </p:sp>
      <p:sp>
        <p:nvSpPr>
          <p:cNvPr id="1893" name="CustomShape 2"/>
          <p:cNvSpPr/>
          <p:nvPr/>
        </p:nvSpPr>
        <p:spPr>
          <a:xfrm>
            <a:off x="8119440" y="4359960"/>
            <a:ext cx="299520" cy="336600"/>
          </a:xfrm>
          <a:custGeom>
            <a:avLst/>
            <a:gdLst/>
            <a:ahLst/>
            <a:rect l="l" t="t" r="r" b="b"/>
            <a:pathLst>
              <a:path w="22575" h="25327">
                <a:moveTo>
                  <a:pt x="10186" y="0"/>
                </a:moveTo>
                <a:lnTo>
                  <a:pt x="8259" y="1927"/>
                </a:lnTo>
                <a:lnTo>
                  <a:pt x="17344" y="11012"/>
                </a:lnTo>
                <a:lnTo>
                  <a:pt x="0" y="11012"/>
                </a:lnTo>
                <a:lnTo>
                  <a:pt x="0" y="13764"/>
                </a:lnTo>
                <a:lnTo>
                  <a:pt x="17344" y="13764"/>
                </a:lnTo>
                <a:lnTo>
                  <a:pt x="8259" y="23124"/>
                </a:lnTo>
                <a:lnTo>
                  <a:pt x="10186" y="25327"/>
                </a:lnTo>
                <a:lnTo>
                  <a:pt x="22574" y="12388"/>
                </a:lnTo>
                <a:lnTo>
                  <a:pt x="10186" y="0"/>
                </a:lnTo>
                <a:close/>
              </a:path>
            </a:pathLst>
          </a:custGeom>
          <a:solidFill>
            <a:srgbClr val="e84987"/>
          </a:solidFill>
          <a:ln>
            <a:noFill/>
          </a:ln>
        </p:spPr>
        <p:style>
          <a:lnRef idx="0"/>
          <a:fillRef idx="0"/>
          <a:effectRef idx="0"/>
          <a:fontRef idx="minor"/>
        </p:style>
      </p:sp>
      <p:grpSp>
        <p:nvGrpSpPr>
          <p:cNvPr id="1894" name="Group 3"/>
          <p:cNvGrpSpPr/>
          <p:nvPr/>
        </p:nvGrpSpPr>
        <p:grpSpPr>
          <a:xfrm>
            <a:off x="7839720" y="288360"/>
            <a:ext cx="654480" cy="654480"/>
            <a:chOff x="7839720" y="288360"/>
            <a:chExt cx="654480" cy="654480"/>
          </a:xfrm>
        </p:grpSpPr>
        <p:sp>
          <p:nvSpPr>
            <p:cNvPr id="1895" name="CustomShape 4"/>
            <p:cNvSpPr/>
            <p:nvPr/>
          </p:nvSpPr>
          <p:spPr>
            <a:xfrm>
              <a:off x="7839720" y="288360"/>
              <a:ext cx="654480" cy="654480"/>
            </a:xfrm>
            <a:custGeom>
              <a:avLst/>
              <a:gdLst/>
              <a:ahLst/>
              <a:rect l="l" t="t" r="r" b="b"/>
              <a:pathLst>
                <a:path w="45899" h="45898">
                  <a:moveTo>
                    <a:pt x="22949" y="45898"/>
                  </a:moveTo>
                  <a:cubicBezTo>
                    <a:pt x="10305" y="45898"/>
                    <a:pt x="1" y="35594"/>
                    <a:pt x="1" y="22949"/>
                  </a:cubicBezTo>
                  <a:cubicBezTo>
                    <a:pt x="1" y="10305"/>
                    <a:pt x="10305" y="1"/>
                    <a:pt x="22949" y="1"/>
                  </a:cubicBezTo>
                  <a:cubicBezTo>
                    <a:pt x="35594" y="1"/>
                    <a:pt x="45898" y="10305"/>
                    <a:pt x="45898" y="22949"/>
                  </a:cubicBezTo>
                  <a:cubicBezTo>
                    <a:pt x="45898" y="35594"/>
                    <a:pt x="35594" y="45898"/>
                    <a:pt x="22949" y="45898"/>
                  </a:cubicBezTo>
                  <a:close/>
                  <a:moveTo>
                    <a:pt x="22949" y="396"/>
                  </a:moveTo>
                  <a:cubicBezTo>
                    <a:pt x="10517" y="396"/>
                    <a:pt x="365" y="10487"/>
                    <a:pt x="365" y="22949"/>
                  </a:cubicBezTo>
                  <a:cubicBezTo>
                    <a:pt x="365" y="35381"/>
                    <a:pt x="10487" y="45533"/>
                    <a:pt x="22949" y="45533"/>
                  </a:cubicBezTo>
                  <a:cubicBezTo>
                    <a:pt x="35381" y="45533"/>
                    <a:pt x="45503" y="35411"/>
                    <a:pt x="45503" y="22949"/>
                  </a:cubicBezTo>
                  <a:cubicBezTo>
                    <a:pt x="45503" y="10517"/>
                    <a:pt x="35412" y="396"/>
                    <a:pt x="22949" y="396"/>
                  </a:cubicBezTo>
                  <a:close/>
                </a:path>
              </a:pathLst>
            </a:custGeom>
            <a:solidFill>
              <a:srgbClr val="e84987"/>
            </a:solidFill>
            <a:ln w="9360">
              <a:solidFill>
                <a:srgbClr val="e84987"/>
              </a:solidFill>
              <a:round/>
            </a:ln>
          </p:spPr>
          <p:style>
            <a:lnRef idx="0"/>
            <a:fillRef idx="0"/>
            <a:effectRef idx="0"/>
            <a:fontRef idx="minor"/>
          </p:style>
        </p:sp>
        <p:sp>
          <p:nvSpPr>
            <p:cNvPr id="1896" name="CustomShape 5"/>
            <p:cNvSpPr/>
            <p:nvPr/>
          </p:nvSpPr>
          <p:spPr>
            <a:xfrm>
              <a:off x="7839720" y="288360"/>
              <a:ext cx="654480" cy="654480"/>
            </a:xfrm>
            <a:custGeom>
              <a:avLst/>
              <a:gdLst/>
              <a:ahLst/>
              <a:rect l="l" t="t" r="r" b="b"/>
              <a:pathLst>
                <a:path w="45899" h="45898">
                  <a:moveTo>
                    <a:pt x="22949" y="45898"/>
                  </a:moveTo>
                  <a:cubicBezTo>
                    <a:pt x="10305" y="45898"/>
                    <a:pt x="1" y="35594"/>
                    <a:pt x="1" y="22949"/>
                  </a:cubicBezTo>
                  <a:cubicBezTo>
                    <a:pt x="1" y="10305"/>
                    <a:pt x="10305" y="1"/>
                    <a:pt x="22949" y="1"/>
                  </a:cubicBezTo>
                  <a:cubicBezTo>
                    <a:pt x="35594" y="1"/>
                    <a:pt x="45898" y="10305"/>
                    <a:pt x="45898" y="22949"/>
                  </a:cubicBezTo>
                  <a:cubicBezTo>
                    <a:pt x="45898" y="35594"/>
                    <a:pt x="35594" y="45898"/>
                    <a:pt x="22949" y="45898"/>
                  </a:cubicBezTo>
                  <a:close/>
                  <a:moveTo>
                    <a:pt x="22949" y="396"/>
                  </a:moveTo>
                  <a:cubicBezTo>
                    <a:pt x="10517" y="396"/>
                    <a:pt x="365" y="10487"/>
                    <a:pt x="365" y="22949"/>
                  </a:cubicBezTo>
                  <a:cubicBezTo>
                    <a:pt x="365" y="35381"/>
                    <a:pt x="10487" y="45533"/>
                    <a:pt x="22949" y="45533"/>
                  </a:cubicBezTo>
                  <a:cubicBezTo>
                    <a:pt x="35381" y="45533"/>
                    <a:pt x="45503" y="35411"/>
                    <a:pt x="45503" y="22949"/>
                  </a:cubicBezTo>
                  <a:cubicBezTo>
                    <a:pt x="45503" y="10517"/>
                    <a:pt x="35412" y="396"/>
                    <a:pt x="22949" y="396"/>
                  </a:cubicBezTo>
                  <a:close/>
                </a:path>
              </a:pathLst>
            </a:custGeom>
            <a:solidFill>
              <a:srgbClr val="e84987"/>
            </a:solidFill>
            <a:ln w="9360">
              <a:solidFill>
                <a:srgbClr val="e84987"/>
              </a:solidFill>
              <a:round/>
            </a:ln>
          </p:spPr>
          <p:style>
            <a:lnRef idx="0"/>
            <a:fillRef idx="0"/>
            <a:effectRef idx="0"/>
            <a:fontRef idx="minor"/>
          </p:style>
        </p:sp>
        <p:sp>
          <p:nvSpPr>
            <p:cNvPr id="1897" name="CustomShape 6"/>
            <p:cNvSpPr/>
            <p:nvPr/>
          </p:nvSpPr>
          <p:spPr>
            <a:xfrm>
              <a:off x="7904520" y="288360"/>
              <a:ext cx="526320" cy="654480"/>
            </a:xfrm>
            <a:custGeom>
              <a:avLst/>
              <a:gdLst/>
              <a:ahLst/>
              <a:rect l="l" t="t" r="r" b="b"/>
              <a:pathLst>
                <a:path w="36932" h="45898">
                  <a:moveTo>
                    <a:pt x="18451" y="45898"/>
                  </a:moveTo>
                  <a:cubicBezTo>
                    <a:pt x="8268" y="45898"/>
                    <a:pt x="1" y="35594"/>
                    <a:pt x="1" y="22949"/>
                  </a:cubicBezTo>
                  <a:cubicBezTo>
                    <a:pt x="1" y="10305"/>
                    <a:pt x="8268" y="1"/>
                    <a:pt x="18451" y="1"/>
                  </a:cubicBezTo>
                  <a:cubicBezTo>
                    <a:pt x="28633" y="1"/>
                    <a:pt x="36931" y="10305"/>
                    <a:pt x="36931" y="22949"/>
                  </a:cubicBezTo>
                  <a:cubicBezTo>
                    <a:pt x="36931" y="35594"/>
                    <a:pt x="28633" y="45898"/>
                    <a:pt x="18451" y="45898"/>
                  </a:cubicBezTo>
                  <a:close/>
                  <a:moveTo>
                    <a:pt x="18451" y="396"/>
                  </a:moveTo>
                  <a:cubicBezTo>
                    <a:pt x="8481" y="396"/>
                    <a:pt x="365" y="10487"/>
                    <a:pt x="365" y="22949"/>
                  </a:cubicBezTo>
                  <a:cubicBezTo>
                    <a:pt x="365" y="35381"/>
                    <a:pt x="8451" y="45533"/>
                    <a:pt x="18451" y="45533"/>
                  </a:cubicBezTo>
                  <a:cubicBezTo>
                    <a:pt x="28420" y="45533"/>
                    <a:pt x="36536" y="35411"/>
                    <a:pt x="36536" y="22949"/>
                  </a:cubicBezTo>
                  <a:cubicBezTo>
                    <a:pt x="36506" y="10517"/>
                    <a:pt x="28420" y="396"/>
                    <a:pt x="18451" y="396"/>
                  </a:cubicBezTo>
                  <a:close/>
                </a:path>
              </a:pathLst>
            </a:custGeom>
            <a:solidFill>
              <a:srgbClr val="e84987"/>
            </a:solidFill>
            <a:ln w="9360">
              <a:solidFill>
                <a:srgbClr val="e84987"/>
              </a:solidFill>
              <a:round/>
            </a:ln>
          </p:spPr>
          <p:style>
            <a:lnRef idx="0"/>
            <a:fillRef idx="0"/>
            <a:effectRef idx="0"/>
            <a:fontRef idx="minor"/>
          </p:style>
        </p:sp>
        <p:sp>
          <p:nvSpPr>
            <p:cNvPr id="1898" name="CustomShape 7"/>
            <p:cNvSpPr/>
            <p:nvPr/>
          </p:nvSpPr>
          <p:spPr>
            <a:xfrm>
              <a:off x="7961400" y="288360"/>
              <a:ext cx="412560" cy="654480"/>
            </a:xfrm>
            <a:custGeom>
              <a:avLst/>
              <a:gdLst/>
              <a:ahLst/>
              <a:rect l="l" t="t" r="r" b="b"/>
              <a:pathLst>
                <a:path w="28998" h="45898">
                  <a:moveTo>
                    <a:pt x="14469" y="45898"/>
                  </a:moveTo>
                  <a:cubicBezTo>
                    <a:pt x="6505" y="45898"/>
                    <a:pt x="0" y="35594"/>
                    <a:pt x="0" y="22949"/>
                  </a:cubicBezTo>
                  <a:cubicBezTo>
                    <a:pt x="0" y="10305"/>
                    <a:pt x="6505" y="1"/>
                    <a:pt x="14469" y="1"/>
                  </a:cubicBezTo>
                  <a:cubicBezTo>
                    <a:pt x="22463" y="1"/>
                    <a:pt x="28937" y="10305"/>
                    <a:pt x="28937" y="22949"/>
                  </a:cubicBezTo>
                  <a:cubicBezTo>
                    <a:pt x="28998" y="35594"/>
                    <a:pt x="22493" y="45898"/>
                    <a:pt x="14469" y="45898"/>
                  </a:cubicBezTo>
                  <a:close/>
                  <a:moveTo>
                    <a:pt x="14469" y="396"/>
                  </a:moveTo>
                  <a:cubicBezTo>
                    <a:pt x="6687" y="396"/>
                    <a:pt x="365" y="10487"/>
                    <a:pt x="365" y="22949"/>
                  </a:cubicBezTo>
                  <a:cubicBezTo>
                    <a:pt x="365" y="35381"/>
                    <a:pt x="6687" y="45533"/>
                    <a:pt x="14469" y="45533"/>
                  </a:cubicBezTo>
                  <a:cubicBezTo>
                    <a:pt x="22250" y="45533"/>
                    <a:pt x="28572" y="35411"/>
                    <a:pt x="28572" y="22949"/>
                  </a:cubicBezTo>
                  <a:cubicBezTo>
                    <a:pt x="28603" y="10517"/>
                    <a:pt x="22250" y="396"/>
                    <a:pt x="14469" y="396"/>
                  </a:cubicBezTo>
                  <a:close/>
                </a:path>
              </a:pathLst>
            </a:custGeom>
            <a:solidFill>
              <a:srgbClr val="e84987"/>
            </a:solidFill>
            <a:ln w="9360">
              <a:solidFill>
                <a:srgbClr val="e84987"/>
              </a:solidFill>
              <a:round/>
            </a:ln>
          </p:spPr>
          <p:style>
            <a:lnRef idx="0"/>
            <a:fillRef idx="0"/>
            <a:effectRef idx="0"/>
            <a:fontRef idx="minor"/>
          </p:style>
        </p:sp>
        <p:sp>
          <p:nvSpPr>
            <p:cNvPr id="1899" name="CustomShape 8"/>
            <p:cNvSpPr/>
            <p:nvPr/>
          </p:nvSpPr>
          <p:spPr>
            <a:xfrm>
              <a:off x="8009640" y="288360"/>
              <a:ext cx="317520" cy="654480"/>
            </a:xfrm>
            <a:custGeom>
              <a:avLst/>
              <a:gdLst/>
              <a:ahLst/>
              <a:rect l="l" t="t" r="r" b="b"/>
              <a:pathLst>
                <a:path w="22342" h="45898">
                  <a:moveTo>
                    <a:pt x="11186" y="45898"/>
                  </a:moveTo>
                  <a:cubicBezTo>
                    <a:pt x="5016" y="45898"/>
                    <a:pt x="0" y="35594"/>
                    <a:pt x="0" y="22949"/>
                  </a:cubicBezTo>
                  <a:cubicBezTo>
                    <a:pt x="0" y="10305"/>
                    <a:pt x="5016" y="1"/>
                    <a:pt x="11186" y="1"/>
                  </a:cubicBezTo>
                  <a:cubicBezTo>
                    <a:pt x="17326" y="1"/>
                    <a:pt x="22341" y="10305"/>
                    <a:pt x="22341" y="22949"/>
                  </a:cubicBezTo>
                  <a:cubicBezTo>
                    <a:pt x="22341" y="35594"/>
                    <a:pt x="17326" y="45898"/>
                    <a:pt x="11186" y="45898"/>
                  </a:cubicBezTo>
                  <a:close/>
                  <a:moveTo>
                    <a:pt x="11186" y="396"/>
                  </a:moveTo>
                  <a:cubicBezTo>
                    <a:pt x="5259" y="396"/>
                    <a:pt x="426" y="10487"/>
                    <a:pt x="426" y="22949"/>
                  </a:cubicBezTo>
                  <a:cubicBezTo>
                    <a:pt x="426" y="35381"/>
                    <a:pt x="5259" y="45533"/>
                    <a:pt x="11186" y="45533"/>
                  </a:cubicBezTo>
                  <a:cubicBezTo>
                    <a:pt x="17113" y="45533"/>
                    <a:pt x="21916" y="35411"/>
                    <a:pt x="21916" y="22949"/>
                  </a:cubicBezTo>
                  <a:cubicBezTo>
                    <a:pt x="21916" y="10517"/>
                    <a:pt x="17113" y="396"/>
                    <a:pt x="11186" y="396"/>
                  </a:cubicBezTo>
                  <a:close/>
                </a:path>
              </a:pathLst>
            </a:custGeom>
            <a:solidFill>
              <a:srgbClr val="e84987"/>
            </a:solidFill>
            <a:ln w="9360">
              <a:solidFill>
                <a:srgbClr val="e84987"/>
              </a:solidFill>
              <a:round/>
            </a:ln>
          </p:spPr>
          <p:style>
            <a:lnRef idx="0"/>
            <a:fillRef idx="0"/>
            <a:effectRef idx="0"/>
            <a:fontRef idx="minor"/>
          </p:style>
        </p:sp>
        <p:sp>
          <p:nvSpPr>
            <p:cNvPr id="1900" name="CustomShape 9"/>
            <p:cNvSpPr/>
            <p:nvPr/>
          </p:nvSpPr>
          <p:spPr>
            <a:xfrm>
              <a:off x="8063280" y="288360"/>
              <a:ext cx="213480" cy="654480"/>
            </a:xfrm>
            <a:custGeom>
              <a:avLst/>
              <a:gdLst/>
              <a:ahLst/>
              <a:rect l="l" t="t" r="r" b="b"/>
              <a:pathLst>
                <a:path w="15078" h="45898">
                  <a:moveTo>
                    <a:pt x="7509" y="45898"/>
                  </a:moveTo>
                  <a:cubicBezTo>
                    <a:pt x="3284" y="45898"/>
                    <a:pt x="1" y="35837"/>
                    <a:pt x="1" y="22949"/>
                  </a:cubicBezTo>
                  <a:cubicBezTo>
                    <a:pt x="1" y="10061"/>
                    <a:pt x="3284" y="1"/>
                    <a:pt x="7509" y="1"/>
                  </a:cubicBezTo>
                  <a:cubicBezTo>
                    <a:pt x="11734" y="1"/>
                    <a:pt x="15047" y="10061"/>
                    <a:pt x="15047" y="22949"/>
                  </a:cubicBezTo>
                  <a:cubicBezTo>
                    <a:pt x="15077" y="35837"/>
                    <a:pt x="11734" y="45898"/>
                    <a:pt x="7509" y="45898"/>
                  </a:cubicBezTo>
                  <a:close/>
                  <a:moveTo>
                    <a:pt x="7509" y="396"/>
                  </a:moveTo>
                  <a:cubicBezTo>
                    <a:pt x="3557" y="396"/>
                    <a:pt x="366" y="10487"/>
                    <a:pt x="366" y="22949"/>
                  </a:cubicBezTo>
                  <a:cubicBezTo>
                    <a:pt x="366" y="35381"/>
                    <a:pt x="3557" y="45533"/>
                    <a:pt x="7509" y="45533"/>
                  </a:cubicBezTo>
                  <a:cubicBezTo>
                    <a:pt x="11460" y="45533"/>
                    <a:pt x="14652" y="35411"/>
                    <a:pt x="14652" y="22949"/>
                  </a:cubicBezTo>
                  <a:cubicBezTo>
                    <a:pt x="14652" y="10517"/>
                    <a:pt x="11460" y="396"/>
                    <a:pt x="7509" y="396"/>
                  </a:cubicBezTo>
                  <a:close/>
                </a:path>
              </a:pathLst>
            </a:custGeom>
            <a:solidFill>
              <a:srgbClr val="e84987"/>
            </a:solidFill>
            <a:ln w="9360">
              <a:solidFill>
                <a:srgbClr val="e84987"/>
              </a:solidFill>
              <a:round/>
            </a:ln>
          </p:spPr>
          <p:style>
            <a:lnRef idx="0"/>
            <a:fillRef idx="0"/>
            <a:effectRef idx="0"/>
            <a:fontRef idx="minor"/>
          </p:style>
        </p:sp>
        <p:sp>
          <p:nvSpPr>
            <p:cNvPr id="1901" name="CustomShape 10"/>
            <p:cNvSpPr/>
            <p:nvPr/>
          </p:nvSpPr>
          <p:spPr>
            <a:xfrm>
              <a:off x="8119800" y="288360"/>
              <a:ext cx="102960" cy="654480"/>
            </a:xfrm>
            <a:custGeom>
              <a:avLst/>
              <a:gdLst/>
              <a:ahLst/>
              <a:rect l="l" t="t" r="r" b="b"/>
              <a:pathLst>
                <a:path w="7357" h="45898">
                  <a:moveTo>
                    <a:pt x="3678" y="45898"/>
                  </a:moveTo>
                  <a:cubicBezTo>
                    <a:pt x="1277" y="45898"/>
                    <a:pt x="0" y="34074"/>
                    <a:pt x="0" y="22949"/>
                  </a:cubicBezTo>
                  <a:cubicBezTo>
                    <a:pt x="0" y="11824"/>
                    <a:pt x="1277" y="1"/>
                    <a:pt x="3678" y="1"/>
                  </a:cubicBezTo>
                  <a:cubicBezTo>
                    <a:pt x="6080" y="1"/>
                    <a:pt x="7356" y="11824"/>
                    <a:pt x="7356" y="22949"/>
                  </a:cubicBezTo>
                  <a:cubicBezTo>
                    <a:pt x="7356" y="34074"/>
                    <a:pt x="6019" y="45898"/>
                    <a:pt x="3678" y="45898"/>
                  </a:cubicBezTo>
                  <a:close/>
                  <a:moveTo>
                    <a:pt x="3678" y="396"/>
                  </a:moveTo>
                  <a:cubicBezTo>
                    <a:pt x="2128" y="396"/>
                    <a:pt x="396" y="9666"/>
                    <a:pt x="396" y="22949"/>
                  </a:cubicBezTo>
                  <a:cubicBezTo>
                    <a:pt x="396" y="36262"/>
                    <a:pt x="2158" y="45533"/>
                    <a:pt x="3678" y="45533"/>
                  </a:cubicBezTo>
                  <a:cubicBezTo>
                    <a:pt x="5198" y="45533"/>
                    <a:pt x="6931" y="36262"/>
                    <a:pt x="6931" y="22949"/>
                  </a:cubicBezTo>
                  <a:cubicBezTo>
                    <a:pt x="6931" y="9666"/>
                    <a:pt x="5198" y="396"/>
                    <a:pt x="3678" y="396"/>
                  </a:cubicBezTo>
                  <a:close/>
                </a:path>
              </a:pathLst>
            </a:custGeom>
            <a:solidFill>
              <a:srgbClr val="e84987"/>
            </a:solidFill>
            <a:ln w="9360">
              <a:solidFill>
                <a:srgbClr val="e84987"/>
              </a:solidFill>
              <a:round/>
            </a:ln>
          </p:spPr>
          <p:style>
            <a:lnRef idx="0"/>
            <a:fillRef idx="0"/>
            <a:effectRef idx="0"/>
            <a:fontRef idx="minor"/>
          </p:style>
        </p:sp>
        <p:sp>
          <p:nvSpPr>
            <p:cNvPr id="1902" name="CustomShape 11"/>
            <p:cNvSpPr/>
            <p:nvPr/>
          </p:nvSpPr>
          <p:spPr>
            <a:xfrm>
              <a:off x="8165160" y="291240"/>
              <a:ext cx="3240" cy="649440"/>
            </a:xfrm>
            <a:custGeom>
              <a:avLst/>
              <a:gdLst/>
              <a:ahLst/>
              <a:rect l="l" t="t" r="r" b="b"/>
              <a:pathLst>
                <a:path w="366" h="45534">
                  <a:moveTo>
                    <a:pt x="1" y="1"/>
                  </a:moveTo>
                  <a:lnTo>
                    <a:pt x="366" y="1"/>
                  </a:lnTo>
                  <a:lnTo>
                    <a:pt x="366" y="45533"/>
                  </a:lnTo>
                  <a:lnTo>
                    <a:pt x="1" y="45533"/>
                  </a:lnTo>
                  <a:close/>
                </a:path>
              </a:pathLst>
            </a:custGeom>
            <a:solidFill>
              <a:srgbClr val="e84987"/>
            </a:solidFill>
            <a:ln w="9360">
              <a:solidFill>
                <a:srgbClr val="e84987"/>
              </a:solidFill>
              <a:round/>
            </a:ln>
          </p:spPr>
          <p:style>
            <a:lnRef idx="0"/>
            <a:fillRef idx="0"/>
            <a:effectRef idx="0"/>
            <a:fontRef idx="minor"/>
          </p:style>
        </p:sp>
        <p:sp>
          <p:nvSpPr>
            <p:cNvPr id="1903" name="CustomShape 12"/>
            <p:cNvSpPr/>
            <p:nvPr/>
          </p:nvSpPr>
          <p:spPr>
            <a:xfrm>
              <a:off x="7848360" y="664200"/>
              <a:ext cx="636840" cy="3240"/>
            </a:xfrm>
            <a:custGeom>
              <a:avLst/>
              <a:gdLst/>
              <a:ahLst/>
              <a:rect l="l" t="t" r="r" b="b"/>
              <a:pathLst>
                <a:path w="44652" h="366">
                  <a:moveTo>
                    <a:pt x="0" y="0"/>
                  </a:moveTo>
                  <a:lnTo>
                    <a:pt x="44652" y="0"/>
                  </a:lnTo>
                  <a:lnTo>
                    <a:pt x="44652" y="365"/>
                  </a:lnTo>
                  <a:lnTo>
                    <a:pt x="0" y="365"/>
                  </a:lnTo>
                  <a:close/>
                </a:path>
              </a:pathLst>
            </a:custGeom>
            <a:solidFill>
              <a:srgbClr val="e84987"/>
            </a:solidFill>
            <a:ln w="9360">
              <a:solidFill>
                <a:srgbClr val="e84987"/>
              </a:solidFill>
              <a:round/>
            </a:ln>
          </p:spPr>
          <p:style>
            <a:lnRef idx="0"/>
            <a:fillRef idx="0"/>
            <a:effectRef idx="0"/>
            <a:fontRef idx="minor"/>
          </p:style>
        </p:sp>
        <p:sp>
          <p:nvSpPr>
            <p:cNvPr id="1904" name="CustomShape 13"/>
            <p:cNvSpPr/>
            <p:nvPr/>
          </p:nvSpPr>
          <p:spPr>
            <a:xfrm>
              <a:off x="7857360" y="712440"/>
              <a:ext cx="619920" cy="3600"/>
            </a:xfrm>
            <a:custGeom>
              <a:avLst/>
              <a:gdLst/>
              <a:ahLst/>
              <a:rect l="l" t="t" r="r" b="b"/>
              <a:pathLst>
                <a:path w="43467" h="396">
                  <a:moveTo>
                    <a:pt x="1" y="0"/>
                  </a:moveTo>
                  <a:lnTo>
                    <a:pt x="43467" y="0"/>
                  </a:lnTo>
                  <a:lnTo>
                    <a:pt x="43467" y="395"/>
                  </a:lnTo>
                  <a:lnTo>
                    <a:pt x="1" y="395"/>
                  </a:lnTo>
                  <a:close/>
                </a:path>
              </a:pathLst>
            </a:custGeom>
            <a:solidFill>
              <a:srgbClr val="e84987"/>
            </a:solidFill>
            <a:ln w="9360">
              <a:solidFill>
                <a:srgbClr val="e84987"/>
              </a:solidFill>
              <a:round/>
            </a:ln>
          </p:spPr>
          <p:style>
            <a:lnRef idx="0"/>
            <a:fillRef idx="0"/>
            <a:effectRef idx="0"/>
            <a:fontRef idx="minor"/>
          </p:style>
        </p:sp>
        <p:sp>
          <p:nvSpPr>
            <p:cNvPr id="1905" name="CustomShape 14"/>
            <p:cNvSpPr/>
            <p:nvPr/>
          </p:nvSpPr>
          <p:spPr>
            <a:xfrm>
              <a:off x="7877160" y="760680"/>
              <a:ext cx="578520" cy="3600"/>
            </a:xfrm>
            <a:custGeom>
              <a:avLst/>
              <a:gdLst/>
              <a:ahLst/>
              <a:rect l="l" t="t" r="r" b="b"/>
              <a:pathLst>
                <a:path w="40579" h="396">
                  <a:moveTo>
                    <a:pt x="1" y="0"/>
                  </a:moveTo>
                  <a:lnTo>
                    <a:pt x="40579" y="0"/>
                  </a:lnTo>
                  <a:lnTo>
                    <a:pt x="40579" y="395"/>
                  </a:lnTo>
                  <a:lnTo>
                    <a:pt x="1" y="395"/>
                  </a:lnTo>
                  <a:close/>
                </a:path>
              </a:pathLst>
            </a:custGeom>
            <a:solidFill>
              <a:srgbClr val="e84987"/>
            </a:solidFill>
            <a:ln w="9360">
              <a:solidFill>
                <a:srgbClr val="e84987"/>
              </a:solidFill>
              <a:round/>
            </a:ln>
          </p:spPr>
          <p:style>
            <a:lnRef idx="0"/>
            <a:fillRef idx="0"/>
            <a:effectRef idx="0"/>
            <a:fontRef idx="minor"/>
          </p:style>
        </p:sp>
        <p:sp>
          <p:nvSpPr>
            <p:cNvPr id="1906" name="CustomShape 15"/>
            <p:cNvSpPr/>
            <p:nvPr/>
          </p:nvSpPr>
          <p:spPr>
            <a:xfrm>
              <a:off x="7904880" y="803520"/>
              <a:ext cx="524520" cy="3240"/>
            </a:xfrm>
            <a:custGeom>
              <a:avLst/>
              <a:gdLst/>
              <a:ahLst/>
              <a:rect l="l" t="t" r="r" b="b"/>
              <a:pathLst>
                <a:path w="36811" h="366">
                  <a:moveTo>
                    <a:pt x="1" y="1"/>
                  </a:moveTo>
                  <a:lnTo>
                    <a:pt x="36810" y="1"/>
                  </a:lnTo>
                  <a:lnTo>
                    <a:pt x="36810" y="366"/>
                  </a:lnTo>
                  <a:lnTo>
                    <a:pt x="1" y="366"/>
                  </a:lnTo>
                  <a:close/>
                </a:path>
              </a:pathLst>
            </a:custGeom>
            <a:solidFill>
              <a:srgbClr val="e84987"/>
            </a:solidFill>
            <a:ln w="9360">
              <a:solidFill>
                <a:srgbClr val="e84987"/>
              </a:solidFill>
              <a:round/>
            </a:ln>
          </p:spPr>
          <p:style>
            <a:lnRef idx="0"/>
            <a:fillRef idx="0"/>
            <a:effectRef idx="0"/>
            <a:fontRef idx="minor"/>
          </p:style>
        </p:sp>
        <p:sp>
          <p:nvSpPr>
            <p:cNvPr id="1907" name="CustomShape 16"/>
            <p:cNvSpPr/>
            <p:nvPr/>
          </p:nvSpPr>
          <p:spPr>
            <a:xfrm>
              <a:off x="7937280" y="842400"/>
              <a:ext cx="457920" cy="3240"/>
            </a:xfrm>
            <a:custGeom>
              <a:avLst/>
              <a:gdLst/>
              <a:ahLst/>
              <a:rect l="l" t="t" r="r" b="b"/>
              <a:pathLst>
                <a:path w="32160" h="366">
                  <a:moveTo>
                    <a:pt x="1" y="0"/>
                  </a:moveTo>
                  <a:lnTo>
                    <a:pt x="32159" y="0"/>
                  </a:lnTo>
                  <a:lnTo>
                    <a:pt x="32159" y="365"/>
                  </a:lnTo>
                  <a:lnTo>
                    <a:pt x="1" y="365"/>
                  </a:lnTo>
                  <a:close/>
                </a:path>
              </a:pathLst>
            </a:custGeom>
            <a:solidFill>
              <a:srgbClr val="e84987"/>
            </a:solidFill>
            <a:ln w="9360">
              <a:solidFill>
                <a:srgbClr val="e84987"/>
              </a:solidFill>
              <a:round/>
            </a:ln>
          </p:spPr>
          <p:style>
            <a:lnRef idx="0"/>
            <a:fillRef idx="0"/>
            <a:effectRef idx="0"/>
            <a:fontRef idx="minor"/>
          </p:style>
        </p:sp>
        <p:sp>
          <p:nvSpPr>
            <p:cNvPr id="1908" name="CustomShape 17"/>
            <p:cNvSpPr/>
            <p:nvPr/>
          </p:nvSpPr>
          <p:spPr>
            <a:xfrm>
              <a:off x="7977600" y="877680"/>
              <a:ext cx="377640" cy="3600"/>
            </a:xfrm>
            <a:custGeom>
              <a:avLst/>
              <a:gdLst/>
              <a:ahLst/>
              <a:rect l="l" t="t" r="r" b="b"/>
              <a:pathLst>
                <a:path w="26537" h="396">
                  <a:moveTo>
                    <a:pt x="1" y="1"/>
                  </a:moveTo>
                  <a:lnTo>
                    <a:pt x="26536" y="1"/>
                  </a:lnTo>
                  <a:lnTo>
                    <a:pt x="26536" y="396"/>
                  </a:lnTo>
                  <a:lnTo>
                    <a:pt x="1" y="396"/>
                  </a:lnTo>
                  <a:close/>
                </a:path>
              </a:pathLst>
            </a:custGeom>
            <a:solidFill>
              <a:srgbClr val="e84987"/>
            </a:solidFill>
            <a:ln w="9360">
              <a:solidFill>
                <a:srgbClr val="e84987"/>
              </a:solidFill>
              <a:round/>
            </a:ln>
          </p:spPr>
          <p:style>
            <a:lnRef idx="0"/>
            <a:fillRef idx="0"/>
            <a:effectRef idx="0"/>
            <a:fontRef idx="minor"/>
          </p:style>
        </p:sp>
        <p:sp>
          <p:nvSpPr>
            <p:cNvPr id="1909" name="CustomShape 18"/>
            <p:cNvSpPr/>
            <p:nvPr/>
          </p:nvSpPr>
          <p:spPr>
            <a:xfrm>
              <a:off x="8022240" y="905040"/>
              <a:ext cx="289080" cy="3240"/>
            </a:xfrm>
            <a:custGeom>
              <a:avLst/>
              <a:gdLst/>
              <a:ahLst/>
              <a:rect l="l" t="t" r="r" b="b"/>
              <a:pathLst>
                <a:path w="20366" h="366">
                  <a:moveTo>
                    <a:pt x="1" y="0"/>
                  </a:moveTo>
                  <a:lnTo>
                    <a:pt x="20366" y="0"/>
                  </a:lnTo>
                  <a:lnTo>
                    <a:pt x="20366" y="365"/>
                  </a:lnTo>
                  <a:lnTo>
                    <a:pt x="1" y="365"/>
                  </a:lnTo>
                  <a:close/>
                </a:path>
              </a:pathLst>
            </a:custGeom>
            <a:solidFill>
              <a:srgbClr val="e84987"/>
            </a:solidFill>
            <a:ln w="9360">
              <a:solidFill>
                <a:srgbClr val="e84987"/>
              </a:solidFill>
              <a:round/>
            </a:ln>
          </p:spPr>
          <p:style>
            <a:lnRef idx="0"/>
            <a:fillRef idx="0"/>
            <a:effectRef idx="0"/>
            <a:fontRef idx="minor"/>
          </p:style>
        </p:sp>
        <p:sp>
          <p:nvSpPr>
            <p:cNvPr id="1910" name="CustomShape 19"/>
            <p:cNvSpPr/>
            <p:nvPr/>
          </p:nvSpPr>
          <p:spPr>
            <a:xfrm>
              <a:off x="7842240" y="618120"/>
              <a:ext cx="650520" cy="3240"/>
            </a:xfrm>
            <a:custGeom>
              <a:avLst/>
              <a:gdLst/>
              <a:ahLst/>
              <a:rect l="l" t="t" r="r" b="b"/>
              <a:pathLst>
                <a:path w="45625" h="366">
                  <a:moveTo>
                    <a:pt x="1" y="0"/>
                  </a:moveTo>
                  <a:lnTo>
                    <a:pt x="45625" y="0"/>
                  </a:lnTo>
                  <a:lnTo>
                    <a:pt x="45625" y="365"/>
                  </a:lnTo>
                  <a:lnTo>
                    <a:pt x="1" y="365"/>
                  </a:lnTo>
                  <a:close/>
                </a:path>
              </a:pathLst>
            </a:custGeom>
            <a:solidFill>
              <a:srgbClr val="e84987"/>
            </a:solidFill>
            <a:ln w="9360">
              <a:solidFill>
                <a:srgbClr val="e84987"/>
              </a:solidFill>
              <a:round/>
            </a:ln>
          </p:spPr>
          <p:style>
            <a:lnRef idx="0"/>
            <a:fillRef idx="0"/>
            <a:effectRef idx="0"/>
            <a:fontRef idx="minor"/>
          </p:style>
        </p:sp>
        <p:sp>
          <p:nvSpPr>
            <p:cNvPr id="1911" name="CustomShape 20"/>
            <p:cNvSpPr/>
            <p:nvPr/>
          </p:nvSpPr>
          <p:spPr>
            <a:xfrm>
              <a:off x="7848360" y="568080"/>
              <a:ext cx="636840" cy="3240"/>
            </a:xfrm>
            <a:custGeom>
              <a:avLst/>
              <a:gdLst/>
              <a:ahLst/>
              <a:rect l="l" t="t" r="r" b="b"/>
              <a:pathLst>
                <a:path w="44652" h="366">
                  <a:moveTo>
                    <a:pt x="0" y="1"/>
                  </a:moveTo>
                  <a:lnTo>
                    <a:pt x="44652" y="1"/>
                  </a:lnTo>
                  <a:lnTo>
                    <a:pt x="44652" y="366"/>
                  </a:lnTo>
                  <a:lnTo>
                    <a:pt x="0" y="366"/>
                  </a:lnTo>
                  <a:close/>
                </a:path>
              </a:pathLst>
            </a:custGeom>
            <a:solidFill>
              <a:srgbClr val="e84987"/>
            </a:solidFill>
            <a:ln w="9360">
              <a:solidFill>
                <a:srgbClr val="e84987"/>
              </a:solidFill>
              <a:round/>
            </a:ln>
          </p:spPr>
          <p:style>
            <a:lnRef idx="0"/>
            <a:fillRef idx="0"/>
            <a:effectRef idx="0"/>
            <a:fontRef idx="minor"/>
          </p:style>
        </p:sp>
        <p:sp>
          <p:nvSpPr>
            <p:cNvPr id="1912" name="CustomShape 21"/>
            <p:cNvSpPr/>
            <p:nvPr/>
          </p:nvSpPr>
          <p:spPr>
            <a:xfrm>
              <a:off x="7857360" y="519480"/>
              <a:ext cx="619920" cy="3600"/>
            </a:xfrm>
            <a:custGeom>
              <a:avLst/>
              <a:gdLst/>
              <a:ahLst/>
              <a:rect l="l" t="t" r="r" b="b"/>
              <a:pathLst>
                <a:path w="43467" h="396">
                  <a:moveTo>
                    <a:pt x="1" y="1"/>
                  </a:moveTo>
                  <a:lnTo>
                    <a:pt x="43467" y="1"/>
                  </a:lnTo>
                  <a:lnTo>
                    <a:pt x="43467" y="396"/>
                  </a:lnTo>
                  <a:lnTo>
                    <a:pt x="1" y="396"/>
                  </a:lnTo>
                  <a:close/>
                </a:path>
              </a:pathLst>
            </a:custGeom>
            <a:solidFill>
              <a:srgbClr val="e84987"/>
            </a:solidFill>
            <a:ln w="9360">
              <a:solidFill>
                <a:srgbClr val="e84987"/>
              </a:solidFill>
              <a:round/>
            </a:ln>
          </p:spPr>
          <p:style>
            <a:lnRef idx="0"/>
            <a:fillRef idx="0"/>
            <a:effectRef idx="0"/>
            <a:fontRef idx="minor"/>
          </p:style>
        </p:sp>
        <p:sp>
          <p:nvSpPr>
            <p:cNvPr id="1913" name="CustomShape 22"/>
            <p:cNvSpPr/>
            <p:nvPr/>
          </p:nvSpPr>
          <p:spPr>
            <a:xfrm>
              <a:off x="7877160" y="471240"/>
              <a:ext cx="578520" cy="3600"/>
            </a:xfrm>
            <a:custGeom>
              <a:avLst/>
              <a:gdLst/>
              <a:ahLst/>
              <a:rect l="l" t="t" r="r" b="b"/>
              <a:pathLst>
                <a:path w="40579" h="396">
                  <a:moveTo>
                    <a:pt x="1" y="1"/>
                  </a:moveTo>
                  <a:lnTo>
                    <a:pt x="40579" y="1"/>
                  </a:lnTo>
                  <a:lnTo>
                    <a:pt x="40579" y="396"/>
                  </a:lnTo>
                  <a:lnTo>
                    <a:pt x="1" y="396"/>
                  </a:lnTo>
                  <a:close/>
                </a:path>
              </a:pathLst>
            </a:custGeom>
            <a:solidFill>
              <a:srgbClr val="e84987"/>
            </a:solidFill>
            <a:ln w="9360">
              <a:solidFill>
                <a:srgbClr val="e84987"/>
              </a:solidFill>
              <a:round/>
            </a:ln>
          </p:spPr>
          <p:style>
            <a:lnRef idx="0"/>
            <a:fillRef idx="0"/>
            <a:effectRef idx="0"/>
            <a:fontRef idx="minor"/>
          </p:style>
        </p:sp>
        <p:sp>
          <p:nvSpPr>
            <p:cNvPr id="1914" name="CustomShape 23"/>
            <p:cNvSpPr/>
            <p:nvPr/>
          </p:nvSpPr>
          <p:spPr>
            <a:xfrm>
              <a:off x="7904880" y="428400"/>
              <a:ext cx="524520" cy="3600"/>
            </a:xfrm>
            <a:custGeom>
              <a:avLst/>
              <a:gdLst/>
              <a:ahLst/>
              <a:rect l="l" t="t" r="r" b="b"/>
              <a:pathLst>
                <a:path w="36811" h="397">
                  <a:moveTo>
                    <a:pt x="1" y="1"/>
                  </a:moveTo>
                  <a:lnTo>
                    <a:pt x="36810" y="1"/>
                  </a:lnTo>
                  <a:lnTo>
                    <a:pt x="36810" y="396"/>
                  </a:lnTo>
                  <a:lnTo>
                    <a:pt x="1" y="396"/>
                  </a:lnTo>
                  <a:close/>
                </a:path>
              </a:pathLst>
            </a:custGeom>
            <a:solidFill>
              <a:srgbClr val="e84987"/>
            </a:solidFill>
            <a:ln w="9360">
              <a:solidFill>
                <a:srgbClr val="e84987"/>
              </a:solidFill>
              <a:round/>
            </a:ln>
          </p:spPr>
          <p:style>
            <a:lnRef idx="0"/>
            <a:fillRef idx="0"/>
            <a:effectRef idx="0"/>
            <a:fontRef idx="minor"/>
          </p:style>
        </p:sp>
        <p:sp>
          <p:nvSpPr>
            <p:cNvPr id="1915" name="CustomShape 24"/>
            <p:cNvSpPr/>
            <p:nvPr/>
          </p:nvSpPr>
          <p:spPr>
            <a:xfrm>
              <a:off x="7937280" y="389520"/>
              <a:ext cx="457920" cy="3600"/>
            </a:xfrm>
            <a:custGeom>
              <a:avLst/>
              <a:gdLst/>
              <a:ahLst/>
              <a:rect l="l" t="t" r="r" b="b"/>
              <a:pathLst>
                <a:path w="32160" h="396">
                  <a:moveTo>
                    <a:pt x="1" y="0"/>
                  </a:moveTo>
                  <a:lnTo>
                    <a:pt x="32159" y="0"/>
                  </a:lnTo>
                  <a:lnTo>
                    <a:pt x="32159" y="395"/>
                  </a:lnTo>
                  <a:lnTo>
                    <a:pt x="1" y="395"/>
                  </a:lnTo>
                  <a:close/>
                </a:path>
              </a:pathLst>
            </a:custGeom>
            <a:solidFill>
              <a:srgbClr val="e84987"/>
            </a:solidFill>
            <a:ln w="9360">
              <a:solidFill>
                <a:srgbClr val="e84987"/>
              </a:solidFill>
              <a:round/>
            </a:ln>
          </p:spPr>
          <p:style>
            <a:lnRef idx="0"/>
            <a:fillRef idx="0"/>
            <a:effectRef idx="0"/>
            <a:fontRef idx="minor"/>
          </p:style>
        </p:sp>
        <p:sp>
          <p:nvSpPr>
            <p:cNvPr id="1916" name="CustomShape 25"/>
            <p:cNvSpPr/>
            <p:nvPr/>
          </p:nvSpPr>
          <p:spPr>
            <a:xfrm>
              <a:off x="7977600" y="354240"/>
              <a:ext cx="377640" cy="3600"/>
            </a:xfrm>
            <a:custGeom>
              <a:avLst/>
              <a:gdLst/>
              <a:ahLst/>
              <a:rect l="l" t="t" r="r" b="b"/>
              <a:pathLst>
                <a:path w="26537" h="396">
                  <a:moveTo>
                    <a:pt x="1" y="0"/>
                  </a:moveTo>
                  <a:lnTo>
                    <a:pt x="26536" y="0"/>
                  </a:lnTo>
                  <a:lnTo>
                    <a:pt x="26536" y="395"/>
                  </a:lnTo>
                  <a:lnTo>
                    <a:pt x="1" y="395"/>
                  </a:lnTo>
                  <a:close/>
                </a:path>
              </a:pathLst>
            </a:custGeom>
            <a:solidFill>
              <a:srgbClr val="e84987"/>
            </a:solidFill>
            <a:ln w="9360">
              <a:solidFill>
                <a:srgbClr val="e84987"/>
              </a:solidFill>
              <a:round/>
            </a:ln>
          </p:spPr>
          <p:style>
            <a:lnRef idx="0"/>
            <a:fillRef idx="0"/>
            <a:effectRef idx="0"/>
            <a:fontRef idx="minor"/>
          </p:style>
        </p:sp>
        <p:sp>
          <p:nvSpPr>
            <p:cNvPr id="1917" name="CustomShape 26"/>
            <p:cNvSpPr/>
            <p:nvPr/>
          </p:nvSpPr>
          <p:spPr>
            <a:xfrm>
              <a:off x="8022240" y="327240"/>
              <a:ext cx="289080" cy="3240"/>
            </a:xfrm>
            <a:custGeom>
              <a:avLst/>
              <a:gdLst/>
              <a:ahLst/>
              <a:rect l="l" t="t" r="r" b="b"/>
              <a:pathLst>
                <a:path w="20366" h="366">
                  <a:moveTo>
                    <a:pt x="1" y="1"/>
                  </a:moveTo>
                  <a:lnTo>
                    <a:pt x="20366" y="1"/>
                  </a:lnTo>
                  <a:lnTo>
                    <a:pt x="20366" y="365"/>
                  </a:lnTo>
                  <a:lnTo>
                    <a:pt x="1" y="365"/>
                  </a:lnTo>
                  <a:close/>
                </a:path>
              </a:pathLst>
            </a:custGeom>
            <a:solidFill>
              <a:srgbClr val="e84987"/>
            </a:solidFill>
            <a:ln w="9360">
              <a:solidFill>
                <a:srgbClr val="e84987"/>
              </a:solidFill>
              <a:round/>
            </a:ln>
          </p:spPr>
          <p:style>
            <a:lnRef idx="0"/>
            <a:fillRef idx="0"/>
            <a:effectRef idx="0"/>
            <a:fontRef idx="minor"/>
          </p:style>
        </p:sp>
      </p:grpSp>
      <p:sp>
        <p:nvSpPr>
          <p:cNvPr id="1918" name="CustomShape 27"/>
          <p:cNvSpPr/>
          <p:nvPr/>
        </p:nvSpPr>
        <p:spPr>
          <a:xfrm>
            <a:off x="525960" y="4341960"/>
            <a:ext cx="481320" cy="409320"/>
          </a:xfrm>
          <a:prstGeom prst="roundRect">
            <a:avLst>
              <a:gd name="adj" fmla="val 16667"/>
            </a:avLst>
          </a:prstGeom>
          <a:noFill/>
          <a:ln w="28440">
            <a:solidFill>
              <a:srgbClr val="84bde7"/>
            </a:solidFill>
            <a:round/>
          </a:ln>
        </p:spPr>
        <p:style>
          <a:lnRef idx="0"/>
          <a:fillRef idx="0"/>
          <a:effectRef idx="0"/>
          <a:fontRef idx="minor"/>
        </p:style>
      </p:sp>
      <p:sp>
        <p:nvSpPr>
          <p:cNvPr id="1919" name="CustomShape 28"/>
          <p:cNvSpPr/>
          <p:nvPr/>
        </p:nvSpPr>
        <p:spPr>
          <a:xfrm>
            <a:off x="576360" y="4341960"/>
            <a:ext cx="575280" cy="409320"/>
          </a:xfrm>
          <a:prstGeom prst="rect">
            <a:avLst/>
          </a:prstGeom>
          <a:noFill/>
          <a:ln>
            <a:noFill/>
          </a:ln>
        </p:spPr>
        <p:style>
          <a:lnRef idx="0"/>
          <a:fillRef idx="0"/>
          <a:effectRef idx="0"/>
          <a:fontRef idx="minor"/>
        </p:style>
        <p:txBody>
          <a:bodyPr lIns="90000" rIns="90000" tIns="45000" bIns="45000" anchor="ctr">
            <a:noAutofit/>
          </a:bodyPr>
          <a:p>
            <a:pPr>
              <a:lnSpc>
                <a:spcPct val="100000"/>
              </a:lnSpc>
            </a:pPr>
            <a:r>
              <a:rPr b="0" lang="fr-FR" sz="1800" spc="-1" strike="noStrike">
                <a:solidFill>
                  <a:srgbClr val="ffffff"/>
                </a:solidFill>
                <a:latin typeface="Arial"/>
                <a:ea typeface="DejaVu Sans"/>
              </a:rPr>
              <a:t>12</a:t>
            </a:r>
            <a:endParaRPr b="0" lang="fr-FR" sz="1800" spc="-1" strike="noStrike">
              <a:latin typeface="Arial"/>
            </a:endParaRPr>
          </a:p>
        </p:txBody>
      </p:sp>
      <p:sp>
        <p:nvSpPr>
          <p:cNvPr id="1920" name="CustomShape 29"/>
          <p:cNvSpPr/>
          <p:nvPr/>
        </p:nvSpPr>
        <p:spPr>
          <a:xfrm>
            <a:off x="504000" y="1584000"/>
            <a:ext cx="2736000" cy="2664000"/>
          </a:xfrm>
          <a:prstGeom prst="rect">
            <a:avLst/>
          </a:prstGeom>
          <a:noFill/>
          <a:ln w="28440">
            <a:solidFill>
              <a:srgbClr val="84bde7"/>
            </a:solidFill>
            <a:round/>
          </a:ln>
        </p:spPr>
        <p:style>
          <a:lnRef idx="0"/>
          <a:fillRef idx="0"/>
          <a:effectRef idx="0"/>
          <a:fontRef idx="minor"/>
        </p:style>
        <p:txBody>
          <a:bodyPr lIns="90000" rIns="274320" tIns="91440" bIns="91440" anchor="ctr">
            <a:noAutofit/>
          </a:bodyPr>
          <a:p>
            <a:pPr algn="just">
              <a:lnSpc>
                <a:spcPct val="100000"/>
              </a:lnSpc>
              <a:tabLst>
                <a:tab algn="l" pos="0"/>
              </a:tabLst>
            </a:pPr>
            <a:r>
              <a:rPr b="0" lang="en" sz="1500" spc="-1" strike="noStrike">
                <a:solidFill>
                  <a:srgbClr val="84bde7"/>
                </a:solidFill>
                <a:latin typeface="Assistant"/>
                <a:ea typeface="Assistant"/>
              </a:rPr>
              <a:t>une base de données distribuée est une base de données dont la gestion est traitée par un réseau d'ordinateurs interconnectés qui stockent des données de manière distribuée.</a:t>
            </a:r>
            <a:endParaRPr b="0" lang="fr-FR" sz="1500" spc="-1" strike="noStrike">
              <a:latin typeface="Arial"/>
            </a:endParaRPr>
          </a:p>
        </p:txBody>
      </p:sp>
      <p:grpSp>
        <p:nvGrpSpPr>
          <p:cNvPr id="1921" name="Group 30"/>
          <p:cNvGrpSpPr/>
          <p:nvPr/>
        </p:nvGrpSpPr>
        <p:grpSpPr>
          <a:xfrm>
            <a:off x="504000" y="1253520"/>
            <a:ext cx="2736000" cy="330480"/>
            <a:chOff x="504000" y="1253520"/>
            <a:chExt cx="2736000" cy="330480"/>
          </a:xfrm>
        </p:grpSpPr>
        <p:sp>
          <p:nvSpPr>
            <p:cNvPr id="1922" name="CustomShape 31"/>
            <p:cNvSpPr/>
            <p:nvPr/>
          </p:nvSpPr>
          <p:spPr>
            <a:xfrm>
              <a:off x="504000" y="1253520"/>
              <a:ext cx="2736000" cy="330480"/>
            </a:xfrm>
            <a:prstGeom prst="rect">
              <a:avLst/>
            </a:prstGeom>
            <a:noFill/>
            <a:ln w="28440">
              <a:solidFill>
                <a:srgbClr val="84bde7"/>
              </a:solidFill>
              <a:round/>
            </a:ln>
          </p:spPr>
          <p:style>
            <a:lnRef idx="0"/>
            <a:fillRef idx="0"/>
            <a:effectRef idx="0"/>
            <a:fontRef idx="minor"/>
          </p:style>
        </p:sp>
        <p:sp>
          <p:nvSpPr>
            <p:cNvPr id="1923" name="CustomShape 32"/>
            <p:cNvSpPr/>
            <p:nvPr/>
          </p:nvSpPr>
          <p:spPr>
            <a:xfrm>
              <a:off x="2748960" y="1357560"/>
              <a:ext cx="82080" cy="122040"/>
            </a:xfrm>
            <a:prstGeom prst="ellipse">
              <a:avLst/>
            </a:prstGeom>
            <a:solidFill>
              <a:srgbClr val="e84987"/>
            </a:solidFill>
            <a:ln>
              <a:noFill/>
            </a:ln>
          </p:spPr>
          <p:style>
            <a:lnRef idx="0"/>
            <a:fillRef idx="0"/>
            <a:effectRef idx="0"/>
            <a:fontRef idx="minor"/>
          </p:style>
        </p:sp>
        <p:sp>
          <p:nvSpPr>
            <p:cNvPr id="1924" name="CustomShape 33"/>
            <p:cNvSpPr/>
            <p:nvPr/>
          </p:nvSpPr>
          <p:spPr>
            <a:xfrm>
              <a:off x="2902680" y="1357560"/>
              <a:ext cx="82080" cy="122040"/>
            </a:xfrm>
            <a:prstGeom prst="ellipse">
              <a:avLst/>
            </a:prstGeom>
            <a:solidFill>
              <a:srgbClr val="e84987"/>
            </a:solidFill>
            <a:ln>
              <a:noFill/>
            </a:ln>
          </p:spPr>
          <p:style>
            <a:lnRef idx="0"/>
            <a:fillRef idx="0"/>
            <a:effectRef idx="0"/>
            <a:fontRef idx="minor"/>
          </p:style>
        </p:sp>
        <p:sp>
          <p:nvSpPr>
            <p:cNvPr id="1925" name="CustomShape 34"/>
            <p:cNvSpPr/>
            <p:nvPr/>
          </p:nvSpPr>
          <p:spPr>
            <a:xfrm>
              <a:off x="3056400" y="1357560"/>
              <a:ext cx="82080" cy="122040"/>
            </a:xfrm>
            <a:prstGeom prst="ellipse">
              <a:avLst/>
            </a:prstGeom>
            <a:solidFill>
              <a:srgbClr val="e84987"/>
            </a:solidFill>
            <a:ln>
              <a:noFill/>
            </a:ln>
          </p:spPr>
          <p:style>
            <a:lnRef idx="0"/>
            <a:fillRef idx="0"/>
            <a:effectRef idx="0"/>
            <a:fontRef idx="minor"/>
          </p:style>
        </p:sp>
      </p:grpSp>
      <p:pic>
        <p:nvPicPr>
          <p:cNvPr id="1926" name="" descr=""/>
          <p:cNvPicPr/>
          <p:nvPr/>
        </p:nvPicPr>
        <p:blipFill>
          <a:blip r:embed="rId1"/>
          <a:stretch/>
        </p:blipFill>
        <p:spPr>
          <a:xfrm>
            <a:off x="3384000" y="1253520"/>
            <a:ext cx="5256000" cy="2994480"/>
          </a:xfrm>
          <a:prstGeom prst="rect">
            <a:avLst/>
          </a:prstGeom>
          <a:ln>
            <a:noFill/>
          </a:ln>
        </p:spPr>
      </p:pic>
      <p:sp>
        <p:nvSpPr>
          <p:cNvPr id="1927" name="CustomShape 35"/>
          <p:cNvSpPr/>
          <p:nvPr/>
        </p:nvSpPr>
        <p:spPr>
          <a:xfrm>
            <a:off x="6552000" y="1800000"/>
            <a:ext cx="936000" cy="144000"/>
          </a:xfrm>
          <a:prstGeom prst="rect">
            <a:avLst/>
          </a:prstGeom>
          <a:solidFill>
            <a:srgbClr val="cccccc"/>
          </a:solidFill>
          <a:ln>
            <a:solidFill>
              <a:srgbClr val="cccccc"/>
            </a:solidFill>
          </a:ln>
        </p:spPr>
        <p:style>
          <a:lnRef idx="0"/>
          <a:fillRef idx="0"/>
          <a:effectRef idx="0"/>
          <a:fontRef idx="minor"/>
        </p:style>
        <p:txBody>
          <a:bodyPr wrap="none" lIns="90000" rIns="90000" tIns="45000" bIns="45000" anchor="ctr">
            <a:noAutofit/>
          </a:bodyPr>
          <a:p>
            <a:pPr algn="ctr">
              <a:lnSpc>
                <a:spcPct val="100000"/>
              </a:lnSpc>
              <a:spcBef>
                <a:spcPts val="1417"/>
              </a:spcBef>
              <a:spcAft>
                <a:spcPts val="3016"/>
              </a:spcAft>
              <a:tabLst>
                <a:tab algn="l" pos="0"/>
              </a:tabLst>
            </a:pPr>
            <a:r>
              <a:rPr b="1" lang="en" sz="800" spc="-1" strike="noStrike">
                <a:solidFill>
                  <a:srgbClr val="000000"/>
                </a:solidFill>
                <a:latin typeface="Assistant"/>
                <a:ea typeface="Assistant"/>
              </a:rPr>
              <a:t>distribuée</a:t>
            </a:r>
            <a:endParaRPr b="0" lang="fr-FR" sz="800" spc="-1" strike="noStrike">
              <a:latin typeface="Arial"/>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28" name="CustomShape 1"/>
          <p:cNvSpPr/>
          <p:nvPr/>
        </p:nvSpPr>
        <p:spPr>
          <a:xfrm>
            <a:off x="720000" y="288000"/>
            <a:ext cx="7701840" cy="727560"/>
          </a:xfrm>
          <a:prstGeom prst="rect">
            <a:avLst/>
          </a:prstGeom>
          <a:noFill/>
          <a:ln>
            <a:noFill/>
          </a:ln>
        </p:spPr>
        <p:style>
          <a:lnRef idx="0"/>
          <a:fillRef idx="0"/>
          <a:effectRef idx="0"/>
          <a:fontRef idx="minor"/>
        </p:style>
        <p:txBody>
          <a:bodyPr lIns="90000" rIns="90000" tIns="91440" bIns="91440">
            <a:noAutofit/>
          </a:bodyPr>
          <a:p>
            <a:pPr algn="ctr">
              <a:lnSpc>
                <a:spcPct val="100000"/>
              </a:lnSpc>
              <a:spcBef>
                <a:spcPts val="1417"/>
              </a:spcBef>
              <a:spcAft>
                <a:spcPts val="3016"/>
              </a:spcAft>
              <a:tabLst>
                <a:tab algn="l" pos="0"/>
              </a:tabLst>
            </a:pPr>
            <a:r>
              <a:rPr b="1" lang="en" sz="2200" spc="-1" strike="noStrike">
                <a:solidFill>
                  <a:srgbClr val="e84987"/>
                </a:solidFill>
                <a:latin typeface="Assistant Medium"/>
                <a:ea typeface="Assistant"/>
              </a:rPr>
              <a:t>La technologie des registres distribués</a:t>
            </a:r>
            <a:endParaRPr b="1" lang="fr-FR" sz="2200" spc="-1" strike="noStrike">
              <a:latin typeface="Assistant Medium"/>
            </a:endParaRPr>
          </a:p>
        </p:txBody>
      </p:sp>
      <p:sp>
        <p:nvSpPr>
          <p:cNvPr id="1929" name="CustomShape 2"/>
          <p:cNvSpPr/>
          <p:nvPr/>
        </p:nvSpPr>
        <p:spPr>
          <a:xfrm>
            <a:off x="8119440" y="4359960"/>
            <a:ext cx="299520" cy="336600"/>
          </a:xfrm>
          <a:custGeom>
            <a:avLst/>
            <a:gdLst/>
            <a:ahLst/>
            <a:rect l="l" t="t" r="r" b="b"/>
            <a:pathLst>
              <a:path w="22575" h="25327">
                <a:moveTo>
                  <a:pt x="10186" y="0"/>
                </a:moveTo>
                <a:lnTo>
                  <a:pt x="8259" y="1927"/>
                </a:lnTo>
                <a:lnTo>
                  <a:pt x="17344" y="11012"/>
                </a:lnTo>
                <a:lnTo>
                  <a:pt x="0" y="11012"/>
                </a:lnTo>
                <a:lnTo>
                  <a:pt x="0" y="13764"/>
                </a:lnTo>
                <a:lnTo>
                  <a:pt x="17344" y="13764"/>
                </a:lnTo>
                <a:lnTo>
                  <a:pt x="8259" y="23124"/>
                </a:lnTo>
                <a:lnTo>
                  <a:pt x="10186" y="25327"/>
                </a:lnTo>
                <a:lnTo>
                  <a:pt x="22574" y="12388"/>
                </a:lnTo>
                <a:lnTo>
                  <a:pt x="10186" y="0"/>
                </a:lnTo>
                <a:close/>
              </a:path>
            </a:pathLst>
          </a:custGeom>
          <a:solidFill>
            <a:srgbClr val="e84987"/>
          </a:solidFill>
          <a:ln>
            <a:noFill/>
          </a:ln>
        </p:spPr>
        <p:style>
          <a:lnRef idx="0"/>
          <a:fillRef idx="0"/>
          <a:effectRef idx="0"/>
          <a:fontRef idx="minor"/>
        </p:style>
      </p:sp>
      <p:grpSp>
        <p:nvGrpSpPr>
          <p:cNvPr id="1930" name="Group 3"/>
          <p:cNvGrpSpPr/>
          <p:nvPr/>
        </p:nvGrpSpPr>
        <p:grpSpPr>
          <a:xfrm>
            <a:off x="7839720" y="288360"/>
            <a:ext cx="654480" cy="654480"/>
            <a:chOff x="7839720" y="288360"/>
            <a:chExt cx="654480" cy="654480"/>
          </a:xfrm>
        </p:grpSpPr>
        <p:sp>
          <p:nvSpPr>
            <p:cNvPr id="1931" name="CustomShape 4"/>
            <p:cNvSpPr/>
            <p:nvPr/>
          </p:nvSpPr>
          <p:spPr>
            <a:xfrm>
              <a:off x="7839720" y="288360"/>
              <a:ext cx="654480" cy="654480"/>
            </a:xfrm>
            <a:custGeom>
              <a:avLst/>
              <a:gdLst/>
              <a:ahLst/>
              <a:rect l="l" t="t" r="r" b="b"/>
              <a:pathLst>
                <a:path w="45899" h="45898">
                  <a:moveTo>
                    <a:pt x="22949" y="45898"/>
                  </a:moveTo>
                  <a:cubicBezTo>
                    <a:pt x="10305" y="45898"/>
                    <a:pt x="1" y="35594"/>
                    <a:pt x="1" y="22949"/>
                  </a:cubicBezTo>
                  <a:cubicBezTo>
                    <a:pt x="1" y="10305"/>
                    <a:pt x="10305" y="1"/>
                    <a:pt x="22949" y="1"/>
                  </a:cubicBezTo>
                  <a:cubicBezTo>
                    <a:pt x="35594" y="1"/>
                    <a:pt x="45898" y="10305"/>
                    <a:pt x="45898" y="22949"/>
                  </a:cubicBezTo>
                  <a:cubicBezTo>
                    <a:pt x="45898" y="35594"/>
                    <a:pt x="35594" y="45898"/>
                    <a:pt x="22949" y="45898"/>
                  </a:cubicBezTo>
                  <a:close/>
                  <a:moveTo>
                    <a:pt x="22949" y="396"/>
                  </a:moveTo>
                  <a:cubicBezTo>
                    <a:pt x="10517" y="396"/>
                    <a:pt x="365" y="10487"/>
                    <a:pt x="365" y="22949"/>
                  </a:cubicBezTo>
                  <a:cubicBezTo>
                    <a:pt x="365" y="35381"/>
                    <a:pt x="10487" y="45533"/>
                    <a:pt x="22949" y="45533"/>
                  </a:cubicBezTo>
                  <a:cubicBezTo>
                    <a:pt x="35381" y="45533"/>
                    <a:pt x="45503" y="35411"/>
                    <a:pt x="45503" y="22949"/>
                  </a:cubicBezTo>
                  <a:cubicBezTo>
                    <a:pt x="45503" y="10517"/>
                    <a:pt x="35412" y="396"/>
                    <a:pt x="22949" y="396"/>
                  </a:cubicBezTo>
                  <a:close/>
                </a:path>
              </a:pathLst>
            </a:custGeom>
            <a:solidFill>
              <a:srgbClr val="e84987"/>
            </a:solidFill>
            <a:ln w="9360">
              <a:solidFill>
                <a:srgbClr val="e84987"/>
              </a:solidFill>
              <a:round/>
            </a:ln>
          </p:spPr>
          <p:style>
            <a:lnRef idx="0"/>
            <a:fillRef idx="0"/>
            <a:effectRef idx="0"/>
            <a:fontRef idx="minor"/>
          </p:style>
        </p:sp>
        <p:sp>
          <p:nvSpPr>
            <p:cNvPr id="1932" name="CustomShape 5"/>
            <p:cNvSpPr/>
            <p:nvPr/>
          </p:nvSpPr>
          <p:spPr>
            <a:xfrm>
              <a:off x="7839720" y="288360"/>
              <a:ext cx="654480" cy="654480"/>
            </a:xfrm>
            <a:custGeom>
              <a:avLst/>
              <a:gdLst/>
              <a:ahLst/>
              <a:rect l="l" t="t" r="r" b="b"/>
              <a:pathLst>
                <a:path w="45899" h="45898">
                  <a:moveTo>
                    <a:pt x="22949" y="45898"/>
                  </a:moveTo>
                  <a:cubicBezTo>
                    <a:pt x="10305" y="45898"/>
                    <a:pt x="1" y="35594"/>
                    <a:pt x="1" y="22949"/>
                  </a:cubicBezTo>
                  <a:cubicBezTo>
                    <a:pt x="1" y="10305"/>
                    <a:pt x="10305" y="1"/>
                    <a:pt x="22949" y="1"/>
                  </a:cubicBezTo>
                  <a:cubicBezTo>
                    <a:pt x="35594" y="1"/>
                    <a:pt x="45898" y="10305"/>
                    <a:pt x="45898" y="22949"/>
                  </a:cubicBezTo>
                  <a:cubicBezTo>
                    <a:pt x="45898" y="35594"/>
                    <a:pt x="35594" y="45898"/>
                    <a:pt x="22949" y="45898"/>
                  </a:cubicBezTo>
                  <a:close/>
                  <a:moveTo>
                    <a:pt x="22949" y="396"/>
                  </a:moveTo>
                  <a:cubicBezTo>
                    <a:pt x="10517" y="396"/>
                    <a:pt x="365" y="10487"/>
                    <a:pt x="365" y="22949"/>
                  </a:cubicBezTo>
                  <a:cubicBezTo>
                    <a:pt x="365" y="35381"/>
                    <a:pt x="10487" y="45533"/>
                    <a:pt x="22949" y="45533"/>
                  </a:cubicBezTo>
                  <a:cubicBezTo>
                    <a:pt x="35381" y="45533"/>
                    <a:pt x="45503" y="35411"/>
                    <a:pt x="45503" y="22949"/>
                  </a:cubicBezTo>
                  <a:cubicBezTo>
                    <a:pt x="45503" y="10517"/>
                    <a:pt x="35412" y="396"/>
                    <a:pt x="22949" y="396"/>
                  </a:cubicBezTo>
                  <a:close/>
                </a:path>
              </a:pathLst>
            </a:custGeom>
            <a:solidFill>
              <a:srgbClr val="e84987"/>
            </a:solidFill>
            <a:ln w="9360">
              <a:solidFill>
                <a:srgbClr val="e84987"/>
              </a:solidFill>
              <a:round/>
            </a:ln>
          </p:spPr>
          <p:style>
            <a:lnRef idx="0"/>
            <a:fillRef idx="0"/>
            <a:effectRef idx="0"/>
            <a:fontRef idx="minor"/>
          </p:style>
        </p:sp>
        <p:sp>
          <p:nvSpPr>
            <p:cNvPr id="1933" name="CustomShape 6"/>
            <p:cNvSpPr/>
            <p:nvPr/>
          </p:nvSpPr>
          <p:spPr>
            <a:xfrm>
              <a:off x="7904520" y="288360"/>
              <a:ext cx="526320" cy="654480"/>
            </a:xfrm>
            <a:custGeom>
              <a:avLst/>
              <a:gdLst/>
              <a:ahLst/>
              <a:rect l="l" t="t" r="r" b="b"/>
              <a:pathLst>
                <a:path w="36932" h="45898">
                  <a:moveTo>
                    <a:pt x="18451" y="45898"/>
                  </a:moveTo>
                  <a:cubicBezTo>
                    <a:pt x="8268" y="45898"/>
                    <a:pt x="1" y="35594"/>
                    <a:pt x="1" y="22949"/>
                  </a:cubicBezTo>
                  <a:cubicBezTo>
                    <a:pt x="1" y="10305"/>
                    <a:pt x="8268" y="1"/>
                    <a:pt x="18451" y="1"/>
                  </a:cubicBezTo>
                  <a:cubicBezTo>
                    <a:pt x="28633" y="1"/>
                    <a:pt x="36931" y="10305"/>
                    <a:pt x="36931" y="22949"/>
                  </a:cubicBezTo>
                  <a:cubicBezTo>
                    <a:pt x="36931" y="35594"/>
                    <a:pt x="28633" y="45898"/>
                    <a:pt x="18451" y="45898"/>
                  </a:cubicBezTo>
                  <a:close/>
                  <a:moveTo>
                    <a:pt x="18451" y="396"/>
                  </a:moveTo>
                  <a:cubicBezTo>
                    <a:pt x="8481" y="396"/>
                    <a:pt x="365" y="10487"/>
                    <a:pt x="365" y="22949"/>
                  </a:cubicBezTo>
                  <a:cubicBezTo>
                    <a:pt x="365" y="35381"/>
                    <a:pt x="8451" y="45533"/>
                    <a:pt x="18451" y="45533"/>
                  </a:cubicBezTo>
                  <a:cubicBezTo>
                    <a:pt x="28420" y="45533"/>
                    <a:pt x="36536" y="35411"/>
                    <a:pt x="36536" y="22949"/>
                  </a:cubicBezTo>
                  <a:cubicBezTo>
                    <a:pt x="36506" y="10517"/>
                    <a:pt x="28420" y="396"/>
                    <a:pt x="18451" y="396"/>
                  </a:cubicBezTo>
                  <a:close/>
                </a:path>
              </a:pathLst>
            </a:custGeom>
            <a:solidFill>
              <a:srgbClr val="e84987"/>
            </a:solidFill>
            <a:ln w="9360">
              <a:solidFill>
                <a:srgbClr val="e84987"/>
              </a:solidFill>
              <a:round/>
            </a:ln>
          </p:spPr>
          <p:style>
            <a:lnRef idx="0"/>
            <a:fillRef idx="0"/>
            <a:effectRef idx="0"/>
            <a:fontRef idx="minor"/>
          </p:style>
        </p:sp>
        <p:sp>
          <p:nvSpPr>
            <p:cNvPr id="1934" name="CustomShape 7"/>
            <p:cNvSpPr/>
            <p:nvPr/>
          </p:nvSpPr>
          <p:spPr>
            <a:xfrm>
              <a:off x="7961400" y="288360"/>
              <a:ext cx="412560" cy="654480"/>
            </a:xfrm>
            <a:custGeom>
              <a:avLst/>
              <a:gdLst/>
              <a:ahLst/>
              <a:rect l="l" t="t" r="r" b="b"/>
              <a:pathLst>
                <a:path w="28998" h="45898">
                  <a:moveTo>
                    <a:pt x="14469" y="45898"/>
                  </a:moveTo>
                  <a:cubicBezTo>
                    <a:pt x="6505" y="45898"/>
                    <a:pt x="0" y="35594"/>
                    <a:pt x="0" y="22949"/>
                  </a:cubicBezTo>
                  <a:cubicBezTo>
                    <a:pt x="0" y="10305"/>
                    <a:pt x="6505" y="1"/>
                    <a:pt x="14469" y="1"/>
                  </a:cubicBezTo>
                  <a:cubicBezTo>
                    <a:pt x="22463" y="1"/>
                    <a:pt x="28937" y="10305"/>
                    <a:pt x="28937" y="22949"/>
                  </a:cubicBezTo>
                  <a:cubicBezTo>
                    <a:pt x="28998" y="35594"/>
                    <a:pt x="22493" y="45898"/>
                    <a:pt x="14469" y="45898"/>
                  </a:cubicBezTo>
                  <a:close/>
                  <a:moveTo>
                    <a:pt x="14469" y="396"/>
                  </a:moveTo>
                  <a:cubicBezTo>
                    <a:pt x="6687" y="396"/>
                    <a:pt x="365" y="10487"/>
                    <a:pt x="365" y="22949"/>
                  </a:cubicBezTo>
                  <a:cubicBezTo>
                    <a:pt x="365" y="35381"/>
                    <a:pt x="6687" y="45533"/>
                    <a:pt x="14469" y="45533"/>
                  </a:cubicBezTo>
                  <a:cubicBezTo>
                    <a:pt x="22250" y="45533"/>
                    <a:pt x="28572" y="35411"/>
                    <a:pt x="28572" y="22949"/>
                  </a:cubicBezTo>
                  <a:cubicBezTo>
                    <a:pt x="28603" y="10517"/>
                    <a:pt x="22250" y="396"/>
                    <a:pt x="14469" y="396"/>
                  </a:cubicBezTo>
                  <a:close/>
                </a:path>
              </a:pathLst>
            </a:custGeom>
            <a:solidFill>
              <a:srgbClr val="e84987"/>
            </a:solidFill>
            <a:ln w="9360">
              <a:solidFill>
                <a:srgbClr val="e84987"/>
              </a:solidFill>
              <a:round/>
            </a:ln>
          </p:spPr>
          <p:style>
            <a:lnRef idx="0"/>
            <a:fillRef idx="0"/>
            <a:effectRef idx="0"/>
            <a:fontRef idx="minor"/>
          </p:style>
        </p:sp>
        <p:sp>
          <p:nvSpPr>
            <p:cNvPr id="1935" name="CustomShape 8"/>
            <p:cNvSpPr/>
            <p:nvPr/>
          </p:nvSpPr>
          <p:spPr>
            <a:xfrm>
              <a:off x="8009640" y="288360"/>
              <a:ext cx="317520" cy="654480"/>
            </a:xfrm>
            <a:custGeom>
              <a:avLst/>
              <a:gdLst/>
              <a:ahLst/>
              <a:rect l="l" t="t" r="r" b="b"/>
              <a:pathLst>
                <a:path w="22342" h="45898">
                  <a:moveTo>
                    <a:pt x="11186" y="45898"/>
                  </a:moveTo>
                  <a:cubicBezTo>
                    <a:pt x="5016" y="45898"/>
                    <a:pt x="0" y="35594"/>
                    <a:pt x="0" y="22949"/>
                  </a:cubicBezTo>
                  <a:cubicBezTo>
                    <a:pt x="0" y="10305"/>
                    <a:pt x="5016" y="1"/>
                    <a:pt x="11186" y="1"/>
                  </a:cubicBezTo>
                  <a:cubicBezTo>
                    <a:pt x="17326" y="1"/>
                    <a:pt x="22341" y="10305"/>
                    <a:pt x="22341" y="22949"/>
                  </a:cubicBezTo>
                  <a:cubicBezTo>
                    <a:pt x="22341" y="35594"/>
                    <a:pt x="17326" y="45898"/>
                    <a:pt x="11186" y="45898"/>
                  </a:cubicBezTo>
                  <a:close/>
                  <a:moveTo>
                    <a:pt x="11186" y="396"/>
                  </a:moveTo>
                  <a:cubicBezTo>
                    <a:pt x="5259" y="396"/>
                    <a:pt x="426" y="10487"/>
                    <a:pt x="426" y="22949"/>
                  </a:cubicBezTo>
                  <a:cubicBezTo>
                    <a:pt x="426" y="35381"/>
                    <a:pt x="5259" y="45533"/>
                    <a:pt x="11186" y="45533"/>
                  </a:cubicBezTo>
                  <a:cubicBezTo>
                    <a:pt x="17113" y="45533"/>
                    <a:pt x="21916" y="35411"/>
                    <a:pt x="21916" y="22949"/>
                  </a:cubicBezTo>
                  <a:cubicBezTo>
                    <a:pt x="21916" y="10517"/>
                    <a:pt x="17113" y="396"/>
                    <a:pt x="11186" y="396"/>
                  </a:cubicBezTo>
                  <a:close/>
                </a:path>
              </a:pathLst>
            </a:custGeom>
            <a:solidFill>
              <a:srgbClr val="e84987"/>
            </a:solidFill>
            <a:ln w="9360">
              <a:solidFill>
                <a:srgbClr val="e84987"/>
              </a:solidFill>
              <a:round/>
            </a:ln>
          </p:spPr>
          <p:style>
            <a:lnRef idx="0"/>
            <a:fillRef idx="0"/>
            <a:effectRef idx="0"/>
            <a:fontRef idx="minor"/>
          </p:style>
        </p:sp>
        <p:sp>
          <p:nvSpPr>
            <p:cNvPr id="1936" name="CustomShape 9"/>
            <p:cNvSpPr/>
            <p:nvPr/>
          </p:nvSpPr>
          <p:spPr>
            <a:xfrm>
              <a:off x="8063280" y="288360"/>
              <a:ext cx="213480" cy="654480"/>
            </a:xfrm>
            <a:custGeom>
              <a:avLst/>
              <a:gdLst/>
              <a:ahLst/>
              <a:rect l="l" t="t" r="r" b="b"/>
              <a:pathLst>
                <a:path w="15078" h="45898">
                  <a:moveTo>
                    <a:pt x="7509" y="45898"/>
                  </a:moveTo>
                  <a:cubicBezTo>
                    <a:pt x="3284" y="45898"/>
                    <a:pt x="1" y="35837"/>
                    <a:pt x="1" y="22949"/>
                  </a:cubicBezTo>
                  <a:cubicBezTo>
                    <a:pt x="1" y="10061"/>
                    <a:pt x="3284" y="1"/>
                    <a:pt x="7509" y="1"/>
                  </a:cubicBezTo>
                  <a:cubicBezTo>
                    <a:pt x="11734" y="1"/>
                    <a:pt x="15047" y="10061"/>
                    <a:pt x="15047" y="22949"/>
                  </a:cubicBezTo>
                  <a:cubicBezTo>
                    <a:pt x="15077" y="35837"/>
                    <a:pt x="11734" y="45898"/>
                    <a:pt x="7509" y="45898"/>
                  </a:cubicBezTo>
                  <a:close/>
                  <a:moveTo>
                    <a:pt x="7509" y="396"/>
                  </a:moveTo>
                  <a:cubicBezTo>
                    <a:pt x="3557" y="396"/>
                    <a:pt x="366" y="10487"/>
                    <a:pt x="366" y="22949"/>
                  </a:cubicBezTo>
                  <a:cubicBezTo>
                    <a:pt x="366" y="35381"/>
                    <a:pt x="3557" y="45533"/>
                    <a:pt x="7509" y="45533"/>
                  </a:cubicBezTo>
                  <a:cubicBezTo>
                    <a:pt x="11460" y="45533"/>
                    <a:pt x="14652" y="35411"/>
                    <a:pt x="14652" y="22949"/>
                  </a:cubicBezTo>
                  <a:cubicBezTo>
                    <a:pt x="14652" y="10517"/>
                    <a:pt x="11460" y="396"/>
                    <a:pt x="7509" y="396"/>
                  </a:cubicBezTo>
                  <a:close/>
                </a:path>
              </a:pathLst>
            </a:custGeom>
            <a:solidFill>
              <a:srgbClr val="e84987"/>
            </a:solidFill>
            <a:ln w="9360">
              <a:solidFill>
                <a:srgbClr val="e84987"/>
              </a:solidFill>
              <a:round/>
            </a:ln>
          </p:spPr>
          <p:style>
            <a:lnRef idx="0"/>
            <a:fillRef idx="0"/>
            <a:effectRef idx="0"/>
            <a:fontRef idx="minor"/>
          </p:style>
        </p:sp>
        <p:sp>
          <p:nvSpPr>
            <p:cNvPr id="1937" name="CustomShape 10"/>
            <p:cNvSpPr/>
            <p:nvPr/>
          </p:nvSpPr>
          <p:spPr>
            <a:xfrm>
              <a:off x="8119800" y="288360"/>
              <a:ext cx="102960" cy="654480"/>
            </a:xfrm>
            <a:custGeom>
              <a:avLst/>
              <a:gdLst/>
              <a:ahLst/>
              <a:rect l="l" t="t" r="r" b="b"/>
              <a:pathLst>
                <a:path w="7357" h="45898">
                  <a:moveTo>
                    <a:pt x="3678" y="45898"/>
                  </a:moveTo>
                  <a:cubicBezTo>
                    <a:pt x="1277" y="45898"/>
                    <a:pt x="0" y="34074"/>
                    <a:pt x="0" y="22949"/>
                  </a:cubicBezTo>
                  <a:cubicBezTo>
                    <a:pt x="0" y="11824"/>
                    <a:pt x="1277" y="1"/>
                    <a:pt x="3678" y="1"/>
                  </a:cubicBezTo>
                  <a:cubicBezTo>
                    <a:pt x="6080" y="1"/>
                    <a:pt x="7356" y="11824"/>
                    <a:pt x="7356" y="22949"/>
                  </a:cubicBezTo>
                  <a:cubicBezTo>
                    <a:pt x="7356" y="34074"/>
                    <a:pt x="6019" y="45898"/>
                    <a:pt x="3678" y="45898"/>
                  </a:cubicBezTo>
                  <a:close/>
                  <a:moveTo>
                    <a:pt x="3678" y="396"/>
                  </a:moveTo>
                  <a:cubicBezTo>
                    <a:pt x="2128" y="396"/>
                    <a:pt x="396" y="9666"/>
                    <a:pt x="396" y="22949"/>
                  </a:cubicBezTo>
                  <a:cubicBezTo>
                    <a:pt x="396" y="36262"/>
                    <a:pt x="2158" y="45533"/>
                    <a:pt x="3678" y="45533"/>
                  </a:cubicBezTo>
                  <a:cubicBezTo>
                    <a:pt x="5198" y="45533"/>
                    <a:pt x="6931" y="36262"/>
                    <a:pt x="6931" y="22949"/>
                  </a:cubicBezTo>
                  <a:cubicBezTo>
                    <a:pt x="6931" y="9666"/>
                    <a:pt x="5198" y="396"/>
                    <a:pt x="3678" y="396"/>
                  </a:cubicBezTo>
                  <a:close/>
                </a:path>
              </a:pathLst>
            </a:custGeom>
            <a:solidFill>
              <a:srgbClr val="e84987"/>
            </a:solidFill>
            <a:ln w="9360">
              <a:solidFill>
                <a:srgbClr val="e84987"/>
              </a:solidFill>
              <a:round/>
            </a:ln>
          </p:spPr>
          <p:style>
            <a:lnRef idx="0"/>
            <a:fillRef idx="0"/>
            <a:effectRef idx="0"/>
            <a:fontRef idx="minor"/>
          </p:style>
        </p:sp>
        <p:sp>
          <p:nvSpPr>
            <p:cNvPr id="1938" name="CustomShape 11"/>
            <p:cNvSpPr/>
            <p:nvPr/>
          </p:nvSpPr>
          <p:spPr>
            <a:xfrm>
              <a:off x="8165160" y="291240"/>
              <a:ext cx="3240" cy="649440"/>
            </a:xfrm>
            <a:custGeom>
              <a:avLst/>
              <a:gdLst/>
              <a:ahLst/>
              <a:rect l="l" t="t" r="r" b="b"/>
              <a:pathLst>
                <a:path w="366" h="45534">
                  <a:moveTo>
                    <a:pt x="1" y="1"/>
                  </a:moveTo>
                  <a:lnTo>
                    <a:pt x="366" y="1"/>
                  </a:lnTo>
                  <a:lnTo>
                    <a:pt x="366" y="45533"/>
                  </a:lnTo>
                  <a:lnTo>
                    <a:pt x="1" y="45533"/>
                  </a:lnTo>
                  <a:close/>
                </a:path>
              </a:pathLst>
            </a:custGeom>
            <a:solidFill>
              <a:srgbClr val="e84987"/>
            </a:solidFill>
            <a:ln w="9360">
              <a:solidFill>
                <a:srgbClr val="e84987"/>
              </a:solidFill>
              <a:round/>
            </a:ln>
          </p:spPr>
          <p:style>
            <a:lnRef idx="0"/>
            <a:fillRef idx="0"/>
            <a:effectRef idx="0"/>
            <a:fontRef idx="minor"/>
          </p:style>
        </p:sp>
        <p:sp>
          <p:nvSpPr>
            <p:cNvPr id="1939" name="CustomShape 12"/>
            <p:cNvSpPr/>
            <p:nvPr/>
          </p:nvSpPr>
          <p:spPr>
            <a:xfrm>
              <a:off x="7848360" y="664200"/>
              <a:ext cx="636840" cy="3240"/>
            </a:xfrm>
            <a:custGeom>
              <a:avLst/>
              <a:gdLst/>
              <a:ahLst/>
              <a:rect l="l" t="t" r="r" b="b"/>
              <a:pathLst>
                <a:path w="44652" h="366">
                  <a:moveTo>
                    <a:pt x="0" y="0"/>
                  </a:moveTo>
                  <a:lnTo>
                    <a:pt x="44652" y="0"/>
                  </a:lnTo>
                  <a:lnTo>
                    <a:pt x="44652" y="365"/>
                  </a:lnTo>
                  <a:lnTo>
                    <a:pt x="0" y="365"/>
                  </a:lnTo>
                  <a:close/>
                </a:path>
              </a:pathLst>
            </a:custGeom>
            <a:solidFill>
              <a:srgbClr val="e84987"/>
            </a:solidFill>
            <a:ln w="9360">
              <a:solidFill>
                <a:srgbClr val="e84987"/>
              </a:solidFill>
              <a:round/>
            </a:ln>
          </p:spPr>
          <p:style>
            <a:lnRef idx="0"/>
            <a:fillRef idx="0"/>
            <a:effectRef idx="0"/>
            <a:fontRef idx="minor"/>
          </p:style>
        </p:sp>
        <p:sp>
          <p:nvSpPr>
            <p:cNvPr id="1940" name="CustomShape 13"/>
            <p:cNvSpPr/>
            <p:nvPr/>
          </p:nvSpPr>
          <p:spPr>
            <a:xfrm>
              <a:off x="7857360" y="712440"/>
              <a:ext cx="619920" cy="3600"/>
            </a:xfrm>
            <a:custGeom>
              <a:avLst/>
              <a:gdLst/>
              <a:ahLst/>
              <a:rect l="l" t="t" r="r" b="b"/>
              <a:pathLst>
                <a:path w="43467" h="396">
                  <a:moveTo>
                    <a:pt x="1" y="0"/>
                  </a:moveTo>
                  <a:lnTo>
                    <a:pt x="43467" y="0"/>
                  </a:lnTo>
                  <a:lnTo>
                    <a:pt x="43467" y="395"/>
                  </a:lnTo>
                  <a:lnTo>
                    <a:pt x="1" y="395"/>
                  </a:lnTo>
                  <a:close/>
                </a:path>
              </a:pathLst>
            </a:custGeom>
            <a:solidFill>
              <a:srgbClr val="e84987"/>
            </a:solidFill>
            <a:ln w="9360">
              <a:solidFill>
                <a:srgbClr val="e84987"/>
              </a:solidFill>
              <a:round/>
            </a:ln>
          </p:spPr>
          <p:style>
            <a:lnRef idx="0"/>
            <a:fillRef idx="0"/>
            <a:effectRef idx="0"/>
            <a:fontRef idx="minor"/>
          </p:style>
        </p:sp>
        <p:sp>
          <p:nvSpPr>
            <p:cNvPr id="1941" name="CustomShape 14"/>
            <p:cNvSpPr/>
            <p:nvPr/>
          </p:nvSpPr>
          <p:spPr>
            <a:xfrm>
              <a:off x="7877160" y="760680"/>
              <a:ext cx="578520" cy="3600"/>
            </a:xfrm>
            <a:custGeom>
              <a:avLst/>
              <a:gdLst/>
              <a:ahLst/>
              <a:rect l="l" t="t" r="r" b="b"/>
              <a:pathLst>
                <a:path w="40579" h="396">
                  <a:moveTo>
                    <a:pt x="1" y="0"/>
                  </a:moveTo>
                  <a:lnTo>
                    <a:pt x="40579" y="0"/>
                  </a:lnTo>
                  <a:lnTo>
                    <a:pt x="40579" y="395"/>
                  </a:lnTo>
                  <a:lnTo>
                    <a:pt x="1" y="395"/>
                  </a:lnTo>
                  <a:close/>
                </a:path>
              </a:pathLst>
            </a:custGeom>
            <a:solidFill>
              <a:srgbClr val="e84987"/>
            </a:solidFill>
            <a:ln w="9360">
              <a:solidFill>
                <a:srgbClr val="e84987"/>
              </a:solidFill>
              <a:round/>
            </a:ln>
          </p:spPr>
          <p:style>
            <a:lnRef idx="0"/>
            <a:fillRef idx="0"/>
            <a:effectRef idx="0"/>
            <a:fontRef idx="minor"/>
          </p:style>
        </p:sp>
        <p:sp>
          <p:nvSpPr>
            <p:cNvPr id="1942" name="CustomShape 15"/>
            <p:cNvSpPr/>
            <p:nvPr/>
          </p:nvSpPr>
          <p:spPr>
            <a:xfrm>
              <a:off x="7904880" y="803520"/>
              <a:ext cx="524520" cy="3240"/>
            </a:xfrm>
            <a:custGeom>
              <a:avLst/>
              <a:gdLst/>
              <a:ahLst/>
              <a:rect l="l" t="t" r="r" b="b"/>
              <a:pathLst>
                <a:path w="36811" h="366">
                  <a:moveTo>
                    <a:pt x="1" y="1"/>
                  </a:moveTo>
                  <a:lnTo>
                    <a:pt x="36810" y="1"/>
                  </a:lnTo>
                  <a:lnTo>
                    <a:pt x="36810" y="366"/>
                  </a:lnTo>
                  <a:lnTo>
                    <a:pt x="1" y="366"/>
                  </a:lnTo>
                  <a:close/>
                </a:path>
              </a:pathLst>
            </a:custGeom>
            <a:solidFill>
              <a:srgbClr val="e84987"/>
            </a:solidFill>
            <a:ln w="9360">
              <a:solidFill>
                <a:srgbClr val="e84987"/>
              </a:solidFill>
              <a:round/>
            </a:ln>
          </p:spPr>
          <p:style>
            <a:lnRef idx="0"/>
            <a:fillRef idx="0"/>
            <a:effectRef idx="0"/>
            <a:fontRef idx="minor"/>
          </p:style>
        </p:sp>
        <p:sp>
          <p:nvSpPr>
            <p:cNvPr id="1943" name="CustomShape 16"/>
            <p:cNvSpPr/>
            <p:nvPr/>
          </p:nvSpPr>
          <p:spPr>
            <a:xfrm>
              <a:off x="7937280" y="842400"/>
              <a:ext cx="457920" cy="3240"/>
            </a:xfrm>
            <a:custGeom>
              <a:avLst/>
              <a:gdLst/>
              <a:ahLst/>
              <a:rect l="l" t="t" r="r" b="b"/>
              <a:pathLst>
                <a:path w="32160" h="366">
                  <a:moveTo>
                    <a:pt x="1" y="0"/>
                  </a:moveTo>
                  <a:lnTo>
                    <a:pt x="32159" y="0"/>
                  </a:lnTo>
                  <a:lnTo>
                    <a:pt x="32159" y="365"/>
                  </a:lnTo>
                  <a:lnTo>
                    <a:pt x="1" y="365"/>
                  </a:lnTo>
                  <a:close/>
                </a:path>
              </a:pathLst>
            </a:custGeom>
            <a:solidFill>
              <a:srgbClr val="e84987"/>
            </a:solidFill>
            <a:ln w="9360">
              <a:solidFill>
                <a:srgbClr val="e84987"/>
              </a:solidFill>
              <a:round/>
            </a:ln>
          </p:spPr>
          <p:style>
            <a:lnRef idx="0"/>
            <a:fillRef idx="0"/>
            <a:effectRef idx="0"/>
            <a:fontRef idx="minor"/>
          </p:style>
        </p:sp>
        <p:sp>
          <p:nvSpPr>
            <p:cNvPr id="1944" name="CustomShape 17"/>
            <p:cNvSpPr/>
            <p:nvPr/>
          </p:nvSpPr>
          <p:spPr>
            <a:xfrm>
              <a:off x="7977600" y="877680"/>
              <a:ext cx="377640" cy="3600"/>
            </a:xfrm>
            <a:custGeom>
              <a:avLst/>
              <a:gdLst/>
              <a:ahLst/>
              <a:rect l="l" t="t" r="r" b="b"/>
              <a:pathLst>
                <a:path w="26537" h="396">
                  <a:moveTo>
                    <a:pt x="1" y="1"/>
                  </a:moveTo>
                  <a:lnTo>
                    <a:pt x="26536" y="1"/>
                  </a:lnTo>
                  <a:lnTo>
                    <a:pt x="26536" y="396"/>
                  </a:lnTo>
                  <a:lnTo>
                    <a:pt x="1" y="396"/>
                  </a:lnTo>
                  <a:close/>
                </a:path>
              </a:pathLst>
            </a:custGeom>
            <a:solidFill>
              <a:srgbClr val="e84987"/>
            </a:solidFill>
            <a:ln w="9360">
              <a:solidFill>
                <a:srgbClr val="e84987"/>
              </a:solidFill>
              <a:round/>
            </a:ln>
          </p:spPr>
          <p:style>
            <a:lnRef idx="0"/>
            <a:fillRef idx="0"/>
            <a:effectRef idx="0"/>
            <a:fontRef idx="minor"/>
          </p:style>
        </p:sp>
        <p:sp>
          <p:nvSpPr>
            <p:cNvPr id="1945" name="CustomShape 18"/>
            <p:cNvSpPr/>
            <p:nvPr/>
          </p:nvSpPr>
          <p:spPr>
            <a:xfrm>
              <a:off x="8022240" y="905040"/>
              <a:ext cx="289080" cy="3240"/>
            </a:xfrm>
            <a:custGeom>
              <a:avLst/>
              <a:gdLst/>
              <a:ahLst/>
              <a:rect l="l" t="t" r="r" b="b"/>
              <a:pathLst>
                <a:path w="20366" h="366">
                  <a:moveTo>
                    <a:pt x="1" y="0"/>
                  </a:moveTo>
                  <a:lnTo>
                    <a:pt x="20366" y="0"/>
                  </a:lnTo>
                  <a:lnTo>
                    <a:pt x="20366" y="365"/>
                  </a:lnTo>
                  <a:lnTo>
                    <a:pt x="1" y="365"/>
                  </a:lnTo>
                  <a:close/>
                </a:path>
              </a:pathLst>
            </a:custGeom>
            <a:solidFill>
              <a:srgbClr val="e84987"/>
            </a:solidFill>
            <a:ln w="9360">
              <a:solidFill>
                <a:srgbClr val="e84987"/>
              </a:solidFill>
              <a:round/>
            </a:ln>
          </p:spPr>
          <p:style>
            <a:lnRef idx="0"/>
            <a:fillRef idx="0"/>
            <a:effectRef idx="0"/>
            <a:fontRef idx="minor"/>
          </p:style>
        </p:sp>
        <p:sp>
          <p:nvSpPr>
            <p:cNvPr id="1946" name="CustomShape 19"/>
            <p:cNvSpPr/>
            <p:nvPr/>
          </p:nvSpPr>
          <p:spPr>
            <a:xfrm>
              <a:off x="7842240" y="618120"/>
              <a:ext cx="650520" cy="3240"/>
            </a:xfrm>
            <a:custGeom>
              <a:avLst/>
              <a:gdLst/>
              <a:ahLst/>
              <a:rect l="l" t="t" r="r" b="b"/>
              <a:pathLst>
                <a:path w="45625" h="366">
                  <a:moveTo>
                    <a:pt x="1" y="0"/>
                  </a:moveTo>
                  <a:lnTo>
                    <a:pt x="45625" y="0"/>
                  </a:lnTo>
                  <a:lnTo>
                    <a:pt x="45625" y="365"/>
                  </a:lnTo>
                  <a:lnTo>
                    <a:pt x="1" y="365"/>
                  </a:lnTo>
                  <a:close/>
                </a:path>
              </a:pathLst>
            </a:custGeom>
            <a:solidFill>
              <a:srgbClr val="e84987"/>
            </a:solidFill>
            <a:ln w="9360">
              <a:solidFill>
                <a:srgbClr val="e84987"/>
              </a:solidFill>
              <a:round/>
            </a:ln>
          </p:spPr>
          <p:style>
            <a:lnRef idx="0"/>
            <a:fillRef idx="0"/>
            <a:effectRef idx="0"/>
            <a:fontRef idx="minor"/>
          </p:style>
        </p:sp>
        <p:sp>
          <p:nvSpPr>
            <p:cNvPr id="1947" name="CustomShape 20"/>
            <p:cNvSpPr/>
            <p:nvPr/>
          </p:nvSpPr>
          <p:spPr>
            <a:xfrm>
              <a:off x="7848360" y="568080"/>
              <a:ext cx="636840" cy="3240"/>
            </a:xfrm>
            <a:custGeom>
              <a:avLst/>
              <a:gdLst/>
              <a:ahLst/>
              <a:rect l="l" t="t" r="r" b="b"/>
              <a:pathLst>
                <a:path w="44652" h="366">
                  <a:moveTo>
                    <a:pt x="0" y="1"/>
                  </a:moveTo>
                  <a:lnTo>
                    <a:pt x="44652" y="1"/>
                  </a:lnTo>
                  <a:lnTo>
                    <a:pt x="44652" y="366"/>
                  </a:lnTo>
                  <a:lnTo>
                    <a:pt x="0" y="366"/>
                  </a:lnTo>
                  <a:close/>
                </a:path>
              </a:pathLst>
            </a:custGeom>
            <a:solidFill>
              <a:srgbClr val="e84987"/>
            </a:solidFill>
            <a:ln w="9360">
              <a:solidFill>
                <a:srgbClr val="e84987"/>
              </a:solidFill>
              <a:round/>
            </a:ln>
          </p:spPr>
          <p:style>
            <a:lnRef idx="0"/>
            <a:fillRef idx="0"/>
            <a:effectRef idx="0"/>
            <a:fontRef idx="minor"/>
          </p:style>
        </p:sp>
        <p:sp>
          <p:nvSpPr>
            <p:cNvPr id="1948" name="CustomShape 21"/>
            <p:cNvSpPr/>
            <p:nvPr/>
          </p:nvSpPr>
          <p:spPr>
            <a:xfrm>
              <a:off x="7857360" y="519480"/>
              <a:ext cx="619920" cy="3600"/>
            </a:xfrm>
            <a:custGeom>
              <a:avLst/>
              <a:gdLst/>
              <a:ahLst/>
              <a:rect l="l" t="t" r="r" b="b"/>
              <a:pathLst>
                <a:path w="43467" h="396">
                  <a:moveTo>
                    <a:pt x="1" y="1"/>
                  </a:moveTo>
                  <a:lnTo>
                    <a:pt x="43467" y="1"/>
                  </a:lnTo>
                  <a:lnTo>
                    <a:pt x="43467" y="396"/>
                  </a:lnTo>
                  <a:lnTo>
                    <a:pt x="1" y="396"/>
                  </a:lnTo>
                  <a:close/>
                </a:path>
              </a:pathLst>
            </a:custGeom>
            <a:solidFill>
              <a:srgbClr val="e84987"/>
            </a:solidFill>
            <a:ln w="9360">
              <a:solidFill>
                <a:srgbClr val="e84987"/>
              </a:solidFill>
              <a:round/>
            </a:ln>
          </p:spPr>
          <p:style>
            <a:lnRef idx="0"/>
            <a:fillRef idx="0"/>
            <a:effectRef idx="0"/>
            <a:fontRef idx="minor"/>
          </p:style>
        </p:sp>
        <p:sp>
          <p:nvSpPr>
            <p:cNvPr id="1949" name="CustomShape 22"/>
            <p:cNvSpPr/>
            <p:nvPr/>
          </p:nvSpPr>
          <p:spPr>
            <a:xfrm>
              <a:off x="7877160" y="471240"/>
              <a:ext cx="578520" cy="3600"/>
            </a:xfrm>
            <a:custGeom>
              <a:avLst/>
              <a:gdLst/>
              <a:ahLst/>
              <a:rect l="l" t="t" r="r" b="b"/>
              <a:pathLst>
                <a:path w="40579" h="396">
                  <a:moveTo>
                    <a:pt x="1" y="1"/>
                  </a:moveTo>
                  <a:lnTo>
                    <a:pt x="40579" y="1"/>
                  </a:lnTo>
                  <a:lnTo>
                    <a:pt x="40579" y="396"/>
                  </a:lnTo>
                  <a:lnTo>
                    <a:pt x="1" y="396"/>
                  </a:lnTo>
                  <a:close/>
                </a:path>
              </a:pathLst>
            </a:custGeom>
            <a:solidFill>
              <a:srgbClr val="e84987"/>
            </a:solidFill>
            <a:ln w="9360">
              <a:solidFill>
                <a:srgbClr val="e84987"/>
              </a:solidFill>
              <a:round/>
            </a:ln>
          </p:spPr>
          <p:style>
            <a:lnRef idx="0"/>
            <a:fillRef idx="0"/>
            <a:effectRef idx="0"/>
            <a:fontRef idx="minor"/>
          </p:style>
        </p:sp>
        <p:sp>
          <p:nvSpPr>
            <p:cNvPr id="1950" name="CustomShape 23"/>
            <p:cNvSpPr/>
            <p:nvPr/>
          </p:nvSpPr>
          <p:spPr>
            <a:xfrm>
              <a:off x="7904880" y="428400"/>
              <a:ext cx="524520" cy="3600"/>
            </a:xfrm>
            <a:custGeom>
              <a:avLst/>
              <a:gdLst/>
              <a:ahLst/>
              <a:rect l="l" t="t" r="r" b="b"/>
              <a:pathLst>
                <a:path w="36811" h="397">
                  <a:moveTo>
                    <a:pt x="1" y="1"/>
                  </a:moveTo>
                  <a:lnTo>
                    <a:pt x="36810" y="1"/>
                  </a:lnTo>
                  <a:lnTo>
                    <a:pt x="36810" y="396"/>
                  </a:lnTo>
                  <a:lnTo>
                    <a:pt x="1" y="396"/>
                  </a:lnTo>
                  <a:close/>
                </a:path>
              </a:pathLst>
            </a:custGeom>
            <a:solidFill>
              <a:srgbClr val="e84987"/>
            </a:solidFill>
            <a:ln w="9360">
              <a:solidFill>
                <a:srgbClr val="e84987"/>
              </a:solidFill>
              <a:round/>
            </a:ln>
          </p:spPr>
          <p:style>
            <a:lnRef idx="0"/>
            <a:fillRef idx="0"/>
            <a:effectRef idx="0"/>
            <a:fontRef idx="minor"/>
          </p:style>
        </p:sp>
        <p:sp>
          <p:nvSpPr>
            <p:cNvPr id="1951" name="CustomShape 24"/>
            <p:cNvSpPr/>
            <p:nvPr/>
          </p:nvSpPr>
          <p:spPr>
            <a:xfrm>
              <a:off x="7937280" y="389520"/>
              <a:ext cx="457920" cy="3600"/>
            </a:xfrm>
            <a:custGeom>
              <a:avLst/>
              <a:gdLst/>
              <a:ahLst/>
              <a:rect l="l" t="t" r="r" b="b"/>
              <a:pathLst>
                <a:path w="32160" h="396">
                  <a:moveTo>
                    <a:pt x="1" y="0"/>
                  </a:moveTo>
                  <a:lnTo>
                    <a:pt x="32159" y="0"/>
                  </a:lnTo>
                  <a:lnTo>
                    <a:pt x="32159" y="395"/>
                  </a:lnTo>
                  <a:lnTo>
                    <a:pt x="1" y="395"/>
                  </a:lnTo>
                  <a:close/>
                </a:path>
              </a:pathLst>
            </a:custGeom>
            <a:solidFill>
              <a:srgbClr val="e84987"/>
            </a:solidFill>
            <a:ln w="9360">
              <a:solidFill>
                <a:srgbClr val="e84987"/>
              </a:solidFill>
              <a:round/>
            </a:ln>
          </p:spPr>
          <p:style>
            <a:lnRef idx="0"/>
            <a:fillRef idx="0"/>
            <a:effectRef idx="0"/>
            <a:fontRef idx="minor"/>
          </p:style>
        </p:sp>
        <p:sp>
          <p:nvSpPr>
            <p:cNvPr id="1952" name="CustomShape 25"/>
            <p:cNvSpPr/>
            <p:nvPr/>
          </p:nvSpPr>
          <p:spPr>
            <a:xfrm>
              <a:off x="7977600" y="354240"/>
              <a:ext cx="377640" cy="3600"/>
            </a:xfrm>
            <a:custGeom>
              <a:avLst/>
              <a:gdLst/>
              <a:ahLst/>
              <a:rect l="l" t="t" r="r" b="b"/>
              <a:pathLst>
                <a:path w="26537" h="396">
                  <a:moveTo>
                    <a:pt x="1" y="0"/>
                  </a:moveTo>
                  <a:lnTo>
                    <a:pt x="26536" y="0"/>
                  </a:lnTo>
                  <a:lnTo>
                    <a:pt x="26536" y="395"/>
                  </a:lnTo>
                  <a:lnTo>
                    <a:pt x="1" y="395"/>
                  </a:lnTo>
                  <a:close/>
                </a:path>
              </a:pathLst>
            </a:custGeom>
            <a:solidFill>
              <a:srgbClr val="e84987"/>
            </a:solidFill>
            <a:ln w="9360">
              <a:solidFill>
                <a:srgbClr val="e84987"/>
              </a:solidFill>
              <a:round/>
            </a:ln>
          </p:spPr>
          <p:style>
            <a:lnRef idx="0"/>
            <a:fillRef idx="0"/>
            <a:effectRef idx="0"/>
            <a:fontRef idx="minor"/>
          </p:style>
        </p:sp>
        <p:sp>
          <p:nvSpPr>
            <p:cNvPr id="1953" name="CustomShape 26"/>
            <p:cNvSpPr/>
            <p:nvPr/>
          </p:nvSpPr>
          <p:spPr>
            <a:xfrm>
              <a:off x="8022240" y="327240"/>
              <a:ext cx="289080" cy="3240"/>
            </a:xfrm>
            <a:custGeom>
              <a:avLst/>
              <a:gdLst/>
              <a:ahLst/>
              <a:rect l="l" t="t" r="r" b="b"/>
              <a:pathLst>
                <a:path w="20366" h="366">
                  <a:moveTo>
                    <a:pt x="1" y="1"/>
                  </a:moveTo>
                  <a:lnTo>
                    <a:pt x="20366" y="1"/>
                  </a:lnTo>
                  <a:lnTo>
                    <a:pt x="20366" y="365"/>
                  </a:lnTo>
                  <a:lnTo>
                    <a:pt x="1" y="365"/>
                  </a:lnTo>
                  <a:close/>
                </a:path>
              </a:pathLst>
            </a:custGeom>
            <a:solidFill>
              <a:srgbClr val="e84987"/>
            </a:solidFill>
            <a:ln w="9360">
              <a:solidFill>
                <a:srgbClr val="e84987"/>
              </a:solidFill>
              <a:round/>
            </a:ln>
          </p:spPr>
          <p:style>
            <a:lnRef idx="0"/>
            <a:fillRef idx="0"/>
            <a:effectRef idx="0"/>
            <a:fontRef idx="minor"/>
          </p:style>
        </p:sp>
      </p:grpSp>
      <p:sp>
        <p:nvSpPr>
          <p:cNvPr id="1954" name="CustomShape 27"/>
          <p:cNvSpPr/>
          <p:nvPr/>
        </p:nvSpPr>
        <p:spPr>
          <a:xfrm>
            <a:off x="525960" y="4341960"/>
            <a:ext cx="481320" cy="409320"/>
          </a:xfrm>
          <a:prstGeom prst="roundRect">
            <a:avLst>
              <a:gd name="adj" fmla="val 16667"/>
            </a:avLst>
          </a:prstGeom>
          <a:noFill/>
          <a:ln w="28440">
            <a:solidFill>
              <a:srgbClr val="84bde7"/>
            </a:solidFill>
            <a:round/>
          </a:ln>
        </p:spPr>
        <p:style>
          <a:lnRef idx="0"/>
          <a:fillRef idx="0"/>
          <a:effectRef idx="0"/>
          <a:fontRef idx="minor"/>
        </p:style>
      </p:sp>
      <p:sp>
        <p:nvSpPr>
          <p:cNvPr id="1955" name="CustomShape 28"/>
          <p:cNvSpPr/>
          <p:nvPr/>
        </p:nvSpPr>
        <p:spPr>
          <a:xfrm>
            <a:off x="576360" y="4341960"/>
            <a:ext cx="575280" cy="409320"/>
          </a:xfrm>
          <a:prstGeom prst="rect">
            <a:avLst/>
          </a:prstGeom>
          <a:noFill/>
          <a:ln>
            <a:noFill/>
          </a:ln>
        </p:spPr>
        <p:style>
          <a:lnRef idx="0"/>
          <a:fillRef idx="0"/>
          <a:effectRef idx="0"/>
          <a:fontRef idx="minor"/>
        </p:style>
        <p:txBody>
          <a:bodyPr lIns="90000" rIns="90000" tIns="45000" bIns="45000" anchor="ctr">
            <a:noAutofit/>
          </a:bodyPr>
          <a:p>
            <a:pPr>
              <a:lnSpc>
                <a:spcPct val="100000"/>
              </a:lnSpc>
            </a:pPr>
            <a:r>
              <a:rPr b="0" lang="fr-FR" sz="1800" spc="-1" strike="noStrike">
                <a:solidFill>
                  <a:srgbClr val="ffffff"/>
                </a:solidFill>
                <a:latin typeface="Arial"/>
                <a:ea typeface="DejaVu Sans"/>
              </a:rPr>
              <a:t>13</a:t>
            </a:r>
            <a:endParaRPr b="0" lang="fr-FR" sz="1800" spc="-1" strike="noStrike">
              <a:latin typeface="Arial"/>
            </a:endParaRPr>
          </a:p>
        </p:txBody>
      </p:sp>
      <p:sp>
        <p:nvSpPr>
          <p:cNvPr id="1956" name="CustomShape 29"/>
          <p:cNvSpPr/>
          <p:nvPr/>
        </p:nvSpPr>
        <p:spPr>
          <a:xfrm>
            <a:off x="504000" y="1584000"/>
            <a:ext cx="2736000" cy="2664000"/>
          </a:xfrm>
          <a:prstGeom prst="rect">
            <a:avLst/>
          </a:prstGeom>
          <a:noFill/>
          <a:ln w="28440">
            <a:solidFill>
              <a:srgbClr val="84bde7"/>
            </a:solidFill>
            <a:round/>
          </a:ln>
        </p:spPr>
        <p:style>
          <a:lnRef idx="0"/>
          <a:fillRef idx="0"/>
          <a:effectRef idx="0"/>
          <a:fontRef idx="minor"/>
        </p:style>
        <p:txBody>
          <a:bodyPr lIns="90000" rIns="274320" tIns="91440" bIns="91440" anchor="ctr">
            <a:noAutofit/>
          </a:bodyPr>
          <a:p>
            <a:pPr algn="just">
              <a:lnSpc>
                <a:spcPct val="100000"/>
              </a:lnSpc>
              <a:tabLst>
                <a:tab algn="l" pos="0"/>
              </a:tabLst>
            </a:pPr>
            <a:r>
              <a:rPr b="0" lang="en" sz="1500" spc="-1" strike="noStrike">
                <a:solidFill>
                  <a:srgbClr val="84bde7"/>
                </a:solidFill>
                <a:latin typeface="Assistant"/>
                <a:ea typeface="Assistant"/>
              </a:rPr>
              <a:t>La technologie des registres distribués, ou DLT (Distributed Ledger Technology), est un système numérique qui enregistre des transactions d'actifs et leurs détails dans plusieurs emplacements à la fois.</a:t>
            </a:r>
            <a:endParaRPr b="0" lang="fr-FR" sz="1500" spc="-1" strike="noStrike">
              <a:latin typeface="Arial"/>
            </a:endParaRPr>
          </a:p>
        </p:txBody>
      </p:sp>
      <p:grpSp>
        <p:nvGrpSpPr>
          <p:cNvPr id="1957" name="Group 30"/>
          <p:cNvGrpSpPr/>
          <p:nvPr/>
        </p:nvGrpSpPr>
        <p:grpSpPr>
          <a:xfrm>
            <a:off x="504000" y="1253520"/>
            <a:ext cx="2736000" cy="330480"/>
            <a:chOff x="504000" y="1253520"/>
            <a:chExt cx="2736000" cy="330480"/>
          </a:xfrm>
        </p:grpSpPr>
        <p:sp>
          <p:nvSpPr>
            <p:cNvPr id="1958" name="CustomShape 31"/>
            <p:cNvSpPr/>
            <p:nvPr/>
          </p:nvSpPr>
          <p:spPr>
            <a:xfrm>
              <a:off x="504000" y="1253520"/>
              <a:ext cx="2736000" cy="330480"/>
            </a:xfrm>
            <a:prstGeom prst="rect">
              <a:avLst/>
            </a:prstGeom>
            <a:noFill/>
            <a:ln w="28440">
              <a:solidFill>
                <a:srgbClr val="84bde7"/>
              </a:solidFill>
              <a:round/>
            </a:ln>
          </p:spPr>
          <p:style>
            <a:lnRef idx="0"/>
            <a:fillRef idx="0"/>
            <a:effectRef idx="0"/>
            <a:fontRef idx="minor"/>
          </p:style>
        </p:sp>
        <p:sp>
          <p:nvSpPr>
            <p:cNvPr id="1959" name="CustomShape 32"/>
            <p:cNvSpPr/>
            <p:nvPr/>
          </p:nvSpPr>
          <p:spPr>
            <a:xfrm>
              <a:off x="2748960" y="1357560"/>
              <a:ext cx="82080" cy="122040"/>
            </a:xfrm>
            <a:prstGeom prst="ellipse">
              <a:avLst/>
            </a:prstGeom>
            <a:solidFill>
              <a:srgbClr val="e84987"/>
            </a:solidFill>
            <a:ln>
              <a:noFill/>
            </a:ln>
          </p:spPr>
          <p:style>
            <a:lnRef idx="0"/>
            <a:fillRef idx="0"/>
            <a:effectRef idx="0"/>
            <a:fontRef idx="minor"/>
          </p:style>
        </p:sp>
        <p:sp>
          <p:nvSpPr>
            <p:cNvPr id="1960" name="CustomShape 33"/>
            <p:cNvSpPr/>
            <p:nvPr/>
          </p:nvSpPr>
          <p:spPr>
            <a:xfrm>
              <a:off x="2902680" y="1357560"/>
              <a:ext cx="82080" cy="122040"/>
            </a:xfrm>
            <a:prstGeom prst="ellipse">
              <a:avLst/>
            </a:prstGeom>
            <a:solidFill>
              <a:srgbClr val="e84987"/>
            </a:solidFill>
            <a:ln>
              <a:noFill/>
            </a:ln>
          </p:spPr>
          <p:style>
            <a:lnRef idx="0"/>
            <a:fillRef idx="0"/>
            <a:effectRef idx="0"/>
            <a:fontRef idx="minor"/>
          </p:style>
        </p:sp>
        <p:sp>
          <p:nvSpPr>
            <p:cNvPr id="1961" name="CustomShape 34"/>
            <p:cNvSpPr/>
            <p:nvPr/>
          </p:nvSpPr>
          <p:spPr>
            <a:xfrm>
              <a:off x="3056400" y="1357560"/>
              <a:ext cx="82080" cy="122040"/>
            </a:xfrm>
            <a:prstGeom prst="ellipse">
              <a:avLst/>
            </a:prstGeom>
            <a:solidFill>
              <a:srgbClr val="e84987"/>
            </a:solidFill>
            <a:ln>
              <a:noFill/>
            </a:ln>
          </p:spPr>
          <p:style>
            <a:lnRef idx="0"/>
            <a:fillRef idx="0"/>
            <a:effectRef idx="0"/>
            <a:fontRef idx="minor"/>
          </p:style>
        </p:sp>
      </p:grpSp>
      <p:pic>
        <p:nvPicPr>
          <p:cNvPr id="1962" name="" descr=""/>
          <p:cNvPicPr/>
          <p:nvPr/>
        </p:nvPicPr>
        <p:blipFill>
          <a:blip r:embed="rId1"/>
          <a:stretch/>
        </p:blipFill>
        <p:spPr>
          <a:xfrm>
            <a:off x="3384000" y="1224000"/>
            <a:ext cx="5256000" cy="3024000"/>
          </a:xfrm>
          <a:prstGeom prst="rect">
            <a:avLst/>
          </a:prstGeom>
          <a:ln>
            <a:noFill/>
          </a:ln>
        </p:spPr>
      </p:pic>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63" name="CustomShape 1"/>
          <p:cNvSpPr/>
          <p:nvPr/>
        </p:nvSpPr>
        <p:spPr>
          <a:xfrm>
            <a:off x="720000" y="288000"/>
            <a:ext cx="7701840" cy="727560"/>
          </a:xfrm>
          <a:prstGeom prst="rect">
            <a:avLst/>
          </a:prstGeom>
          <a:noFill/>
          <a:ln>
            <a:noFill/>
          </a:ln>
        </p:spPr>
        <p:style>
          <a:lnRef idx="0"/>
          <a:fillRef idx="0"/>
          <a:effectRef idx="0"/>
          <a:fontRef idx="minor"/>
        </p:style>
        <p:txBody>
          <a:bodyPr lIns="90000" rIns="90000" tIns="91440" bIns="91440">
            <a:noAutofit/>
          </a:bodyPr>
          <a:p>
            <a:pPr algn="ctr">
              <a:lnSpc>
                <a:spcPct val="100000"/>
              </a:lnSpc>
              <a:spcBef>
                <a:spcPts val="1417"/>
              </a:spcBef>
              <a:spcAft>
                <a:spcPts val="3016"/>
              </a:spcAft>
              <a:tabLst>
                <a:tab algn="l" pos="0"/>
              </a:tabLst>
            </a:pPr>
            <a:r>
              <a:rPr b="1" lang="en" sz="2500" spc="-1" strike="noStrike">
                <a:solidFill>
                  <a:srgbClr val="e84987"/>
                </a:solidFill>
                <a:latin typeface="Assistant Medium"/>
                <a:ea typeface="Assistant Medium"/>
              </a:rPr>
              <a:t>Définition</a:t>
            </a:r>
            <a:endParaRPr b="1" lang="fr-FR" sz="2500" spc="-1" strike="noStrike">
              <a:latin typeface="Assistant Medium"/>
            </a:endParaRPr>
          </a:p>
        </p:txBody>
      </p:sp>
      <p:sp>
        <p:nvSpPr>
          <p:cNvPr id="1964" name="CustomShape 2"/>
          <p:cNvSpPr/>
          <p:nvPr/>
        </p:nvSpPr>
        <p:spPr>
          <a:xfrm>
            <a:off x="8119440" y="4359960"/>
            <a:ext cx="299520" cy="336600"/>
          </a:xfrm>
          <a:custGeom>
            <a:avLst/>
            <a:gdLst/>
            <a:ahLst/>
            <a:rect l="l" t="t" r="r" b="b"/>
            <a:pathLst>
              <a:path w="22575" h="25327">
                <a:moveTo>
                  <a:pt x="10186" y="0"/>
                </a:moveTo>
                <a:lnTo>
                  <a:pt x="8259" y="1927"/>
                </a:lnTo>
                <a:lnTo>
                  <a:pt x="17344" y="11012"/>
                </a:lnTo>
                <a:lnTo>
                  <a:pt x="0" y="11012"/>
                </a:lnTo>
                <a:lnTo>
                  <a:pt x="0" y="13764"/>
                </a:lnTo>
                <a:lnTo>
                  <a:pt x="17344" y="13764"/>
                </a:lnTo>
                <a:lnTo>
                  <a:pt x="8259" y="23124"/>
                </a:lnTo>
                <a:lnTo>
                  <a:pt x="10186" y="25327"/>
                </a:lnTo>
                <a:lnTo>
                  <a:pt x="22574" y="12388"/>
                </a:lnTo>
                <a:lnTo>
                  <a:pt x="10186" y="0"/>
                </a:lnTo>
                <a:close/>
              </a:path>
            </a:pathLst>
          </a:custGeom>
          <a:solidFill>
            <a:srgbClr val="e84987"/>
          </a:solidFill>
          <a:ln>
            <a:noFill/>
          </a:ln>
        </p:spPr>
        <p:style>
          <a:lnRef idx="0"/>
          <a:fillRef idx="0"/>
          <a:effectRef idx="0"/>
          <a:fontRef idx="minor"/>
        </p:style>
      </p:sp>
      <p:grpSp>
        <p:nvGrpSpPr>
          <p:cNvPr id="1965" name="Group 3"/>
          <p:cNvGrpSpPr/>
          <p:nvPr/>
        </p:nvGrpSpPr>
        <p:grpSpPr>
          <a:xfrm>
            <a:off x="7839720" y="288360"/>
            <a:ext cx="654480" cy="654480"/>
            <a:chOff x="7839720" y="288360"/>
            <a:chExt cx="654480" cy="654480"/>
          </a:xfrm>
        </p:grpSpPr>
        <p:sp>
          <p:nvSpPr>
            <p:cNvPr id="1966" name="CustomShape 4"/>
            <p:cNvSpPr/>
            <p:nvPr/>
          </p:nvSpPr>
          <p:spPr>
            <a:xfrm>
              <a:off x="7839720" y="288360"/>
              <a:ext cx="654480" cy="654480"/>
            </a:xfrm>
            <a:custGeom>
              <a:avLst/>
              <a:gdLst/>
              <a:ahLst/>
              <a:rect l="l" t="t" r="r" b="b"/>
              <a:pathLst>
                <a:path w="45899" h="45898">
                  <a:moveTo>
                    <a:pt x="22949" y="45898"/>
                  </a:moveTo>
                  <a:cubicBezTo>
                    <a:pt x="10305" y="45898"/>
                    <a:pt x="1" y="35594"/>
                    <a:pt x="1" y="22949"/>
                  </a:cubicBezTo>
                  <a:cubicBezTo>
                    <a:pt x="1" y="10305"/>
                    <a:pt x="10305" y="1"/>
                    <a:pt x="22949" y="1"/>
                  </a:cubicBezTo>
                  <a:cubicBezTo>
                    <a:pt x="35594" y="1"/>
                    <a:pt x="45898" y="10305"/>
                    <a:pt x="45898" y="22949"/>
                  </a:cubicBezTo>
                  <a:cubicBezTo>
                    <a:pt x="45898" y="35594"/>
                    <a:pt x="35594" y="45898"/>
                    <a:pt x="22949" y="45898"/>
                  </a:cubicBezTo>
                  <a:close/>
                  <a:moveTo>
                    <a:pt x="22949" y="396"/>
                  </a:moveTo>
                  <a:cubicBezTo>
                    <a:pt x="10517" y="396"/>
                    <a:pt x="365" y="10487"/>
                    <a:pt x="365" y="22949"/>
                  </a:cubicBezTo>
                  <a:cubicBezTo>
                    <a:pt x="365" y="35381"/>
                    <a:pt x="10487" y="45533"/>
                    <a:pt x="22949" y="45533"/>
                  </a:cubicBezTo>
                  <a:cubicBezTo>
                    <a:pt x="35381" y="45533"/>
                    <a:pt x="45503" y="35411"/>
                    <a:pt x="45503" y="22949"/>
                  </a:cubicBezTo>
                  <a:cubicBezTo>
                    <a:pt x="45503" y="10517"/>
                    <a:pt x="35412" y="396"/>
                    <a:pt x="22949" y="396"/>
                  </a:cubicBezTo>
                  <a:close/>
                </a:path>
              </a:pathLst>
            </a:custGeom>
            <a:solidFill>
              <a:srgbClr val="e84987"/>
            </a:solidFill>
            <a:ln w="9360">
              <a:solidFill>
                <a:srgbClr val="e84987"/>
              </a:solidFill>
              <a:round/>
            </a:ln>
          </p:spPr>
          <p:style>
            <a:lnRef idx="0"/>
            <a:fillRef idx="0"/>
            <a:effectRef idx="0"/>
            <a:fontRef idx="minor"/>
          </p:style>
        </p:sp>
        <p:sp>
          <p:nvSpPr>
            <p:cNvPr id="1967" name="CustomShape 5"/>
            <p:cNvSpPr/>
            <p:nvPr/>
          </p:nvSpPr>
          <p:spPr>
            <a:xfrm>
              <a:off x="7839720" y="288360"/>
              <a:ext cx="654480" cy="654480"/>
            </a:xfrm>
            <a:custGeom>
              <a:avLst/>
              <a:gdLst/>
              <a:ahLst/>
              <a:rect l="l" t="t" r="r" b="b"/>
              <a:pathLst>
                <a:path w="45899" h="45898">
                  <a:moveTo>
                    <a:pt x="22949" y="45898"/>
                  </a:moveTo>
                  <a:cubicBezTo>
                    <a:pt x="10305" y="45898"/>
                    <a:pt x="1" y="35594"/>
                    <a:pt x="1" y="22949"/>
                  </a:cubicBezTo>
                  <a:cubicBezTo>
                    <a:pt x="1" y="10305"/>
                    <a:pt x="10305" y="1"/>
                    <a:pt x="22949" y="1"/>
                  </a:cubicBezTo>
                  <a:cubicBezTo>
                    <a:pt x="35594" y="1"/>
                    <a:pt x="45898" y="10305"/>
                    <a:pt x="45898" y="22949"/>
                  </a:cubicBezTo>
                  <a:cubicBezTo>
                    <a:pt x="45898" y="35594"/>
                    <a:pt x="35594" y="45898"/>
                    <a:pt x="22949" y="45898"/>
                  </a:cubicBezTo>
                  <a:close/>
                  <a:moveTo>
                    <a:pt x="22949" y="396"/>
                  </a:moveTo>
                  <a:cubicBezTo>
                    <a:pt x="10517" y="396"/>
                    <a:pt x="365" y="10487"/>
                    <a:pt x="365" y="22949"/>
                  </a:cubicBezTo>
                  <a:cubicBezTo>
                    <a:pt x="365" y="35381"/>
                    <a:pt x="10487" y="45533"/>
                    <a:pt x="22949" y="45533"/>
                  </a:cubicBezTo>
                  <a:cubicBezTo>
                    <a:pt x="35381" y="45533"/>
                    <a:pt x="45503" y="35411"/>
                    <a:pt x="45503" y="22949"/>
                  </a:cubicBezTo>
                  <a:cubicBezTo>
                    <a:pt x="45503" y="10517"/>
                    <a:pt x="35412" y="396"/>
                    <a:pt x="22949" y="396"/>
                  </a:cubicBezTo>
                  <a:close/>
                </a:path>
              </a:pathLst>
            </a:custGeom>
            <a:solidFill>
              <a:srgbClr val="e84987"/>
            </a:solidFill>
            <a:ln w="9360">
              <a:solidFill>
                <a:srgbClr val="e84987"/>
              </a:solidFill>
              <a:round/>
            </a:ln>
          </p:spPr>
          <p:style>
            <a:lnRef idx="0"/>
            <a:fillRef idx="0"/>
            <a:effectRef idx="0"/>
            <a:fontRef idx="minor"/>
          </p:style>
        </p:sp>
        <p:sp>
          <p:nvSpPr>
            <p:cNvPr id="1968" name="CustomShape 6"/>
            <p:cNvSpPr/>
            <p:nvPr/>
          </p:nvSpPr>
          <p:spPr>
            <a:xfrm>
              <a:off x="7904520" y="288360"/>
              <a:ext cx="526320" cy="654480"/>
            </a:xfrm>
            <a:custGeom>
              <a:avLst/>
              <a:gdLst/>
              <a:ahLst/>
              <a:rect l="l" t="t" r="r" b="b"/>
              <a:pathLst>
                <a:path w="36932" h="45898">
                  <a:moveTo>
                    <a:pt x="18451" y="45898"/>
                  </a:moveTo>
                  <a:cubicBezTo>
                    <a:pt x="8268" y="45898"/>
                    <a:pt x="1" y="35594"/>
                    <a:pt x="1" y="22949"/>
                  </a:cubicBezTo>
                  <a:cubicBezTo>
                    <a:pt x="1" y="10305"/>
                    <a:pt x="8268" y="1"/>
                    <a:pt x="18451" y="1"/>
                  </a:cubicBezTo>
                  <a:cubicBezTo>
                    <a:pt x="28633" y="1"/>
                    <a:pt x="36931" y="10305"/>
                    <a:pt x="36931" y="22949"/>
                  </a:cubicBezTo>
                  <a:cubicBezTo>
                    <a:pt x="36931" y="35594"/>
                    <a:pt x="28633" y="45898"/>
                    <a:pt x="18451" y="45898"/>
                  </a:cubicBezTo>
                  <a:close/>
                  <a:moveTo>
                    <a:pt x="18451" y="396"/>
                  </a:moveTo>
                  <a:cubicBezTo>
                    <a:pt x="8481" y="396"/>
                    <a:pt x="365" y="10487"/>
                    <a:pt x="365" y="22949"/>
                  </a:cubicBezTo>
                  <a:cubicBezTo>
                    <a:pt x="365" y="35381"/>
                    <a:pt x="8451" y="45533"/>
                    <a:pt x="18451" y="45533"/>
                  </a:cubicBezTo>
                  <a:cubicBezTo>
                    <a:pt x="28420" y="45533"/>
                    <a:pt x="36536" y="35411"/>
                    <a:pt x="36536" y="22949"/>
                  </a:cubicBezTo>
                  <a:cubicBezTo>
                    <a:pt x="36506" y="10517"/>
                    <a:pt x="28420" y="396"/>
                    <a:pt x="18451" y="396"/>
                  </a:cubicBezTo>
                  <a:close/>
                </a:path>
              </a:pathLst>
            </a:custGeom>
            <a:solidFill>
              <a:srgbClr val="e84987"/>
            </a:solidFill>
            <a:ln w="9360">
              <a:solidFill>
                <a:srgbClr val="e84987"/>
              </a:solidFill>
              <a:round/>
            </a:ln>
          </p:spPr>
          <p:style>
            <a:lnRef idx="0"/>
            <a:fillRef idx="0"/>
            <a:effectRef idx="0"/>
            <a:fontRef idx="minor"/>
          </p:style>
        </p:sp>
        <p:sp>
          <p:nvSpPr>
            <p:cNvPr id="1969" name="CustomShape 7"/>
            <p:cNvSpPr/>
            <p:nvPr/>
          </p:nvSpPr>
          <p:spPr>
            <a:xfrm>
              <a:off x="7961400" y="288360"/>
              <a:ext cx="412560" cy="654480"/>
            </a:xfrm>
            <a:custGeom>
              <a:avLst/>
              <a:gdLst/>
              <a:ahLst/>
              <a:rect l="l" t="t" r="r" b="b"/>
              <a:pathLst>
                <a:path w="28998" h="45898">
                  <a:moveTo>
                    <a:pt x="14469" y="45898"/>
                  </a:moveTo>
                  <a:cubicBezTo>
                    <a:pt x="6505" y="45898"/>
                    <a:pt x="0" y="35594"/>
                    <a:pt x="0" y="22949"/>
                  </a:cubicBezTo>
                  <a:cubicBezTo>
                    <a:pt x="0" y="10305"/>
                    <a:pt x="6505" y="1"/>
                    <a:pt x="14469" y="1"/>
                  </a:cubicBezTo>
                  <a:cubicBezTo>
                    <a:pt x="22463" y="1"/>
                    <a:pt x="28937" y="10305"/>
                    <a:pt x="28937" y="22949"/>
                  </a:cubicBezTo>
                  <a:cubicBezTo>
                    <a:pt x="28998" y="35594"/>
                    <a:pt x="22493" y="45898"/>
                    <a:pt x="14469" y="45898"/>
                  </a:cubicBezTo>
                  <a:close/>
                  <a:moveTo>
                    <a:pt x="14469" y="396"/>
                  </a:moveTo>
                  <a:cubicBezTo>
                    <a:pt x="6687" y="396"/>
                    <a:pt x="365" y="10487"/>
                    <a:pt x="365" y="22949"/>
                  </a:cubicBezTo>
                  <a:cubicBezTo>
                    <a:pt x="365" y="35381"/>
                    <a:pt x="6687" y="45533"/>
                    <a:pt x="14469" y="45533"/>
                  </a:cubicBezTo>
                  <a:cubicBezTo>
                    <a:pt x="22250" y="45533"/>
                    <a:pt x="28572" y="35411"/>
                    <a:pt x="28572" y="22949"/>
                  </a:cubicBezTo>
                  <a:cubicBezTo>
                    <a:pt x="28603" y="10517"/>
                    <a:pt x="22250" y="396"/>
                    <a:pt x="14469" y="396"/>
                  </a:cubicBezTo>
                  <a:close/>
                </a:path>
              </a:pathLst>
            </a:custGeom>
            <a:solidFill>
              <a:srgbClr val="e84987"/>
            </a:solidFill>
            <a:ln w="9360">
              <a:solidFill>
                <a:srgbClr val="e84987"/>
              </a:solidFill>
              <a:round/>
            </a:ln>
          </p:spPr>
          <p:style>
            <a:lnRef idx="0"/>
            <a:fillRef idx="0"/>
            <a:effectRef idx="0"/>
            <a:fontRef idx="minor"/>
          </p:style>
        </p:sp>
        <p:sp>
          <p:nvSpPr>
            <p:cNvPr id="1970" name="CustomShape 8"/>
            <p:cNvSpPr/>
            <p:nvPr/>
          </p:nvSpPr>
          <p:spPr>
            <a:xfrm>
              <a:off x="8009640" y="288360"/>
              <a:ext cx="317520" cy="654480"/>
            </a:xfrm>
            <a:custGeom>
              <a:avLst/>
              <a:gdLst/>
              <a:ahLst/>
              <a:rect l="l" t="t" r="r" b="b"/>
              <a:pathLst>
                <a:path w="22342" h="45898">
                  <a:moveTo>
                    <a:pt x="11186" y="45898"/>
                  </a:moveTo>
                  <a:cubicBezTo>
                    <a:pt x="5016" y="45898"/>
                    <a:pt x="0" y="35594"/>
                    <a:pt x="0" y="22949"/>
                  </a:cubicBezTo>
                  <a:cubicBezTo>
                    <a:pt x="0" y="10305"/>
                    <a:pt x="5016" y="1"/>
                    <a:pt x="11186" y="1"/>
                  </a:cubicBezTo>
                  <a:cubicBezTo>
                    <a:pt x="17326" y="1"/>
                    <a:pt x="22341" y="10305"/>
                    <a:pt x="22341" y="22949"/>
                  </a:cubicBezTo>
                  <a:cubicBezTo>
                    <a:pt x="22341" y="35594"/>
                    <a:pt x="17326" y="45898"/>
                    <a:pt x="11186" y="45898"/>
                  </a:cubicBezTo>
                  <a:close/>
                  <a:moveTo>
                    <a:pt x="11186" y="396"/>
                  </a:moveTo>
                  <a:cubicBezTo>
                    <a:pt x="5259" y="396"/>
                    <a:pt x="426" y="10487"/>
                    <a:pt x="426" y="22949"/>
                  </a:cubicBezTo>
                  <a:cubicBezTo>
                    <a:pt x="426" y="35381"/>
                    <a:pt x="5259" y="45533"/>
                    <a:pt x="11186" y="45533"/>
                  </a:cubicBezTo>
                  <a:cubicBezTo>
                    <a:pt x="17113" y="45533"/>
                    <a:pt x="21916" y="35411"/>
                    <a:pt x="21916" y="22949"/>
                  </a:cubicBezTo>
                  <a:cubicBezTo>
                    <a:pt x="21916" y="10517"/>
                    <a:pt x="17113" y="396"/>
                    <a:pt x="11186" y="396"/>
                  </a:cubicBezTo>
                  <a:close/>
                </a:path>
              </a:pathLst>
            </a:custGeom>
            <a:solidFill>
              <a:srgbClr val="e84987"/>
            </a:solidFill>
            <a:ln w="9360">
              <a:solidFill>
                <a:srgbClr val="e84987"/>
              </a:solidFill>
              <a:round/>
            </a:ln>
          </p:spPr>
          <p:style>
            <a:lnRef idx="0"/>
            <a:fillRef idx="0"/>
            <a:effectRef idx="0"/>
            <a:fontRef idx="minor"/>
          </p:style>
        </p:sp>
        <p:sp>
          <p:nvSpPr>
            <p:cNvPr id="1971" name="CustomShape 9"/>
            <p:cNvSpPr/>
            <p:nvPr/>
          </p:nvSpPr>
          <p:spPr>
            <a:xfrm>
              <a:off x="8063280" y="288360"/>
              <a:ext cx="213480" cy="654480"/>
            </a:xfrm>
            <a:custGeom>
              <a:avLst/>
              <a:gdLst/>
              <a:ahLst/>
              <a:rect l="l" t="t" r="r" b="b"/>
              <a:pathLst>
                <a:path w="15078" h="45898">
                  <a:moveTo>
                    <a:pt x="7509" y="45898"/>
                  </a:moveTo>
                  <a:cubicBezTo>
                    <a:pt x="3284" y="45898"/>
                    <a:pt x="1" y="35837"/>
                    <a:pt x="1" y="22949"/>
                  </a:cubicBezTo>
                  <a:cubicBezTo>
                    <a:pt x="1" y="10061"/>
                    <a:pt x="3284" y="1"/>
                    <a:pt x="7509" y="1"/>
                  </a:cubicBezTo>
                  <a:cubicBezTo>
                    <a:pt x="11734" y="1"/>
                    <a:pt x="15047" y="10061"/>
                    <a:pt x="15047" y="22949"/>
                  </a:cubicBezTo>
                  <a:cubicBezTo>
                    <a:pt x="15077" y="35837"/>
                    <a:pt x="11734" y="45898"/>
                    <a:pt x="7509" y="45898"/>
                  </a:cubicBezTo>
                  <a:close/>
                  <a:moveTo>
                    <a:pt x="7509" y="396"/>
                  </a:moveTo>
                  <a:cubicBezTo>
                    <a:pt x="3557" y="396"/>
                    <a:pt x="366" y="10487"/>
                    <a:pt x="366" y="22949"/>
                  </a:cubicBezTo>
                  <a:cubicBezTo>
                    <a:pt x="366" y="35381"/>
                    <a:pt x="3557" y="45533"/>
                    <a:pt x="7509" y="45533"/>
                  </a:cubicBezTo>
                  <a:cubicBezTo>
                    <a:pt x="11460" y="45533"/>
                    <a:pt x="14652" y="35411"/>
                    <a:pt x="14652" y="22949"/>
                  </a:cubicBezTo>
                  <a:cubicBezTo>
                    <a:pt x="14652" y="10517"/>
                    <a:pt x="11460" y="396"/>
                    <a:pt x="7509" y="396"/>
                  </a:cubicBezTo>
                  <a:close/>
                </a:path>
              </a:pathLst>
            </a:custGeom>
            <a:solidFill>
              <a:srgbClr val="e84987"/>
            </a:solidFill>
            <a:ln w="9360">
              <a:solidFill>
                <a:srgbClr val="e84987"/>
              </a:solidFill>
              <a:round/>
            </a:ln>
          </p:spPr>
          <p:style>
            <a:lnRef idx="0"/>
            <a:fillRef idx="0"/>
            <a:effectRef idx="0"/>
            <a:fontRef idx="minor"/>
          </p:style>
        </p:sp>
        <p:sp>
          <p:nvSpPr>
            <p:cNvPr id="1972" name="CustomShape 10"/>
            <p:cNvSpPr/>
            <p:nvPr/>
          </p:nvSpPr>
          <p:spPr>
            <a:xfrm>
              <a:off x="8119800" y="288360"/>
              <a:ext cx="102960" cy="654480"/>
            </a:xfrm>
            <a:custGeom>
              <a:avLst/>
              <a:gdLst/>
              <a:ahLst/>
              <a:rect l="l" t="t" r="r" b="b"/>
              <a:pathLst>
                <a:path w="7357" h="45898">
                  <a:moveTo>
                    <a:pt x="3678" y="45898"/>
                  </a:moveTo>
                  <a:cubicBezTo>
                    <a:pt x="1277" y="45898"/>
                    <a:pt x="0" y="34074"/>
                    <a:pt x="0" y="22949"/>
                  </a:cubicBezTo>
                  <a:cubicBezTo>
                    <a:pt x="0" y="11824"/>
                    <a:pt x="1277" y="1"/>
                    <a:pt x="3678" y="1"/>
                  </a:cubicBezTo>
                  <a:cubicBezTo>
                    <a:pt x="6080" y="1"/>
                    <a:pt x="7356" y="11824"/>
                    <a:pt x="7356" y="22949"/>
                  </a:cubicBezTo>
                  <a:cubicBezTo>
                    <a:pt x="7356" y="34074"/>
                    <a:pt x="6019" y="45898"/>
                    <a:pt x="3678" y="45898"/>
                  </a:cubicBezTo>
                  <a:close/>
                  <a:moveTo>
                    <a:pt x="3678" y="396"/>
                  </a:moveTo>
                  <a:cubicBezTo>
                    <a:pt x="2128" y="396"/>
                    <a:pt x="396" y="9666"/>
                    <a:pt x="396" y="22949"/>
                  </a:cubicBezTo>
                  <a:cubicBezTo>
                    <a:pt x="396" y="36262"/>
                    <a:pt x="2158" y="45533"/>
                    <a:pt x="3678" y="45533"/>
                  </a:cubicBezTo>
                  <a:cubicBezTo>
                    <a:pt x="5198" y="45533"/>
                    <a:pt x="6931" y="36262"/>
                    <a:pt x="6931" y="22949"/>
                  </a:cubicBezTo>
                  <a:cubicBezTo>
                    <a:pt x="6931" y="9666"/>
                    <a:pt x="5198" y="396"/>
                    <a:pt x="3678" y="396"/>
                  </a:cubicBezTo>
                  <a:close/>
                </a:path>
              </a:pathLst>
            </a:custGeom>
            <a:solidFill>
              <a:srgbClr val="e84987"/>
            </a:solidFill>
            <a:ln w="9360">
              <a:solidFill>
                <a:srgbClr val="e84987"/>
              </a:solidFill>
              <a:round/>
            </a:ln>
          </p:spPr>
          <p:style>
            <a:lnRef idx="0"/>
            <a:fillRef idx="0"/>
            <a:effectRef idx="0"/>
            <a:fontRef idx="minor"/>
          </p:style>
        </p:sp>
        <p:sp>
          <p:nvSpPr>
            <p:cNvPr id="1973" name="CustomShape 11"/>
            <p:cNvSpPr/>
            <p:nvPr/>
          </p:nvSpPr>
          <p:spPr>
            <a:xfrm>
              <a:off x="8165160" y="291240"/>
              <a:ext cx="3240" cy="649440"/>
            </a:xfrm>
            <a:custGeom>
              <a:avLst/>
              <a:gdLst/>
              <a:ahLst/>
              <a:rect l="l" t="t" r="r" b="b"/>
              <a:pathLst>
                <a:path w="366" h="45534">
                  <a:moveTo>
                    <a:pt x="1" y="1"/>
                  </a:moveTo>
                  <a:lnTo>
                    <a:pt x="366" y="1"/>
                  </a:lnTo>
                  <a:lnTo>
                    <a:pt x="366" y="45533"/>
                  </a:lnTo>
                  <a:lnTo>
                    <a:pt x="1" y="45533"/>
                  </a:lnTo>
                  <a:close/>
                </a:path>
              </a:pathLst>
            </a:custGeom>
            <a:solidFill>
              <a:srgbClr val="e84987"/>
            </a:solidFill>
            <a:ln w="9360">
              <a:solidFill>
                <a:srgbClr val="e84987"/>
              </a:solidFill>
              <a:round/>
            </a:ln>
          </p:spPr>
          <p:style>
            <a:lnRef idx="0"/>
            <a:fillRef idx="0"/>
            <a:effectRef idx="0"/>
            <a:fontRef idx="minor"/>
          </p:style>
        </p:sp>
        <p:sp>
          <p:nvSpPr>
            <p:cNvPr id="1974" name="CustomShape 12"/>
            <p:cNvSpPr/>
            <p:nvPr/>
          </p:nvSpPr>
          <p:spPr>
            <a:xfrm>
              <a:off x="7848360" y="664200"/>
              <a:ext cx="636840" cy="3240"/>
            </a:xfrm>
            <a:custGeom>
              <a:avLst/>
              <a:gdLst/>
              <a:ahLst/>
              <a:rect l="l" t="t" r="r" b="b"/>
              <a:pathLst>
                <a:path w="44652" h="366">
                  <a:moveTo>
                    <a:pt x="0" y="0"/>
                  </a:moveTo>
                  <a:lnTo>
                    <a:pt x="44652" y="0"/>
                  </a:lnTo>
                  <a:lnTo>
                    <a:pt x="44652" y="365"/>
                  </a:lnTo>
                  <a:lnTo>
                    <a:pt x="0" y="365"/>
                  </a:lnTo>
                  <a:close/>
                </a:path>
              </a:pathLst>
            </a:custGeom>
            <a:solidFill>
              <a:srgbClr val="e84987"/>
            </a:solidFill>
            <a:ln w="9360">
              <a:solidFill>
                <a:srgbClr val="e84987"/>
              </a:solidFill>
              <a:round/>
            </a:ln>
          </p:spPr>
          <p:style>
            <a:lnRef idx="0"/>
            <a:fillRef idx="0"/>
            <a:effectRef idx="0"/>
            <a:fontRef idx="minor"/>
          </p:style>
        </p:sp>
        <p:sp>
          <p:nvSpPr>
            <p:cNvPr id="1975" name="CustomShape 13"/>
            <p:cNvSpPr/>
            <p:nvPr/>
          </p:nvSpPr>
          <p:spPr>
            <a:xfrm>
              <a:off x="7857360" y="712440"/>
              <a:ext cx="619920" cy="3600"/>
            </a:xfrm>
            <a:custGeom>
              <a:avLst/>
              <a:gdLst/>
              <a:ahLst/>
              <a:rect l="l" t="t" r="r" b="b"/>
              <a:pathLst>
                <a:path w="43467" h="396">
                  <a:moveTo>
                    <a:pt x="1" y="0"/>
                  </a:moveTo>
                  <a:lnTo>
                    <a:pt x="43467" y="0"/>
                  </a:lnTo>
                  <a:lnTo>
                    <a:pt x="43467" y="395"/>
                  </a:lnTo>
                  <a:lnTo>
                    <a:pt x="1" y="395"/>
                  </a:lnTo>
                  <a:close/>
                </a:path>
              </a:pathLst>
            </a:custGeom>
            <a:solidFill>
              <a:srgbClr val="e84987"/>
            </a:solidFill>
            <a:ln w="9360">
              <a:solidFill>
                <a:srgbClr val="e84987"/>
              </a:solidFill>
              <a:round/>
            </a:ln>
          </p:spPr>
          <p:style>
            <a:lnRef idx="0"/>
            <a:fillRef idx="0"/>
            <a:effectRef idx="0"/>
            <a:fontRef idx="minor"/>
          </p:style>
        </p:sp>
        <p:sp>
          <p:nvSpPr>
            <p:cNvPr id="1976" name="CustomShape 14"/>
            <p:cNvSpPr/>
            <p:nvPr/>
          </p:nvSpPr>
          <p:spPr>
            <a:xfrm>
              <a:off x="7877160" y="760680"/>
              <a:ext cx="578520" cy="3600"/>
            </a:xfrm>
            <a:custGeom>
              <a:avLst/>
              <a:gdLst/>
              <a:ahLst/>
              <a:rect l="l" t="t" r="r" b="b"/>
              <a:pathLst>
                <a:path w="40579" h="396">
                  <a:moveTo>
                    <a:pt x="1" y="0"/>
                  </a:moveTo>
                  <a:lnTo>
                    <a:pt x="40579" y="0"/>
                  </a:lnTo>
                  <a:lnTo>
                    <a:pt x="40579" y="395"/>
                  </a:lnTo>
                  <a:lnTo>
                    <a:pt x="1" y="395"/>
                  </a:lnTo>
                  <a:close/>
                </a:path>
              </a:pathLst>
            </a:custGeom>
            <a:solidFill>
              <a:srgbClr val="e84987"/>
            </a:solidFill>
            <a:ln w="9360">
              <a:solidFill>
                <a:srgbClr val="e84987"/>
              </a:solidFill>
              <a:round/>
            </a:ln>
          </p:spPr>
          <p:style>
            <a:lnRef idx="0"/>
            <a:fillRef idx="0"/>
            <a:effectRef idx="0"/>
            <a:fontRef idx="minor"/>
          </p:style>
        </p:sp>
        <p:sp>
          <p:nvSpPr>
            <p:cNvPr id="1977" name="CustomShape 15"/>
            <p:cNvSpPr/>
            <p:nvPr/>
          </p:nvSpPr>
          <p:spPr>
            <a:xfrm>
              <a:off x="7904880" y="803520"/>
              <a:ext cx="524520" cy="3240"/>
            </a:xfrm>
            <a:custGeom>
              <a:avLst/>
              <a:gdLst/>
              <a:ahLst/>
              <a:rect l="l" t="t" r="r" b="b"/>
              <a:pathLst>
                <a:path w="36811" h="366">
                  <a:moveTo>
                    <a:pt x="1" y="1"/>
                  </a:moveTo>
                  <a:lnTo>
                    <a:pt x="36810" y="1"/>
                  </a:lnTo>
                  <a:lnTo>
                    <a:pt x="36810" y="366"/>
                  </a:lnTo>
                  <a:lnTo>
                    <a:pt x="1" y="366"/>
                  </a:lnTo>
                  <a:close/>
                </a:path>
              </a:pathLst>
            </a:custGeom>
            <a:solidFill>
              <a:srgbClr val="e84987"/>
            </a:solidFill>
            <a:ln w="9360">
              <a:solidFill>
                <a:srgbClr val="e84987"/>
              </a:solidFill>
              <a:round/>
            </a:ln>
          </p:spPr>
          <p:style>
            <a:lnRef idx="0"/>
            <a:fillRef idx="0"/>
            <a:effectRef idx="0"/>
            <a:fontRef idx="minor"/>
          </p:style>
        </p:sp>
        <p:sp>
          <p:nvSpPr>
            <p:cNvPr id="1978" name="CustomShape 16"/>
            <p:cNvSpPr/>
            <p:nvPr/>
          </p:nvSpPr>
          <p:spPr>
            <a:xfrm>
              <a:off x="7937280" y="842400"/>
              <a:ext cx="457920" cy="3240"/>
            </a:xfrm>
            <a:custGeom>
              <a:avLst/>
              <a:gdLst/>
              <a:ahLst/>
              <a:rect l="l" t="t" r="r" b="b"/>
              <a:pathLst>
                <a:path w="32160" h="366">
                  <a:moveTo>
                    <a:pt x="1" y="0"/>
                  </a:moveTo>
                  <a:lnTo>
                    <a:pt x="32159" y="0"/>
                  </a:lnTo>
                  <a:lnTo>
                    <a:pt x="32159" y="365"/>
                  </a:lnTo>
                  <a:lnTo>
                    <a:pt x="1" y="365"/>
                  </a:lnTo>
                  <a:close/>
                </a:path>
              </a:pathLst>
            </a:custGeom>
            <a:solidFill>
              <a:srgbClr val="e84987"/>
            </a:solidFill>
            <a:ln w="9360">
              <a:solidFill>
                <a:srgbClr val="e84987"/>
              </a:solidFill>
              <a:round/>
            </a:ln>
          </p:spPr>
          <p:style>
            <a:lnRef idx="0"/>
            <a:fillRef idx="0"/>
            <a:effectRef idx="0"/>
            <a:fontRef idx="minor"/>
          </p:style>
        </p:sp>
        <p:sp>
          <p:nvSpPr>
            <p:cNvPr id="1979" name="CustomShape 17"/>
            <p:cNvSpPr/>
            <p:nvPr/>
          </p:nvSpPr>
          <p:spPr>
            <a:xfrm>
              <a:off x="7977600" y="877680"/>
              <a:ext cx="377640" cy="3600"/>
            </a:xfrm>
            <a:custGeom>
              <a:avLst/>
              <a:gdLst/>
              <a:ahLst/>
              <a:rect l="l" t="t" r="r" b="b"/>
              <a:pathLst>
                <a:path w="26537" h="396">
                  <a:moveTo>
                    <a:pt x="1" y="1"/>
                  </a:moveTo>
                  <a:lnTo>
                    <a:pt x="26536" y="1"/>
                  </a:lnTo>
                  <a:lnTo>
                    <a:pt x="26536" y="396"/>
                  </a:lnTo>
                  <a:lnTo>
                    <a:pt x="1" y="396"/>
                  </a:lnTo>
                  <a:close/>
                </a:path>
              </a:pathLst>
            </a:custGeom>
            <a:solidFill>
              <a:srgbClr val="e84987"/>
            </a:solidFill>
            <a:ln w="9360">
              <a:solidFill>
                <a:srgbClr val="e84987"/>
              </a:solidFill>
              <a:round/>
            </a:ln>
          </p:spPr>
          <p:style>
            <a:lnRef idx="0"/>
            <a:fillRef idx="0"/>
            <a:effectRef idx="0"/>
            <a:fontRef idx="minor"/>
          </p:style>
        </p:sp>
        <p:sp>
          <p:nvSpPr>
            <p:cNvPr id="1980" name="CustomShape 18"/>
            <p:cNvSpPr/>
            <p:nvPr/>
          </p:nvSpPr>
          <p:spPr>
            <a:xfrm>
              <a:off x="8022240" y="905040"/>
              <a:ext cx="289080" cy="3240"/>
            </a:xfrm>
            <a:custGeom>
              <a:avLst/>
              <a:gdLst/>
              <a:ahLst/>
              <a:rect l="l" t="t" r="r" b="b"/>
              <a:pathLst>
                <a:path w="20366" h="366">
                  <a:moveTo>
                    <a:pt x="1" y="0"/>
                  </a:moveTo>
                  <a:lnTo>
                    <a:pt x="20366" y="0"/>
                  </a:lnTo>
                  <a:lnTo>
                    <a:pt x="20366" y="365"/>
                  </a:lnTo>
                  <a:lnTo>
                    <a:pt x="1" y="365"/>
                  </a:lnTo>
                  <a:close/>
                </a:path>
              </a:pathLst>
            </a:custGeom>
            <a:solidFill>
              <a:srgbClr val="e84987"/>
            </a:solidFill>
            <a:ln w="9360">
              <a:solidFill>
                <a:srgbClr val="e84987"/>
              </a:solidFill>
              <a:round/>
            </a:ln>
          </p:spPr>
          <p:style>
            <a:lnRef idx="0"/>
            <a:fillRef idx="0"/>
            <a:effectRef idx="0"/>
            <a:fontRef idx="minor"/>
          </p:style>
        </p:sp>
        <p:sp>
          <p:nvSpPr>
            <p:cNvPr id="1981" name="CustomShape 19"/>
            <p:cNvSpPr/>
            <p:nvPr/>
          </p:nvSpPr>
          <p:spPr>
            <a:xfrm>
              <a:off x="7842240" y="618120"/>
              <a:ext cx="650520" cy="3240"/>
            </a:xfrm>
            <a:custGeom>
              <a:avLst/>
              <a:gdLst/>
              <a:ahLst/>
              <a:rect l="l" t="t" r="r" b="b"/>
              <a:pathLst>
                <a:path w="45625" h="366">
                  <a:moveTo>
                    <a:pt x="1" y="0"/>
                  </a:moveTo>
                  <a:lnTo>
                    <a:pt x="45625" y="0"/>
                  </a:lnTo>
                  <a:lnTo>
                    <a:pt x="45625" y="365"/>
                  </a:lnTo>
                  <a:lnTo>
                    <a:pt x="1" y="365"/>
                  </a:lnTo>
                  <a:close/>
                </a:path>
              </a:pathLst>
            </a:custGeom>
            <a:solidFill>
              <a:srgbClr val="e84987"/>
            </a:solidFill>
            <a:ln w="9360">
              <a:solidFill>
                <a:srgbClr val="e84987"/>
              </a:solidFill>
              <a:round/>
            </a:ln>
          </p:spPr>
          <p:style>
            <a:lnRef idx="0"/>
            <a:fillRef idx="0"/>
            <a:effectRef idx="0"/>
            <a:fontRef idx="minor"/>
          </p:style>
        </p:sp>
        <p:sp>
          <p:nvSpPr>
            <p:cNvPr id="1982" name="CustomShape 20"/>
            <p:cNvSpPr/>
            <p:nvPr/>
          </p:nvSpPr>
          <p:spPr>
            <a:xfrm>
              <a:off x="7848360" y="568080"/>
              <a:ext cx="636840" cy="3240"/>
            </a:xfrm>
            <a:custGeom>
              <a:avLst/>
              <a:gdLst/>
              <a:ahLst/>
              <a:rect l="l" t="t" r="r" b="b"/>
              <a:pathLst>
                <a:path w="44652" h="366">
                  <a:moveTo>
                    <a:pt x="0" y="1"/>
                  </a:moveTo>
                  <a:lnTo>
                    <a:pt x="44652" y="1"/>
                  </a:lnTo>
                  <a:lnTo>
                    <a:pt x="44652" y="366"/>
                  </a:lnTo>
                  <a:lnTo>
                    <a:pt x="0" y="366"/>
                  </a:lnTo>
                  <a:close/>
                </a:path>
              </a:pathLst>
            </a:custGeom>
            <a:solidFill>
              <a:srgbClr val="e84987"/>
            </a:solidFill>
            <a:ln w="9360">
              <a:solidFill>
                <a:srgbClr val="e84987"/>
              </a:solidFill>
              <a:round/>
            </a:ln>
          </p:spPr>
          <p:style>
            <a:lnRef idx="0"/>
            <a:fillRef idx="0"/>
            <a:effectRef idx="0"/>
            <a:fontRef idx="minor"/>
          </p:style>
        </p:sp>
        <p:sp>
          <p:nvSpPr>
            <p:cNvPr id="1983" name="CustomShape 21"/>
            <p:cNvSpPr/>
            <p:nvPr/>
          </p:nvSpPr>
          <p:spPr>
            <a:xfrm>
              <a:off x="7857360" y="519480"/>
              <a:ext cx="619920" cy="3600"/>
            </a:xfrm>
            <a:custGeom>
              <a:avLst/>
              <a:gdLst/>
              <a:ahLst/>
              <a:rect l="l" t="t" r="r" b="b"/>
              <a:pathLst>
                <a:path w="43467" h="396">
                  <a:moveTo>
                    <a:pt x="1" y="1"/>
                  </a:moveTo>
                  <a:lnTo>
                    <a:pt x="43467" y="1"/>
                  </a:lnTo>
                  <a:lnTo>
                    <a:pt x="43467" y="396"/>
                  </a:lnTo>
                  <a:lnTo>
                    <a:pt x="1" y="396"/>
                  </a:lnTo>
                  <a:close/>
                </a:path>
              </a:pathLst>
            </a:custGeom>
            <a:solidFill>
              <a:srgbClr val="e84987"/>
            </a:solidFill>
            <a:ln w="9360">
              <a:solidFill>
                <a:srgbClr val="e84987"/>
              </a:solidFill>
              <a:round/>
            </a:ln>
          </p:spPr>
          <p:style>
            <a:lnRef idx="0"/>
            <a:fillRef idx="0"/>
            <a:effectRef idx="0"/>
            <a:fontRef idx="minor"/>
          </p:style>
        </p:sp>
        <p:sp>
          <p:nvSpPr>
            <p:cNvPr id="1984" name="CustomShape 22"/>
            <p:cNvSpPr/>
            <p:nvPr/>
          </p:nvSpPr>
          <p:spPr>
            <a:xfrm>
              <a:off x="7877160" y="471240"/>
              <a:ext cx="578520" cy="3600"/>
            </a:xfrm>
            <a:custGeom>
              <a:avLst/>
              <a:gdLst/>
              <a:ahLst/>
              <a:rect l="l" t="t" r="r" b="b"/>
              <a:pathLst>
                <a:path w="40579" h="396">
                  <a:moveTo>
                    <a:pt x="1" y="1"/>
                  </a:moveTo>
                  <a:lnTo>
                    <a:pt x="40579" y="1"/>
                  </a:lnTo>
                  <a:lnTo>
                    <a:pt x="40579" y="396"/>
                  </a:lnTo>
                  <a:lnTo>
                    <a:pt x="1" y="396"/>
                  </a:lnTo>
                  <a:close/>
                </a:path>
              </a:pathLst>
            </a:custGeom>
            <a:solidFill>
              <a:srgbClr val="e84987"/>
            </a:solidFill>
            <a:ln w="9360">
              <a:solidFill>
                <a:srgbClr val="e84987"/>
              </a:solidFill>
              <a:round/>
            </a:ln>
          </p:spPr>
          <p:style>
            <a:lnRef idx="0"/>
            <a:fillRef idx="0"/>
            <a:effectRef idx="0"/>
            <a:fontRef idx="minor"/>
          </p:style>
        </p:sp>
        <p:sp>
          <p:nvSpPr>
            <p:cNvPr id="1985" name="CustomShape 23"/>
            <p:cNvSpPr/>
            <p:nvPr/>
          </p:nvSpPr>
          <p:spPr>
            <a:xfrm>
              <a:off x="7904880" y="428400"/>
              <a:ext cx="524520" cy="3600"/>
            </a:xfrm>
            <a:custGeom>
              <a:avLst/>
              <a:gdLst/>
              <a:ahLst/>
              <a:rect l="l" t="t" r="r" b="b"/>
              <a:pathLst>
                <a:path w="36811" h="397">
                  <a:moveTo>
                    <a:pt x="1" y="1"/>
                  </a:moveTo>
                  <a:lnTo>
                    <a:pt x="36810" y="1"/>
                  </a:lnTo>
                  <a:lnTo>
                    <a:pt x="36810" y="396"/>
                  </a:lnTo>
                  <a:lnTo>
                    <a:pt x="1" y="396"/>
                  </a:lnTo>
                  <a:close/>
                </a:path>
              </a:pathLst>
            </a:custGeom>
            <a:solidFill>
              <a:srgbClr val="e84987"/>
            </a:solidFill>
            <a:ln w="9360">
              <a:solidFill>
                <a:srgbClr val="e84987"/>
              </a:solidFill>
              <a:round/>
            </a:ln>
          </p:spPr>
          <p:style>
            <a:lnRef idx="0"/>
            <a:fillRef idx="0"/>
            <a:effectRef idx="0"/>
            <a:fontRef idx="minor"/>
          </p:style>
        </p:sp>
        <p:sp>
          <p:nvSpPr>
            <p:cNvPr id="1986" name="CustomShape 24"/>
            <p:cNvSpPr/>
            <p:nvPr/>
          </p:nvSpPr>
          <p:spPr>
            <a:xfrm>
              <a:off x="7937280" y="389520"/>
              <a:ext cx="457920" cy="3600"/>
            </a:xfrm>
            <a:custGeom>
              <a:avLst/>
              <a:gdLst/>
              <a:ahLst/>
              <a:rect l="l" t="t" r="r" b="b"/>
              <a:pathLst>
                <a:path w="32160" h="396">
                  <a:moveTo>
                    <a:pt x="1" y="0"/>
                  </a:moveTo>
                  <a:lnTo>
                    <a:pt x="32159" y="0"/>
                  </a:lnTo>
                  <a:lnTo>
                    <a:pt x="32159" y="395"/>
                  </a:lnTo>
                  <a:lnTo>
                    <a:pt x="1" y="395"/>
                  </a:lnTo>
                  <a:close/>
                </a:path>
              </a:pathLst>
            </a:custGeom>
            <a:solidFill>
              <a:srgbClr val="e84987"/>
            </a:solidFill>
            <a:ln w="9360">
              <a:solidFill>
                <a:srgbClr val="e84987"/>
              </a:solidFill>
              <a:round/>
            </a:ln>
          </p:spPr>
          <p:style>
            <a:lnRef idx="0"/>
            <a:fillRef idx="0"/>
            <a:effectRef idx="0"/>
            <a:fontRef idx="minor"/>
          </p:style>
        </p:sp>
        <p:sp>
          <p:nvSpPr>
            <p:cNvPr id="1987" name="CustomShape 25"/>
            <p:cNvSpPr/>
            <p:nvPr/>
          </p:nvSpPr>
          <p:spPr>
            <a:xfrm>
              <a:off x="7977600" y="354240"/>
              <a:ext cx="377640" cy="3600"/>
            </a:xfrm>
            <a:custGeom>
              <a:avLst/>
              <a:gdLst/>
              <a:ahLst/>
              <a:rect l="l" t="t" r="r" b="b"/>
              <a:pathLst>
                <a:path w="26537" h="396">
                  <a:moveTo>
                    <a:pt x="1" y="0"/>
                  </a:moveTo>
                  <a:lnTo>
                    <a:pt x="26536" y="0"/>
                  </a:lnTo>
                  <a:lnTo>
                    <a:pt x="26536" y="395"/>
                  </a:lnTo>
                  <a:lnTo>
                    <a:pt x="1" y="395"/>
                  </a:lnTo>
                  <a:close/>
                </a:path>
              </a:pathLst>
            </a:custGeom>
            <a:solidFill>
              <a:srgbClr val="e84987"/>
            </a:solidFill>
            <a:ln w="9360">
              <a:solidFill>
                <a:srgbClr val="e84987"/>
              </a:solidFill>
              <a:round/>
            </a:ln>
          </p:spPr>
          <p:style>
            <a:lnRef idx="0"/>
            <a:fillRef idx="0"/>
            <a:effectRef idx="0"/>
            <a:fontRef idx="minor"/>
          </p:style>
        </p:sp>
        <p:sp>
          <p:nvSpPr>
            <p:cNvPr id="1988" name="CustomShape 26"/>
            <p:cNvSpPr/>
            <p:nvPr/>
          </p:nvSpPr>
          <p:spPr>
            <a:xfrm>
              <a:off x="8022240" y="327240"/>
              <a:ext cx="289080" cy="3240"/>
            </a:xfrm>
            <a:custGeom>
              <a:avLst/>
              <a:gdLst/>
              <a:ahLst/>
              <a:rect l="l" t="t" r="r" b="b"/>
              <a:pathLst>
                <a:path w="20366" h="366">
                  <a:moveTo>
                    <a:pt x="1" y="1"/>
                  </a:moveTo>
                  <a:lnTo>
                    <a:pt x="20366" y="1"/>
                  </a:lnTo>
                  <a:lnTo>
                    <a:pt x="20366" y="365"/>
                  </a:lnTo>
                  <a:lnTo>
                    <a:pt x="1" y="365"/>
                  </a:lnTo>
                  <a:close/>
                </a:path>
              </a:pathLst>
            </a:custGeom>
            <a:solidFill>
              <a:srgbClr val="e84987"/>
            </a:solidFill>
            <a:ln w="9360">
              <a:solidFill>
                <a:srgbClr val="e84987"/>
              </a:solidFill>
              <a:round/>
            </a:ln>
          </p:spPr>
          <p:style>
            <a:lnRef idx="0"/>
            <a:fillRef idx="0"/>
            <a:effectRef idx="0"/>
            <a:fontRef idx="minor"/>
          </p:style>
        </p:sp>
      </p:grpSp>
      <p:sp>
        <p:nvSpPr>
          <p:cNvPr id="1989" name="CustomShape 27"/>
          <p:cNvSpPr/>
          <p:nvPr/>
        </p:nvSpPr>
        <p:spPr>
          <a:xfrm>
            <a:off x="525960" y="4341960"/>
            <a:ext cx="481320" cy="409320"/>
          </a:xfrm>
          <a:prstGeom prst="roundRect">
            <a:avLst>
              <a:gd name="adj" fmla="val 16667"/>
            </a:avLst>
          </a:prstGeom>
          <a:noFill/>
          <a:ln w="28440">
            <a:solidFill>
              <a:srgbClr val="84bde7"/>
            </a:solidFill>
            <a:round/>
          </a:ln>
        </p:spPr>
        <p:style>
          <a:lnRef idx="0"/>
          <a:fillRef idx="0"/>
          <a:effectRef idx="0"/>
          <a:fontRef idx="minor"/>
        </p:style>
      </p:sp>
      <p:sp>
        <p:nvSpPr>
          <p:cNvPr id="1990" name="CustomShape 28"/>
          <p:cNvSpPr/>
          <p:nvPr/>
        </p:nvSpPr>
        <p:spPr>
          <a:xfrm>
            <a:off x="576360" y="4341960"/>
            <a:ext cx="575280" cy="409320"/>
          </a:xfrm>
          <a:prstGeom prst="rect">
            <a:avLst/>
          </a:prstGeom>
          <a:noFill/>
          <a:ln>
            <a:noFill/>
          </a:ln>
        </p:spPr>
        <p:style>
          <a:lnRef idx="0"/>
          <a:fillRef idx="0"/>
          <a:effectRef idx="0"/>
          <a:fontRef idx="minor"/>
        </p:style>
        <p:txBody>
          <a:bodyPr lIns="90000" rIns="90000" tIns="45000" bIns="45000" anchor="ctr">
            <a:noAutofit/>
          </a:bodyPr>
          <a:p>
            <a:pPr>
              <a:lnSpc>
                <a:spcPct val="100000"/>
              </a:lnSpc>
            </a:pPr>
            <a:r>
              <a:rPr b="0" lang="fr-FR" sz="1800" spc="-1" strike="noStrike">
                <a:solidFill>
                  <a:srgbClr val="ffffff"/>
                </a:solidFill>
                <a:latin typeface="Arial"/>
                <a:ea typeface="DejaVu Sans"/>
              </a:rPr>
              <a:t>14</a:t>
            </a:r>
            <a:endParaRPr b="0" lang="fr-FR" sz="1800" spc="-1" strike="noStrike">
              <a:latin typeface="Arial"/>
            </a:endParaRPr>
          </a:p>
        </p:txBody>
      </p:sp>
      <p:sp>
        <p:nvSpPr>
          <p:cNvPr id="1991" name="CustomShape 29"/>
          <p:cNvSpPr/>
          <p:nvPr/>
        </p:nvSpPr>
        <p:spPr>
          <a:xfrm>
            <a:off x="504000" y="1584000"/>
            <a:ext cx="4104000" cy="2664000"/>
          </a:xfrm>
          <a:prstGeom prst="rect">
            <a:avLst/>
          </a:prstGeom>
          <a:noFill/>
          <a:ln w="28440">
            <a:solidFill>
              <a:srgbClr val="84bde7"/>
            </a:solidFill>
            <a:round/>
          </a:ln>
        </p:spPr>
        <p:style>
          <a:lnRef idx="0"/>
          <a:fillRef idx="0"/>
          <a:effectRef idx="0"/>
          <a:fontRef idx="minor"/>
        </p:style>
        <p:txBody>
          <a:bodyPr lIns="90000" rIns="274320" tIns="91440" bIns="91440" anchor="ctr">
            <a:noAutofit/>
          </a:bodyPr>
          <a:p>
            <a:pPr algn="just">
              <a:lnSpc>
                <a:spcPct val="100000"/>
              </a:lnSpc>
              <a:tabLst>
                <a:tab algn="l" pos="0"/>
              </a:tabLst>
            </a:pPr>
            <a:r>
              <a:rPr b="0" lang="en" sz="1500" spc="-1" strike="noStrike">
                <a:solidFill>
                  <a:srgbClr val="84bde7"/>
                </a:solidFill>
                <a:latin typeface="Assistant"/>
                <a:ea typeface="Assistant"/>
              </a:rPr>
              <a:t>La blockchain (chaîne de blocs) est une technologie de stockage et de transmission d’informations, sécurisée par des outils cryptographiques, infalsifiable, transparente car distribuée chez tous ses utilisateurs et sans organe central de contrôle. C’est une sorte de registre mondial de données, qui contient l’historique de tous les échanges réalisés entre ses utilisateurs depuis sa création</a:t>
            </a:r>
            <a:endParaRPr b="0" lang="fr-FR" sz="1500" spc="-1" strike="noStrike">
              <a:latin typeface="Arial"/>
            </a:endParaRPr>
          </a:p>
        </p:txBody>
      </p:sp>
      <p:grpSp>
        <p:nvGrpSpPr>
          <p:cNvPr id="1992" name="Group 30"/>
          <p:cNvGrpSpPr/>
          <p:nvPr/>
        </p:nvGrpSpPr>
        <p:grpSpPr>
          <a:xfrm>
            <a:off x="504000" y="1253520"/>
            <a:ext cx="4104000" cy="330480"/>
            <a:chOff x="504000" y="1253520"/>
            <a:chExt cx="4104000" cy="330480"/>
          </a:xfrm>
        </p:grpSpPr>
        <p:sp>
          <p:nvSpPr>
            <p:cNvPr id="1993" name="CustomShape 31"/>
            <p:cNvSpPr/>
            <p:nvPr/>
          </p:nvSpPr>
          <p:spPr>
            <a:xfrm>
              <a:off x="504000" y="1253520"/>
              <a:ext cx="4104000" cy="330480"/>
            </a:xfrm>
            <a:prstGeom prst="rect">
              <a:avLst/>
            </a:prstGeom>
            <a:noFill/>
            <a:ln w="28440">
              <a:solidFill>
                <a:srgbClr val="84bde7"/>
              </a:solidFill>
              <a:round/>
            </a:ln>
          </p:spPr>
          <p:style>
            <a:lnRef idx="0"/>
            <a:fillRef idx="0"/>
            <a:effectRef idx="0"/>
            <a:fontRef idx="minor"/>
          </p:style>
        </p:sp>
        <p:sp>
          <p:nvSpPr>
            <p:cNvPr id="1994" name="CustomShape 32"/>
            <p:cNvSpPr/>
            <p:nvPr/>
          </p:nvSpPr>
          <p:spPr>
            <a:xfrm>
              <a:off x="3871440" y="1357560"/>
              <a:ext cx="123120" cy="122040"/>
            </a:xfrm>
            <a:prstGeom prst="ellipse">
              <a:avLst/>
            </a:prstGeom>
            <a:solidFill>
              <a:srgbClr val="e84987"/>
            </a:solidFill>
            <a:ln>
              <a:noFill/>
            </a:ln>
          </p:spPr>
          <p:style>
            <a:lnRef idx="0"/>
            <a:fillRef idx="0"/>
            <a:effectRef idx="0"/>
            <a:fontRef idx="minor"/>
          </p:style>
        </p:sp>
        <p:sp>
          <p:nvSpPr>
            <p:cNvPr id="1995" name="CustomShape 33"/>
            <p:cNvSpPr/>
            <p:nvPr/>
          </p:nvSpPr>
          <p:spPr>
            <a:xfrm>
              <a:off x="4101840" y="1357560"/>
              <a:ext cx="123480" cy="122040"/>
            </a:xfrm>
            <a:prstGeom prst="ellipse">
              <a:avLst/>
            </a:prstGeom>
            <a:solidFill>
              <a:srgbClr val="e84987"/>
            </a:solidFill>
            <a:ln>
              <a:noFill/>
            </a:ln>
          </p:spPr>
          <p:style>
            <a:lnRef idx="0"/>
            <a:fillRef idx="0"/>
            <a:effectRef idx="0"/>
            <a:fontRef idx="minor"/>
          </p:style>
        </p:sp>
        <p:sp>
          <p:nvSpPr>
            <p:cNvPr id="1996" name="CustomShape 34"/>
            <p:cNvSpPr/>
            <p:nvPr/>
          </p:nvSpPr>
          <p:spPr>
            <a:xfrm>
              <a:off x="4332600" y="1357560"/>
              <a:ext cx="123120" cy="122040"/>
            </a:xfrm>
            <a:prstGeom prst="ellipse">
              <a:avLst/>
            </a:prstGeom>
            <a:solidFill>
              <a:srgbClr val="e84987"/>
            </a:solidFill>
            <a:ln>
              <a:noFill/>
            </a:ln>
          </p:spPr>
          <p:style>
            <a:lnRef idx="0"/>
            <a:fillRef idx="0"/>
            <a:effectRef idx="0"/>
            <a:fontRef idx="minor"/>
          </p:style>
        </p:sp>
      </p:grpSp>
      <p:pic>
        <p:nvPicPr>
          <p:cNvPr id="1997" name="" descr=""/>
          <p:cNvPicPr/>
          <p:nvPr/>
        </p:nvPicPr>
        <p:blipFill>
          <a:blip r:embed="rId1"/>
          <a:stretch/>
        </p:blipFill>
        <p:spPr>
          <a:xfrm>
            <a:off x="4752000" y="1224000"/>
            <a:ext cx="3816000" cy="3024000"/>
          </a:xfrm>
          <a:prstGeom prst="rect">
            <a:avLst/>
          </a:prstGeom>
          <a:ln>
            <a:noFill/>
          </a:ln>
        </p:spPr>
      </p:pic>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98" name="CustomShape 1"/>
          <p:cNvSpPr/>
          <p:nvPr/>
        </p:nvSpPr>
        <p:spPr>
          <a:xfrm>
            <a:off x="720000" y="288000"/>
            <a:ext cx="7701840" cy="727560"/>
          </a:xfrm>
          <a:prstGeom prst="rect">
            <a:avLst/>
          </a:prstGeom>
          <a:noFill/>
          <a:ln>
            <a:noFill/>
          </a:ln>
        </p:spPr>
        <p:style>
          <a:lnRef idx="0"/>
          <a:fillRef idx="0"/>
          <a:effectRef idx="0"/>
          <a:fontRef idx="minor"/>
        </p:style>
        <p:txBody>
          <a:bodyPr lIns="90000" rIns="90000" tIns="91440" bIns="91440">
            <a:noAutofit/>
          </a:bodyPr>
          <a:p>
            <a:pPr algn="ctr">
              <a:lnSpc>
                <a:spcPct val="100000"/>
              </a:lnSpc>
              <a:spcBef>
                <a:spcPts val="1417"/>
              </a:spcBef>
              <a:spcAft>
                <a:spcPts val="3016"/>
              </a:spcAft>
              <a:tabLst>
                <a:tab algn="l" pos="0"/>
              </a:tabLst>
            </a:pPr>
            <a:r>
              <a:rPr b="1" lang="en" sz="2500" spc="-1" strike="noStrike">
                <a:solidFill>
                  <a:srgbClr val="e84987"/>
                </a:solidFill>
                <a:latin typeface="Assistant Medium"/>
                <a:ea typeface="Assistant Medium"/>
              </a:rPr>
              <a:t>L'histoire de la blockchain</a:t>
            </a:r>
            <a:endParaRPr b="0" lang="fr-FR" sz="2500" spc="-1" strike="noStrike">
              <a:latin typeface="Arial"/>
            </a:endParaRPr>
          </a:p>
        </p:txBody>
      </p:sp>
      <p:sp>
        <p:nvSpPr>
          <p:cNvPr id="1999" name="CustomShape 2"/>
          <p:cNvSpPr/>
          <p:nvPr/>
        </p:nvSpPr>
        <p:spPr>
          <a:xfrm>
            <a:off x="8119440" y="4359960"/>
            <a:ext cx="299520" cy="336600"/>
          </a:xfrm>
          <a:custGeom>
            <a:avLst/>
            <a:gdLst/>
            <a:ahLst/>
            <a:rect l="l" t="t" r="r" b="b"/>
            <a:pathLst>
              <a:path w="22575" h="25327">
                <a:moveTo>
                  <a:pt x="10186" y="0"/>
                </a:moveTo>
                <a:lnTo>
                  <a:pt x="8259" y="1927"/>
                </a:lnTo>
                <a:lnTo>
                  <a:pt x="17344" y="11012"/>
                </a:lnTo>
                <a:lnTo>
                  <a:pt x="0" y="11012"/>
                </a:lnTo>
                <a:lnTo>
                  <a:pt x="0" y="13764"/>
                </a:lnTo>
                <a:lnTo>
                  <a:pt x="17344" y="13764"/>
                </a:lnTo>
                <a:lnTo>
                  <a:pt x="8259" y="23124"/>
                </a:lnTo>
                <a:lnTo>
                  <a:pt x="10186" y="25327"/>
                </a:lnTo>
                <a:lnTo>
                  <a:pt x="22574" y="12388"/>
                </a:lnTo>
                <a:lnTo>
                  <a:pt x="10186" y="0"/>
                </a:lnTo>
                <a:close/>
              </a:path>
            </a:pathLst>
          </a:custGeom>
          <a:solidFill>
            <a:srgbClr val="e84987"/>
          </a:solidFill>
          <a:ln>
            <a:noFill/>
          </a:ln>
        </p:spPr>
        <p:style>
          <a:lnRef idx="0"/>
          <a:fillRef idx="0"/>
          <a:effectRef idx="0"/>
          <a:fontRef idx="minor"/>
        </p:style>
      </p:sp>
      <p:grpSp>
        <p:nvGrpSpPr>
          <p:cNvPr id="2000" name="Group 3"/>
          <p:cNvGrpSpPr/>
          <p:nvPr/>
        </p:nvGrpSpPr>
        <p:grpSpPr>
          <a:xfrm>
            <a:off x="7839720" y="288360"/>
            <a:ext cx="654480" cy="654480"/>
            <a:chOff x="7839720" y="288360"/>
            <a:chExt cx="654480" cy="654480"/>
          </a:xfrm>
        </p:grpSpPr>
        <p:sp>
          <p:nvSpPr>
            <p:cNvPr id="2001" name="CustomShape 4"/>
            <p:cNvSpPr/>
            <p:nvPr/>
          </p:nvSpPr>
          <p:spPr>
            <a:xfrm>
              <a:off x="7839720" y="288360"/>
              <a:ext cx="654480" cy="654480"/>
            </a:xfrm>
            <a:custGeom>
              <a:avLst/>
              <a:gdLst/>
              <a:ahLst/>
              <a:rect l="l" t="t" r="r" b="b"/>
              <a:pathLst>
                <a:path w="45899" h="45898">
                  <a:moveTo>
                    <a:pt x="22949" y="45898"/>
                  </a:moveTo>
                  <a:cubicBezTo>
                    <a:pt x="10305" y="45898"/>
                    <a:pt x="1" y="35594"/>
                    <a:pt x="1" y="22949"/>
                  </a:cubicBezTo>
                  <a:cubicBezTo>
                    <a:pt x="1" y="10305"/>
                    <a:pt x="10305" y="1"/>
                    <a:pt x="22949" y="1"/>
                  </a:cubicBezTo>
                  <a:cubicBezTo>
                    <a:pt x="35594" y="1"/>
                    <a:pt x="45898" y="10305"/>
                    <a:pt x="45898" y="22949"/>
                  </a:cubicBezTo>
                  <a:cubicBezTo>
                    <a:pt x="45898" y="35594"/>
                    <a:pt x="35594" y="45898"/>
                    <a:pt x="22949" y="45898"/>
                  </a:cubicBezTo>
                  <a:close/>
                  <a:moveTo>
                    <a:pt x="22949" y="396"/>
                  </a:moveTo>
                  <a:cubicBezTo>
                    <a:pt x="10517" y="396"/>
                    <a:pt x="365" y="10487"/>
                    <a:pt x="365" y="22949"/>
                  </a:cubicBezTo>
                  <a:cubicBezTo>
                    <a:pt x="365" y="35381"/>
                    <a:pt x="10487" y="45533"/>
                    <a:pt x="22949" y="45533"/>
                  </a:cubicBezTo>
                  <a:cubicBezTo>
                    <a:pt x="35381" y="45533"/>
                    <a:pt x="45503" y="35411"/>
                    <a:pt x="45503" y="22949"/>
                  </a:cubicBezTo>
                  <a:cubicBezTo>
                    <a:pt x="45503" y="10517"/>
                    <a:pt x="35412" y="396"/>
                    <a:pt x="22949" y="396"/>
                  </a:cubicBezTo>
                  <a:close/>
                </a:path>
              </a:pathLst>
            </a:custGeom>
            <a:solidFill>
              <a:srgbClr val="e84987"/>
            </a:solidFill>
            <a:ln w="9360">
              <a:solidFill>
                <a:srgbClr val="e84987"/>
              </a:solidFill>
              <a:round/>
            </a:ln>
          </p:spPr>
          <p:style>
            <a:lnRef idx="0"/>
            <a:fillRef idx="0"/>
            <a:effectRef idx="0"/>
            <a:fontRef idx="minor"/>
          </p:style>
        </p:sp>
        <p:sp>
          <p:nvSpPr>
            <p:cNvPr id="2002" name="CustomShape 5"/>
            <p:cNvSpPr/>
            <p:nvPr/>
          </p:nvSpPr>
          <p:spPr>
            <a:xfrm>
              <a:off x="7839720" y="288360"/>
              <a:ext cx="654480" cy="654480"/>
            </a:xfrm>
            <a:custGeom>
              <a:avLst/>
              <a:gdLst/>
              <a:ahLst/>
              <a:rect l="l" t="t" r="r" b="b"/>
              <a:pathLst>
                <a:path w="45899" h="45898">
                  <a:moveTo>
                    <a:pt x="22949" y="45898"/>
                  </a:moveTo>
                  <a:cubicBezTo>
                    <a:pt x="10305" y="45898"/>
                    <a:pt x="1" y="35594"/>
                    <a:pt x="1" y="22949"/>
                  </a:cubicBezTo>
                  <a:cubicBezTo>
                    <a:pt x="1" y="10305"/>
                    <a:pt x="10305" y="1"/>
                    <a:pt x="22949" y="1"/>
                  </a:cubicBezTo>
                  <a:cubicBezTo>
                    <a:pt x="35594" y="1"/>
                    <a:pt x="45898" y="10305"/>
                    <a:pt x="45898" y="22949"/>
                  </a:cubicBezTo>
                  <a:cubicBezTo>
                    <a:pt x="45898" y="35594"/>
                    <a:pt x="35594" y="45898"/>
                    <a:pt x="22949" y="45898"/>
                  </a:cubicBezTo>
                  <a:close/>
                  <a:moveTo>
                    <a:pt x="22949" y="396"/>
                  </a:moveTo>
                  <a:cubicBezTo>
                    <a:pt x="10517" y="396"/>
                    <a:pt x="365" y="10487"/>
                    <a:pt x="365" y="22949"/>
                  </a:cubicBezTo>
                  <a:cubicBezTo>
                    <a:pt x="365" y="35381"/>
                    <a:pt x="10487" y="45533"/>
                    <a:pt x="22949" y="45533"/>
                  </a:cubicBezTo>
                  <a:cubicBezTo>
                    <a:pt x="35381" y="45533"/>
                    <a:pt x="45503" y="35411"/>
                    <a:pt x="45503" y="22949"/>
                  </a:cubicBezTo>
                  <a:cubicBezTo>
                    <a:pt x="45503" y="10517"/>
                    <a:pt x="35412" y="396"/>
                    <a:pt x="22949" y="396"/>
                  </a:cubicBezTo>
                  <a:close/>
                </a:path>
              </a:pathLst>
            </a:custGeom>
            <a:solidFill>
              <a:srgbClr val="e84987"/>
            </a:solidFill>
            <a:ln w="9360">
              <a:solidFill>
                <a:srgbClr val="e84987"/>
              </a:solidFill>
              <a:round/>
            </a:ln>
          </p:spPr>
          <p:style>
            <a:lnRef idx="0"/>
            <a:fillRef idx="0"/>
            <a:effectRef idx="0"/>
            <a:fontRef idx="minor"/>
          </p:style>
        </p:sp>
        <p:sp>
          <p:nvSpPr>
            <p:cNvPr id="2003" name="CustomShape 6"/>
            <p:cNvSpPr/>
            <p:nvPr/>
          </p:nvSpPr>
          <p:spPr>
            <a:xfrm>
              <a:off x="7904520" y="288360"/>
              <a:ext cx="526320" cy="654480"/>
            </a:xfrm>
            <a:custGeom>
              <a:avLst/>
              <a:gdLst/>
              <a:ahLst/>
              <a:rect l="l" t="t" r="r" b="b"/>
              <a:pathLst>
                <a:path w="36932" h="45898">
                  <a:moveTo>
                    <a:pt x="18451" y="45898"/>
                  </a:moveTo>
                  <a:cubicBezTo>
                    <a:pt x="8268" y="45898"/>
                    <a:pt x="1" y="35594"/>
                    <a:pt x="1" y="22949"/>
                  </a:cubicBezTo>
                  <a:cubicBezTo>
                    <a:pt x="1" y="10305"/>
                    <a:pt x="8268" y="1"/>
                    <a:pt x="18451" y="1"/>
                  </a:cubicBezTo>
                  <a:cubicBezTo>
                    <a:pt x="28633" y="1"/>
                    <a:pt x="36931" y="10305"/>
                    <a:pt x="36931" y="22949"/>
                  </a:cubicBezTo>
                  <a:cubicBezTo>
                    <a:pt x="36931" y="35594"/>
                    <a:pt x="28633" y="45898"/>
                    <a:pt x="18451" y="45898"/>
                  </a:cubicBezTo>
                  <a:close/>
                  <a:moveTo>
                    <a:pt x="18451" y="396"/>
                  </a:moveTo>
                  <a:cubicBezTo>
                    <a:pt x="8481" y="396"/>
                    <a:pt x="365" y="10487"/>
                    <a:pt x="365" y="22949"/>
                  </a:cubicBezTo>
                  <a:cubicBezTo>
                    <a:pt x="365" y="35381"/>
                    <a:pt x="8451" y="45533"/>
                    <a:pt x="18451" y="45533"/>
                  </a:cubicBezTo>
                  <a:cubicBezTo>
                    <a:pt x="28420" y="45533"/>
                    <a:pt x="36536" y="35411"/>
                    <a:pt x="36536" y="22949"/>
                  </a:cubicBezTo>
                  <a:cubicBezTo>
                    <a:pt x="36506" y="10517"/>
                    <a:pt x="28420" y="396"/>
                    <a:pt x="18451" y="396"/>
                  </a:cubicBezTo>
                  <a:close/>
                </a:path>
              </a:pathLst>
            </a:custGeom>
            <a:solidFill>
              <a:srgbClr val="e84987"/>
            </a:solidFill>
            <a:ln w="9360">
              <a:solidFill>
                <a:srgbClr val="e84987"/>
              </a:solidFill>
              <a:round/>
            </a:ln>
          </p:spPr>
          <p:style>
            <a:lnRef idx="0"/>
            <a:fillRef idx="0"/>
            <a:effectRef idx="0"/>
            <a:fontRef idx="minor"/>
          </p:style>
        </p:sp>
        <p:sp>
          <p:nvSpPr>
            <p:cNvPr id="2004" name="CustomShape 7"/>
            <p:cNvSpPr/>
            <p:nvPr/>
          </p:nvSpPr>
          <p:spPr>
            <a:xfrm>
              <a:off x="7961400" y="288360"/>
              <a:ext cx="412560" cy="654480"/>
            </a:xfrm>
            <a:custGeom>
              <a:avLst/>
              <a:gdLst/>
              <a:ahLst/>
              <a:rect l="l" t="t" r="r" b="b"/>
              <a:pathLst>
                <a:path w="28998" h="45898">
                  <a:moveTo>
                    <a:pt x="14469" y="45898"/>
                  </a:moveTo>
                  <a:cubicBezTo>
                    <a:pt x="6505" y="45898"/>
                    <a:pt x="0" y="35594"/>
                    <a:pt x="0" y="22949"/>
                  </a:cubicBezTo>
                  <a:cubicBezTo>
                    <a:pt x="0" y="10305"/>
                    <a:pt x="6505" y="1"/>
                    <a:pt x="14469" y="1"/>
                  </a:cubicBezTo>
                  <a:cubicBezTo>
                    <a:pt x="22463" y="1"/>
                    <a:pt x="28937" y="10305"/>
                    <a:pt x="28937" y="22949"/>
                  </a:cubicBezTo>
                  <a:cubicBezTo>
                    <a:pt x="28998" y="35594"/>
                    <a:pt x="22493" y="45898"/>
                    <a:pt x="14469" y="45898"/>
                  </a:cubicBezTo>
                  <a:close/>
                  <a:moveTo>
                    <a:pt x="14469" y="396"/>
                  </a:moveTo>
                  <a:cubicBezTo>
                    <a:pt x="6687" y="396"/>
                    <a:pt x="365" y="10487"/>
                    <a:pt x="365" y="22949"/>
                  </a:cubicBezTo>
                  <a:cubicBezTo>
                    <a:pt x="365" y="35381"/>
                    <a:pt x="6687" y="45533"/>
                    <a:pt x="14469" y="45533"/>
                  </a:cubicBezTo>
                  <a:cubicBezTo>
                    <a:pt x="22250" y="45533"/>
                    <a:pt x="28572" y="35411"/>
                    <a:pt x="28572" y="22949"/>
                  </a:cubicBezTo>
                  <a:cubicBezTo>
                    <a:pt x="28603" y="10517"/>
                    <a:pt x="22250" y="396"/>
                    <a:pt x="14469" y="396"/>
                  </a:cubicBezTo>
                  <a:close/>
                </a:path>
              </a:pathLst>
            </a:custGeom>
            <a:solidFill>
              <a:srgbClr val="e84987"/>
            </a:solidFill>
            <a:ln w="9360">
              <a:solidFill>
                <a:srgbClr val="e84987"/>
              </a:solidFill>
              <a:round/>
            </a:ln>
          </p:spPr>
          <p:style>
            <a:lnRef idx="0"/>
            <a:fillRef idx="0"/>
            <a:effectRef idx="0"/>
            <a:fontRef idx="minor"/>
          </p:style>
        </p:sp>
        <p:sp>
          <p:nvSpPr>
            <p:cNvPr id="2005" name="CustomShape 8"/>
            <p:cNvSpPr/>
            <p:nvPr/>
          </p:nvSpPr>
          <p:spPr>
            <a:xfrm>
              <a:off x="8009640" y="288360"/>
              <a:ext cx="317520" cy="654480"/>
            </a:xfrm>
            <a:custGeom>
              <a:avLst/>
              <a:gdLst/>
              <a:ahLst/>
              <a:rect l="l" t="t" r="r" b="b"/>
              <a:pathLst>
                <a:path w="22342" h="45898">
                  <a:moveTo>
                    <a:pt x="11186" y="45898"/>
                  </a:moveTo>
                  <a:cubicBezTo>
                    <a:pt x="5016" y="45898"/>
                    <a:pt x="0" y="35594"/>
                    <a:pt x="0" y="22949"/>
                  </a:cubicBezTo>
                  <a:cubicBezTo>
                    <a:pt x="0" y="10305"/>
                    <a:pt x="5016" y="1"/>
                    <a:pt x="11186" y="1"/>
                  </a:cubicBezTo>
                  <a:cubicBezTo>
                    <a:pt x="17326" y="1"/>
                    <a:pt x="22341" y="10305"/>
                    <a:pt x="22341" y="22949"/>
                  </a:cubicBezTo>
                  <a:cubicBezTo>
                    <a:pt x="22341" y="35594"/>
                    <a:pt x="17326" y="45898"/>
                    <a:pt x="11186" y="45898"/>
                  </a:cubicBezTo>
                  <a:close/>
                  <a:moveTo>
                    <a:pt x="11186" y="396"/>
                  </a:moveTo>
                  <a:cubicBezTo>
                    <a:pt x="5259" y="396"/>
                    <a:pt x="426" y="10487"/>
                    <a:pt x="426" y="22949"/>
                  </a:cubicBezTo>
                  <a:cubicBezTo>
                    <a:pt x="426" y="35381"/>
                    <a:pt x="5259" y="45533"/>
                    <a:pt x="11186" y="45533"/>
                  </a:cubicBezTo>
                  <a:cubicBezTo>
                    <a:pt x="17113" y="45533"/>
                    <a:pt x="21916" y="35411"/>
                    <a:pt x="21916" y="22949"/>
                  </a:cubicBezTo>
                  <a:cubicBezTo>
                    <a:pt x="21916" y="10517"/>
                    <a:pt x="17113" y="396"/>
                    <a:pt x="11186" y="396"/>
                  </a:cubicBezTo>
                  <a:close/>
                </a:path>
              </a:pathLst>
            </a:custGeom>
            <a:solidFill>
              <a:srgbClr val="e84987"/>
            </a:solidFill>
            <a:ln w="9360">
              <a:solidFill>
                <a:srgbClr val="e84987"/>
              </a:solidFill>
              <a:round/>
            </a:ln>
          </p:spPr>
          <p:style>
            <a:lnRef idx="0"/>
            <a:fillRef idx="0"/>
            <a:effectRef idx="0"/>
            <a:fontRef idx="minor"/>
          </p:style>
        </p:sp>
        <p:sp>
          <p:nvSpPr>
            <p:cNvPr id="2006" name="CustomShape 9"/>
            <p:cNvSpPr/>
            <p:nvPr/>
          </p:nvSpPr>
          <p:spPr>
            <a:xfrm>
              <a:off x="8063280" y="288360"/>
              <a:ext cx="213480" cy="654480"/>
            </a:xfrm>
            <a:custGeom>
              <a:avLst/>
              <a:gdLst/>
              <a:ahLst/>
              <a:rect l="l" t="t" r="r" b="b"/>
              <a:pathLst>
                <a:path w="15078" h="45898">
                  <a:moveTo>
                    <a:pt x="7509" y="45898"/>
                  </a:moveTo>
                  <a:cubicBezTo>
                    <a:pt x="3284" y="45898"/>
                    <a:pt x="1" y="35837"/>
                    <a:pt x="1" y="22949"/>
                  </a:cubicBezTo>
                  <a:cubicBezTo>
                    <a:pt x="1" y="10061"/>
                    <a:pt x="3284" y="1"/>
                    <a:pt x="7509" y="1"/>
                  </a:cubicBezTo>
                  <a:cubicBezTo>
                    <a:pt x="11734" y="1"/>
                    <a:pt x="15047" y="10061"/>
                    <a:pt x="15047" y="22949"/>
                  </a:cubicBezTo>
                  <a:cubicBezTo>
                    <a:pt x="15077" y="35837"/>
                    <a:pt x="11734" y="45898"/>
                    <a:pt x="7509" y="45898"/>
                  </a:cubicBezTo>
                  <a:close/>
                  <a:moveTo>
                    <a:pt x="7509" y="396"/>
                  </a:moveTo>
                  <a:cubicBezTo>
                    <a:pt x="3557" y="396"/>
                    <a:pt x="366" y="10487"/>
                    <a:pt x="366" y="22949"/>
                  </a:cubicBezTo>
                  <a:cubicBezTo>
                    <a:pt x="366" y="35381"/>
                    <a:pt x="3557" y="45533"/>
                    <a:pt x="7509" y="45533"/>
                  </a:cubicBezTo>
                  <a:cubicBezTo>
                    <a:pt x="11460" y="45533"/>
                    <a:pt x="14652" y="35411"/>
                    <a:pt x="14652" y="22949"/>
                  </a:cubicBezTo>
                  <a:cubicBezTo>
                    <a:pt x="14652" y="10517"/>
                    <a:pt x="11460" y="396"/>
                    <a:pt x="7509" y="396"/>
                  </a:cubicBezTo>
                  <a:close/>
                </a:path>
              </a:pathLst>
            </a:custGeom>
            <a:solidFill>
              <a:srgbClr val="e84987"/>
            </a:solidFill>
            <a:ln w="9360">
              <a:solidFill>
                <a:srgbClr val="e84987"/>
              </a:solidFill>
              <a:round/>
            </a:ln>
          </p:spPr>
          <p:style>
            <a:lnRef idx="0"/>
            <a:fillRef idx="0"/>
            <a:effectRef idx="0"/>
            <a:fontRef idx="minor"/>
          </p:style>
        </p:sp>
        <p:sp>
          <p:nvSpPr>
            <p:cNvPr id="2007" name="CustomShape 10"/>
            <p:cNvSpPr/>
            <p:nvPr/>
          </p:nvSpPr>
          <p:spPr>
            <a:xfrm>
              <a:off x="8119800" y="288360"/>
              <a:ext cx="102960" cy="654480"/>
            </a:xfrm>
            <a:custGeom>
              <a:avLst/>
              <a:gdLst/>
              <a:ahLst/>
              <a:rect l="l" t="t" r="r" b="b"/>
              <a:pathLst>
                <a:path w="7357" h="45898">
                  <a:moveTo>
                    <a:pt x="3678" y="45898"/>
                  </a:moveTo>
                  <a:cubicBezTo>
                    <a:pt x="1277" y="45898"/>
                    <a:pt x="0" y="34074"/>
                    <a:pt x="0" y="22949"/>
                  </a:cubicBezTo>
                  <a:cubicBezTo>
                    <a:pt x="0" y="11824"/>
                    <a:pt x="1277" y="1"/>
                    <a:pt x="3678" y="1"/>
                  </a:cubicBezTo>
                  <a:cubicBezTo>
                    <a:pt x="6080" y="1"/>
                    <a:pt x="7356" y="11824"/>
                    <a:pt x="7356" y="22949"/>
                  </a:cubicBezTo>
                  <a:cubicBezTo>
                    <a:pt x="7356" y="34074"/>
                    <a:pt x="6019" y="45898"/>
                    <a:pt x="3678" y="45898"/>
                  </a:cubicBezTo>
                  <a:close/>
                  <a:moveTo>
                    <a:pt x="3678" y="396"/>
                  </a:moveTo>
                  <a:cubicBezTo>
                    <a:pt x="2128" y="396"/>
                    <a:pt x="396" y="9666"/>
                    <a:pt x="396" y="22949"/>
                  </a:cubicBezTo>
                  <a:cubicBezTo>
                    <a:pt x="396" y="36262"/>
                    <a:pt x="2158" y="45533"/>
                    <a:pt x="3678" y="45533"/>
                  </a:cubicBezTo>
                  <a:cubicBezTo>
                    <a:pt x="5198" y="45533"/>
                    <a:pt x="6931" y="36262"/>
                    <a:pt x="6931" y="22949"/>
                  </a:cubicBezTo>
                  <a:cubicBezTo>
                    <a:pt x="6931" y="9666"/>
                    <a:pt x="5198" y="396"/>
                    <a:pt x="3678" y="396"/>
                  </a:cubicBezTo>
                  <a:close/>
                </a:path>
              </a:pathLst>
            </a:custGeom>
            <a:solidFill>
              <a:srgbClr val="e84987"/>
            </a:solidFill>
            <a:ln w="9360">
              <a:solidFill>
                <a:srgbClr val="e84987"/>
              </a:solidFill>
              <a:round/>
            </a:ln>
          </p:spPr>
          <p:style>
            <a:lnRef idx="0"/>
            <a:fillRef idx="0"/>
            <a:effectRef idx="0"/>
            <a:fontRef idx="minor"/>
          </p:style>
        </p:sp>
        <p:sp>
          <p:nvSpPr>
            <p:cNvPr id="2008" name="CustomShape 11"/>
            <p:cNvSpPr/>
            <p:nvPr/>
          </p:nvSpPr>
          <p:spPr>
            <a:xfrm>
              <a:off x="8165160" y="291240"/>
              <a:ext cx="3240" cy="649440"/>
            </a:xfrm>
            <a:custGeom>
              <a:avLst/>
              <a:gdLst/>
              <a:ahLst/>
              <a:rect l="l" t="t" r="r" b="b"/>
              <a:pathLst>
                <a:path w="366" h="45534">
                  <a:moveTo>
                    <a:pt x="1" y="1"/>
                  </a:moveTo>
                  <a:lnTo>
                    <a:pt x="366" y="1"/>
                  </a:lnTo>
                  <a:lnTo>
                    <a:pt x="366" y="45533"/>
                  </a:lnTo>
                  <a:lnTo>
                    <a:pt x="1" y="45533"/>
                  </a:lnTo>
                  <a:close/>
                </a:path>
              </a:pathLst>
            </a:custGeom>
            <a:solidFill>
              <a:srgbClr val="e84987"/>
            </a:solidFill>
            <a:ln w="9360">
              <a:solidFill>
                <a:srgbClr val="e84987"/>
              </a:solidFill>
              <a:round/>
            </a:ln>
          </p:spPr>
          <p:style>
            <a:lnRef idx="0"/>
            <a:fillRef idx="0"/>
            <a:effectRef idx="0"/>
            <a:fontRef idx="minor"/>
          </p:style>
        </p:sp>
        <p:sp>
          <p:nvSpPr>
            <p:cNvPr id="2009" name="CustomShape 12"/>
            <p:cNvSpPr/>
            <p:nvPr/>
          </p:nvSpPr>
          <p:spPr>
            <a:xfrm>
              <a:off x="7848360" y="664200"/>
              <a:ext cx="636840" cy="3240"/>
            </a:xfrm>
            <a:custGeom>
              <a:avLst/>
              <a:gdLst/>
              <a:ahLst/>
              <a:rect l="l" t="t" r="r" b="b"/>
              <a:pathLst>
                <a:path w="44652" h="366">
                  <a:moveTo>
                    <a:pt x="0" y="0"/>
                  </a:moveTo>
                  <a:lnTo>
                    <a:pt x="44652" y="0"/>
                  </a:lnTo>
                  <a:lnTo>
                    <a:pt x="44652" y="365"/>
                  </a:lnTo>
                  <a:lnTo>
                    <a:pt x="0" y="365"/>
                  </a:lnTo>
                  <a:close/>
                </a:path>
              </a:pathLst>
            </a:custGeom>
            <a:solidFill>
              <a:srgbClr val="e84987"/>
            </a:solidFill>
            <a:ln w="9360">
              <a:solidFill>
                <a:srgbClr val="e84987"/>
              </a:solidFill>
              <a:round/>
            </a:ln>
          </p:spPr>
          <p:style>
            <a:lnRef idx="0"/>
            <a:fillRef idx="0"/>
            <a:effectRef idx="0"/>
            <a:fontRef idx="minor"/>
          </p:style>
        </p:sp>
        <p:sp>
          <p:nvSpPr>
            <p:cNvPr id="2010" name="CustomShape 13"/>
            <p:cNvSpPr/>
            <p:nvPr/>
          </p:nvSpPr>
          <p:spPr>
            <a:xfrm>
              <a:off x="7857360" y="712440"/>
              <a:ext cx="619920" cy="3600"/>
            </a:xfrm>
            <a:custGeom>
              <a:avLst/>
              <a:gdLst/>
              <a:ahLst/>
              <a:rect l="l" t="t" r="r" b="b"/>
              <a:pathLst>
                <a:path w="43467" h="396">
                  <a:moveTo>
                    <a:pt x="1" y="0"/>
                  </a:moveTo>
                  <a:lnTo>
                    <a:pt x="43467" y="0"/>
                  </a:lnTo>
                  <a:lnTo>
                    <a:pt x="43467" y="395"/>
                  </a:lnTo>
                  <a:lnTo>
                    <a:pt x="1" y="395"/>
                  </a:lnTo>
                  <a:close/>
                </a:path>
              </a:pathLst>
            </a:custGeom>
            <a:solidFill>
              <a:srgbClr val="e84987"/>
            </a:solidFill>
            <a:ln w="9360">
              <a:solidFill>
                <a:srgbClr val="e84987"/>
              </a:solidFill>
              <a:round/>
            </a:ln>
          </p:spPr>
          <p:style>
            <a:lnRef idx="0"/>
            <a:fillRef idx="0"/>
            <a:effectRef idx="0"/>
            <a:fontRef idx="minor"/>
          </p:style>
        </p:sp>
        <p:sp>
          <p:nvSpPr>
            <p:cNvPr id="2011" name="CustomShape 14"/>
            <p:cNvSpPr/>
            <p:nvPr/>
          </p:nvSpPr>
          <p:spPr>
            <a:xfrm>
              <a:off x="7877160" y="760680"/>
              <a:ext cx="578520" cy="3600"/>
            </a:xfrm>
            <a:custGeom>
              <a:avLst/>
              <a:gdLst/>
              <a:ahLst/>
              <a:rect l="l" t="t" r="r" b="b"/>
              <a:pathLst>
                <a:path w="40579" h="396">
                  <a:moveTo>
                    <a:pt x="1" y="0"/>
                  </a:moveTo>
                  <a:lnTo>
                    <a:pt x="40579" y="0"/>
                  </a:lnTo>
                  <a:lnTo>
                    <a:pt x="40579" y="395"/>
                  </a:lnTo>
                  <a:lnTo>
                    <a:pt x="1" y="395"/>
                  </a:lnTo>
                  <a:close/>
                </a:path>
              </a:pathLst>
            </a:custGeom>
            <a:solidFill>
              <a:srgbClr val="e84987"/>
            </a:solidFill>
            <a:ln w="9360">
              <a:solidFill>
                <a:srgbClr val="e84987"/>
              </a:solidFill>
              <a:round/>
            </a:ln>
          </p:spPr>
          <p:style>
            <a:lnRef idx="0"/>
            <a:fillRef idx="0"/>
            <a:effectRef idx="0"/>
            <a:fontRef idx="minor"/>
          </p:style>
        </p:sp>
        <p:sp>
          <p:nvSpPr>
            <p:cNvPr id="2012" name="CustomShape 15"/>
            <p:cNvSpPr/>
            <p:nvPr/>
          </p:nvSpPr>
          <p:spPr>
            <a:xfrm>
              <a:off x="7904880" y="803520"/>
              <a:ext cx="524520" cy="3240"/>
            </a:xfrm>
            <a:custGeom>
              <a:avLst/>
              <a:gdLst/>
              <a:ahLst/>
              <a:rect l="l" t="t" r="r" b="b"/>
              <a:pathLst>
                <a:path w="36811" h="366">
                  <a:moveTo>
                    <a:pt x="1" y="1"/>
                  </a:moveTo>
                  <a:lnTo>
                    <a:pt x="36810" y="1"/>
                  </a:lnTo>
                  <a:lnTo>
                    <a:pt x="36810" y="366"/>
                  </a:lnTo>
                  <a:lnTo>
                    <a:pt x="1" y="366"/>
                  </a:lnTo>
                  <a:close/>
                </a:path>
              </a:pathLst>
            </a:custGeom>
            <a:solidFill>
              <a:srgbClr val="e84987"/>
            </a:solidFill>
            <a:ln w="9360">
              <a:solidFill>
                <a:srgbClr val="e84987"/>
              </a:solidFill>
              <a:round/>
            </a:ln>
          </p:spPr>
          <p:style>
            <a:lnRef idx="0"/>
            <a:fillRef idx="0"/>
            <a:effectRef idx="0"/>
            <a:fontRef idx="minor"/>
          </p:style>
        </p:sp>
        <p:sp>
          <p:nvSpPr>
            <p:cNvPr id="2013" name="CustomShape 16"/>
            <p:cNvSpPr/>
            <p:nvPr/>
          </p:nvSpPr>
          <p:spPr>
            <a:xfrm>
              <a:off x="7937280" y="842400"/>
              <a:ext cx="457920" cy="3240"/>
            </a:xfrm>
            <a:custGeom>
              <a:avLst/>
              <a:gdLst/>
              <a:ahLst/>
              <a:rect l="l" t="t" r="r" b="b"/>
              <a:pathLst>
                <a:path w="32160" h="366">
                  <a:moveTo>
                    <a:pt x="1" y="0"/>
                  </a:moveTo>
                  <a:lnTo>
                    <a:pt x="32159" y="0"/>
                  </a:lnTo>
                  <a:lnTo>
                    <a:pt x="32159" y="365"/>
                  </a:lnTo>
                  <a:lnTo>
                    <a:pt x="1" y="365"/>
                  </a:lnTo>
                  <a:close/>
                </a:path>
              </a:pathLst>
            </a:custGeom>
            <a:solidFill>
              <a:srgbClr val="e84987"/>
            </a:solidFill>
            <a:ln w="9360">
              <a:solidFill>
                <a:srgbClr val="e84987"/>
              </a:solidFill>
              <a:round/>
            </a:ln>
          </p:spPr>
          <p:style>
            <a:lnRef idx="0"/>
            <a:fillRef idx="0"/>
            <a:effectRef idx="0"/>
            <a:fontRef idx="minor"/>
          </p:style>
        </p:sp>
        <p:sp>
          <p:nvSpPr>
            <p:cNvPr id="2014" name="CustomShape 17"/>
            <p:cNvSpPr/>
            <p:nvPr/>
          </p:nvSpPr>
          <p:spPr>
            <a:xfrm>
              <a:off x="7977600" y="877680"/>
              <a:ext cx="377640" cy="3600"/>
            </a:xfrm>
            <a:custGeom>
              <a:avLst/>
              <a:gdLst/>
              <a:ahLst/>
              <a:rect l="l" t="t" r="r" b="b"/>
              <a:pathLst>
                <a:path w="26537" h="396">
                  <a:moveTo>
                    <a:pt x="1" y="1"/>
                  </a:moveTo>
                  <a:lnTo>
                    <a:pt x="26536" y="1"/>
                  </a:lnTo>
                  <a:lnTo>
                    <a:pt x="26536" y="396"/>
                  </a:lnTo>
                  <a:lnTo>
                    <a:pt x="1" y="396"/>
                  </a:lnTo>
                  <a:close/>
                </a:path>
              </a:pathLst>
            </a:custGeom>
            <a:solidFill>
              <a:srgbClr val="e84987"/>
            </a:solidFill>
            <a:ln w="9360">
              <a:solidFill>
                <a:srgbClr val="e84987"/>
              </a:solidFill>
              <a:round/>
            </a:ln>
          </p:spPr>
          <p:style>
            <a:lnRef idx="0"/>
            <a:fillRef idx="0"/>
            <a:effectRef idx="0"/>
            <a:fontRef idx="minor"/>
          </p:style>
        </p:sp>
        <p:sp>
          <p:nvSpPr>
            <p:cNvPr id="2015" name="CustomShape 18"/>
            <p:cNvSpPr/>
            <p:nvPr/>
          </p:nvSpPr>
          <p:spPr>
            <a:xfrm>
              <a:off x="8022240" y="905040"/>
              <a:ext cx="289080" cy="3240"/>
            </a:xfrm>
            <a:custGeom>
              <a:avLst/>
              <a:gdLst/>
              <a:ahLst/>
              <a:rect l="l" t="t" r="r" b="b"/>
              <a:pathLst>
                <a:path w="20366" h="366">
                  <a:moveTo>
                    <a:pt x="1" y="0"/>
                  </a:moveTo>
                  <a:lnTo>
                    <a:pt x="20366" y="0"/>
                  </a:lnTo>
                  <a:lnTo>
                    <a:pt x="20366" y="365"/>
                  </a:lnTo>
                  <a:lnTo>
                    <a:pt x="1" y="365"/>
                  </a:lnTo>
                  <a:close/>
                </a:path>
              </a:pathLst>
            </a:custGeom>
            <a:solidFill>
              <a:srgbClr val="e84987"/>
            </a:solidFill>
            <a:ln w="9360">
              <a:solidFill>
                <a:srgbClr val="e84987"/>
              </a:solidFill>
              <a:round/>
            </a:ln>
          </p:spPr>
          <p:style>
            <a:lnRef idx="0"/>
            <a:fillRef idx="0"/>
            <a:effectRef idx="0"/>
            <a:fontRef idx="minor"/>
          </p:style>
        </p:sp>
        <p:sp>
          <p:nvSpPr>
            <p:cNvPr id="2016" name="CustomShape 19"/>
            <p:cNvSpPr/>
            <p:nvPr/>
          </p:nvSpPr>
          <p:spPr>
            <a:xfrm>
              <a:off x="7842240" y="618120"/>
              <a:ext cx="650520" cy="3240"/>
            </a:xfrm>
            <a:custGeom>
              <a:avLst/>
              <a:gdLst/>
              <a:ahLst/>
              <a:rect l="l" t="t" r="r" b="b"/>
              <a:pathLst>
                <a:path w="45625" h="366">
                  <a:moveTo>
                    <a:pt x="1" y="0"/>
                  </a:moveTo>
                  <a:lnTo>
                    <a:pt x="45625" y="0"/>
                  </a:lnTo>
                  <a:lnTo>
                    <a:pt x="45625" y="365"/>
                  </a:lnTo>
                  <a:lnTo>
                    <a:pt x="1" y="365"/>
                  </a:lnTo>
                  <a:close/>
                </a:path>
              </a:pathLst>
            </a:custGeom>
            <a:solidFill>
              <a:srgbClr val="e84987"/>
            </a:solidFill>
            <a:ln w="9360">
              <a:solidFill>
                <a:srgbClr val="e84987"/>
              </a:solidFill>
              <a:round/>
            </a:ln>
          </p:spPr>
          <p:style>
            <a:lnRef idx="0"/>
            <a:fillRef idx="0"/>
            <a:effectRef idx="0"/>
            <a:fontRef idx="minor"/>
          </p:style>
        </p:sp>
        <p:sp>
          <p:nvSpPr>
            <p:cNvPr id="2017" name="CustomShape 20"/>
            <p:cNvSpPr/>
            <p:nvPr/>
          </p:nvSpPr>
          <p:spPr>
            <a:xfrm>
              <a:off x="7848360" y="568080"/>
              <a:ext cx="636840" cy="3240"/>
            </a:xfrm>
            <a:custGeom>
              <a:avLst/>
              <a:gdLst/>
              <a:ahLst/>
              <a:rect l="l" t="t" r="r" b="b"/>
              <a:pathLst>
                <a:path w="44652" h="366">
                  <a:moveTo>
                    <a:pt x="0" y="1"/>
                  </a:moveTo>
                  <a:lnTo>
                    <a:pt x="44652" y="1"/>
                  </a:lnTo>
                  <a:lnTo>
                    <a:pt x="44652" y="366"/>
                  </a:lnTo>
                  <a:lnTo>
                    <a:pt x="0" y="366"/>
                  </a:lnTo>
                  <a:close/>
                </a:path>
              </a:pathLst>
            </a:custGeom>
            <a:solidFill>
              <a:srgbClr val="e84987"/>
            </a:solidFill>
            <a:ln w="9360">
              <a:solidFill>
                <a:srgbClr val="e84987"/>
              </a:solidFill>
              <a:round/>
            </a:ln>
          </p:spPr>
          <p:style>
            <a:lnRef idx="0"/>
            <a:fillRef idx="0"/>
            <a:effectRef idx="0"/>
            <a:fontRef idx="minor"/>
          </p:style>
        </p:sp>
        <p:sp>
          <p:nvSpPr>
            <p:cNvPr id="2018" name="CustomShape 21"/>
            <p:cNvSpPr/>
            <p:nvPr/>
          </p:nvSpPr>
          <p:spPr>
            <a:xfrm>
              <a:off x="7857360" y="519480"/>
              <a:ext cx="619920" cy="3600"/>
            </a:xfrm>
            <a:custGeom>
              <a:avLst/>
              <a:gdLst/>
              <a:ahLst/>
              <a:rect l="l" t="t" r="r" b="b"/>
              <a:pathLst>
                <a:path w="43467" h="396">
                  <a:moveTo>
                    <a:pt x="1" y="1"/>
                  </a:moveTo>
                  <a:lnTo>
                    <a:pt x="43467" y="1"/>
                  </a:lnTo>
                  <a:lnTo>
                    <a:pt x="43467" y="396"/>
                  </a:lnTo>
                  <a:lnTo>
                    <a:pt x="1" y="396"/>
                  </a:lnTo>
                  <a:close/>
                </a:path>
              </a:pathLst>
            </a:custGeom>
            <a:solidFill>
              <a:srgbClr val="e84987"/>
            </a:solidFill>
            <a:ln w="9360">
              <a:solidFill>
                <a:srgbClr val="e84987"/>
              </a:solidFill>
              <a:round/>
            </a:ln>
          </p:spPr>
          <p:style>
            <a:lnRef idx="0"/>
            <a:fillRef idx="0"/>
            <a:effectRef idx="0"/>
            <a:fontRef idx="minor"/>
          </p:style>
        </p:sp>
        <p:sp>
          <p:nvSpPr>
            <p:cNvPr id="2019" name="CustomShape 22"/>
            <p:cNvSpPr/>
            <p:nvPr/>
          </p:nvSpPr>
          <p:spPr>
            <a:xfrm>
              <a:off x="7877160" y="471240"/>
              <a:ext cx="578520" cy="3600"/>
            </a:xfrm>
            <a:custGeom>
              <a:avLst/>
              <a:gdLst/>
              <a:ahLst/>
              <a:rect l="l" t="t" r="r" b="b"/>
              <a:pathLst>
                <a:path w="40579" h="396">
                  <a:moveTo>
                    <a:pt x="1" y="1"/>
                  </a:moveTo>
                  <a:lnTo>
                    <a:pt x="40579" y="1"/>
                  </a:lnTo>
                  <a:lnTo>
                    <a:pt x="40579" y="396"/>
                  </a:lnTo>
                  <a:lnTo>
                    <a:pt x="1" y="396"/>
                  </a:lnTo>
                  <a:close/>
                </a:path>
              </a:pathLst>
            </a:custGeom>
            <a:solidFill>
              <a:srgbClr val="e84987"/>
            </a:solidFill>
            <a:ln w="9360">
              <a:solidFill>
                <a:srgbClr val="e84987"/>
              </a:solidFill>
              <a:round/>
            </a:ln>
          </p:spPr>
          <p:style>
            <a:lnRef idx="0"/>
            <a:fillRef idx="0"/>
            <a:effectRef idx="0"/>
            <a:fontRef idx="minor"/>
          </p:style>
        </p:sp>
        <p:sp>
          <p:nvSpPr>
            <p:cNvPr id="2020" name="CustomShape 23"/>
            <p:cNvSpPr/>
            <p:nvPr/>
          </p:nvSpPr>
          <p:spPr>
            <a:xfrm>
              <a:off x="7904880" y="428400"/>
              <a:ext cx="524520" cy="3600"/>
            </a:xfrm>
            <a:custGeom>
              <a:avLst/>
              <a:gdLst/>
              <a:ahLst/>
              <a:rect l="l" t="t" r="r" b="b"/>
              <a:pathLst>
                <a:path w="36811" h="397">
                  <a:moveTo>
                    <a:pt x="1" y="1"/>
                  </a:moveTo>
                  <a:lnTo>
                    <a:pt x="36810" y="1"/>
                  </a:lnTo>
                  <a:lnTo>
                    <a:pt x="36810" y="396"/>
                  </a:lnTo>
                  <a:lnTo>
                    <a:pt x="1" y="396"/>
                  </a:lnTo>
                  <a:close/>
                </a:path>
              </a:pathLst>
            </a:custGeom>
            <a:solidFill>
              <a:srgbClr val="e84987"/>
            </a:solidFill>
            <a:ln w="9360">
              <a:solidFill>
                <a:srgbClr val="e84987"/>
              </a:solidFill>
              <a:round/>
            </a:ln>
          </p:spPr>
          <p:style>
            <a:lnRef idx="0"/>
            <a:fillRef idx="0"/>
            <a:effectRef idx="0"/>
            <a:fontRef idx="minor"/>
          </p:style>
        </p:sp>
        <p:sp>
          <p:nvSpPr>
            <p:cNvPr id="2021" name="CustomShape 24"/>
            <p:cNvSpPr/>
            <p:nvPr/>
          </p:nvSpPr>
          <p:spPr>
            <a:xfrm>
              <a:off x="7937280" y="389520"/>
              <a:ext cx="457920" cy="3600"/>
            </a:xfrm>
            <a:custGeom>
              <a:avLst/>
              <a:gdLst/>
              <a:ahLst/>
              <a:rect l="l" t="t" r="r" b="b"/>
              <a:pathLst>
                <a:path w="32160" h="396">
                  <a:moveTo>
                    <a:pt x="1" y="0"/>
                  </a:moveTo>
                  <a:lnTo>
                    <a:pt x="32159" y="0"/>
                  </a:lnTo>
                  <a:lnTo>
                    <a:pt x="32159" y="395"/>
                  </a:lnTo>
                  <a:lnTo>
                    <a:pt x="1" y="395"/>
                  </a:lnTo>
                  <a:close/>
                </a:path>
              </a:pathLst>
            </a:custGeom>
            <a:solidFill>
              <a:srgbClr val="e84987"/>
            </a:solidFill>
            <a:ln w="9360">
              <a:solidFill>
                <a:srgbClr val="e84987"/>
              </a:solidFill>
              <a:round/>
            </a:ln>
          </p:spPr>
          <p:style>
            <a:lnRef idx="0"/>
            <a:fillRef idx="0"/>
            <a:effectRef idx="0"/>
            <a:fontRef idx="minor"/>
          </p:style>
        </p:sp>
        <p:sp>
          <p:nvSpPr>
            <p:cNvPr id="2022" name="CustomShape 25"/>
            <p:cNvSpPr/>
            <p:nvPr/>
          </p:nvSpPr>
          <p:spPr>
            <a:xfrm>
              <a:off x="7977600" y="354240"/>
              <a:ext cx="377640" cy="3600"/>
            </a:xfrm>
            <a:custGeom>
              <a:avLst/>
              <a:gdLst/>
              <a:ahLst/>
              <a:rect l="l" t="t" r="r" b="b"/>
              <a:pathLst>
                <a:path w="26537" h="396">
                  <a:moveTo>
                    <a:pt x="1" y="0"/>
                  </a:moveTo>
                  <a:lnTo>
                    <a:pt x="26536" y="0"/>
                  </a:lnTo>
                  <a:lnTo>
                    <a:pt x="26536" y="395"/>
                  </a:lnTo>
                  <a:lnTo>
                    <a:pt x="1" y="395"/>
                  </a:lnTo>
                  <a:close/>
                </a:path>
              </a:pathLst>
            </a:custGeom>
            <a:solidFill>
              <a:srgbClr val="e84987"/>
            </a:solidFill>
            <a:ln w="9360">
              <a:solidFill>
                <a:srgbClr val="e84987"/>
              </a:solidFill>
              <a:round/>
            </a:ln>
          </p:spPr>
          <p:style>
            <a:lnRef idx="0"/>
            <a:fillRef idx="0"/>
            <a:effectRef idx="0"/>
            <a:fontRef idx="minor"/>
          </p:style>
        </p:sp>
        <p:sp>
          <p:nvSpPr>
            <p:cNvPr id="2023" name="CustomShape 26"/>
            <p:cNvSpPr/>
            <p:nvPr/>
          </p:nvSpPr>
          <p:spPr>
            <a:xfrm>
              <a:off x="8022240" y="327240"/>
              <a:ext cx="289080" cy="3240"/>
            </a:xfrm>
            <a:custGeom>
              <a:avLst/>
              <a:gdLst/>
              <a:ahLst/>
              <a:rect l="l" t="t" r="r" b="b"/>
              <a:pathLst>
                <a:path w="20366" h="366">
                  <a:moveTo>
                    <a:pt x="1" y="1"/>
                  </a:moveTo>
                  <a:lnTo>
                    <a:pt x="20366" y="1"/>
                  </a:lnTo>
                  <a:lnTo>
                    <a:pt x="20366" y="365"/>
                  </a:lnTo>
                  <a:lnTo>
                    <a:pt x="1" y="365"/>
                  </a:lnTo>
                  <a:close/>
                </a:path>
              </a:pathLst>
            </a:custGeom>
            <a:solidFill>
              <a:srgbClr val="e84987"/>
            </a:solidFill>
            <a:ln w="9360">
              <a:solidFill>
                <a:srgbClr val="e84987"/>
              </a:solidFill>
              <a:round/>
            </a:ln>
          </p:spPr>
          <p:style>
            <a:lnRef idx="0"/>
            <a:fillRef idx="0"/>
            <a:effectRef idx="0"/>
            <a:fontRef idx="minor"/>
          </p:style>
        </p:sp>
      </p:grpSp>
      <p:sp>
        <p:nvSpPr>
          <p:cNvPr id="2024" name="CustomShape 27"/>
          <p:cNvSpPr/>
          <p:nvPr/>
        </p:nvSpPr>
        <p:spPr>
          <a:xfrm>
            <a:off x="525960" y="4341960"/>
            <a:ext cx="481320" cy="409320"/>
          </a:xfrm>
          <a:prstGeom prst="roundRect">
            <a:avLst>
              <a:gd name="adj" fmla="val 16667"/>
            </a:avLst>
          </a:prstGeom>
          <a:noFill/>
          <a:ln w="28440">
            <a:solidFill>
              <a:srgbClr val="84bde7"/>
            </a:solidFill>
            <a:round/>
          </a:ln>
        </p:spPr>
        <p:style>
          <a:lnRef idx="0"/>
          <a:fillRef idx="0"/>
          <a:effectRef idx="0"/>
          <a:fontRef idx="minor"/>
        </p:style>
      </p:sp>
      <p:sp>
        <p:nvSpPr>
          <p:cNvPr id="2025" name="CustomShape 28"/>
          <p:cNvSpPr/>
          <p:nvPr/>
        </p:nvSpPr>
        <p:spPr>
          <a:xfrm>
            <a:off x="576360" y="4341960"/>
            <a:ext cx="575280" cy="409320"/>
          </a:xfrm>
          <a:prstGeom prst="rect">
            <a:avLst/>
          </a:prstGeom>
          <a:noFill/>
          <a:ln>
            <a:noFill/>
          </a:ln>
        </p:spPr>
        <p:style>
          <a:lnRef idx="0"/>
          <a:fillRef idx="0"/>
          <a:effectRef idx="0"/>
          <a:fontRef idx="minor"/>
        </p:style>
        <p:txBody>
          <a:bodyPr lIns="90000" rIns="90000" tIns="45000" bIns="45000" anchor="ctr">
            <a:noAutofit/>
          </a:bodyPr>
          <a:p>
            <a:pPr>
              <a:lnSpc>
                <a:spcPct val="100000"/>
              </a:lnSpc>
            </a:pPr>
            <a:r>
              <a:rPr b="0" lang="fr-FR" sz="1800" spc="-1" strike="noStrike">
                <a:solidFill>
                  <a:srgbClr val="ffffff"/>
                </a:solidFill>
                <a:latin typeface="Arial"/>
                <a:ea typeface="DejaVu Sans"/>
              </a:rPr>
              <a:t>15</a:t>
            </a:r>
            <a:endParaRPr b="0" lang="fr-FR" sz="1800" spc="-1" strike="noStrike">
              <a:latin typeface="Arial"/>
            </a:endParaRPr>
          </a:p>
        </p:txBody>
      </p:sp>
      <p:sp>
        <p:nvSpPr>
          <p:cNvPr id="2026" name="Line 29"/>
          <p:cNvSpPr/>
          <p:nvPr/>
        </p:nvSpPr>
        <p:spPr>
          <a:xfrm>
            <a:off x="504000" y="3096360"/>
            <a:ext cx="8280000" cy="0"/>
          </a:xfrm>
          <a:prstGeom prst="line">
            <a:avLst/>
          </a:prstGeom>
          <a:ln w="76320">
            <a:solidFill>
              <a:srgbClr val="e84987"/>
            </a:solidFill>
            <a:round/>
            <a:headEnd len="med" type="oval" w="med"/>
            <a:tailEnd len="med" type="triangle" w="med"/>
          </a:ln>
        </p:spPr>
        <p:style>
          <a:lnRef idx="0"/>
          <a:fillRef idx="0"/>
          <a:effectRef idx="0"/>
          <a:fontRef idx="minor"/>
        </p:style>
      </p:sp>
      <p:sp>
        <p:nvSpPr>
          <p:cNvPr id="2027" name="CustomShape 30"/>
          <p:cNvSpPr/>
          <p:nvPr/>
        </p:nvSpPr>
        <p:spPr>
          <a:xfrm>
            <a:off x="576000" y="2592360"/>
            <a:ext cx="791280" cy="431280"/>
          </a:xfrm>
          <a:prstGeom prst="flowChartAlternateProcess">
            <a:avLst/>
          </a:prstGeom>
          <a:solidFill>
            <a:srgbClr val="ff8000"/>
          </a:solidFill>
          <a:ln>
            <a:solidFill>
              <a:srgbClr val="ffbf00"/>
            </a:solidFill>
          </a:ln>
        </p:spPr>
        <p:style>
          <a:lnRef idx="0"/>
          <a:fillRef idx="0"/>
          <a:effectRef idx="0"/>
          <a:fontRef idx="minor"/>
        </p:style>
        <p:txBody>
          <a:bodyPr wrap="none" lIns="90000" rIns="90000" tIns="45000" bIns="45000" anchor="ctr">
            <a:noAutofit/>
          </a:bodyPr>
          <a:p>
            <a:pPr algn="ctr">
              <a:lnSpc>
                <a:spcPct val="100000"/>
              </a:lnSpc>
            </a:pPr>
            <a:r>
              <a:rPr b="1" i="1" lang="fr-FR" sz="1800" spc="-1" strike="noStrike">
                <a:solidFill>
                  <a:srgbClr val="000000"/>
                </a:solidFill>
                <a:latin typeface="C059"/>
                <a:ea typeface="DejaVu Sans"/>
              </a:rPr>
              <a:t>1982</a:t>
            </a:r>
            <a:endParaRPr b="0" lang="fr-FR" sz="1800" spc="-1" strike="noStrike">
              <a:latin typeface="Arial"/>
            </a:endParaRPr>
          </a:p>
        </p:txBody>
      </p:sp>
      <p:sp>
        <p:nvSpPr>
          <p:cNvPr id="2028" name="CustomShape 31"/>
          <p:cNvSpPr/>
          <p:nvPr/>
        </p:nvSpPr>
        <p:spPr>
          <a:xfrm>
            <a:off x="1440000" y="2592360"/>
            <a:ext cx="863280" cy="431280"/>
          </a:xfrm>
          <a:prstGeom prst="flowChartAlternateProcess">
            <a:avLst/>
          </a:prstGeom>
          <a:solidFill>
            <a:srgbClr val="ff8000"/>
          </a:solidFill>
          <a:ln>
            <a:solidFill>
              <a:srgbClr val="ffbf00"/>
            </a:solidFill>
          </a:ln>
        </p:spPr>
        <p:style>
          <a:lnRef idx="0"/>
          <a:fillRef idx="0"/>
          <a:effectRef idx="0"/>
          <a:fontRef idx="minor"/>
        </p:style>
        <p:txBody>
          <a:bodyPr wrap="none" lIns="90000" rIns="90000" tIns="45000" bIns="45000" anchor="ctr">
            <a:noAutofit/>
          </a:bodyPr>
          <a:p>
            <a:pPr algn="ctr">
              <a:lnSpc>
                <a:spcPct val="100000"/>
              </a:lnSpc>
            </a:pPr>
            <a:r>
              <a:rPr b="1" i="1" lang="fr-FR" sz="1800" spc="-1" strike="noStrike">
                <a:solidFill>
                  <a:srgbClr val="000000"/>
                </a:solidFill>
                <a:latin typeface="C059"/>
                <a:ea typeface="DejaVu Sans"/>
              </a:rPr>
              <a:t>1991</a:t>
            </a:r>
            <a:endParaRPr b="0" lang="fr-FR" sz="1800" spc="-1" strike="noStrike">
              <a:latin typeface="Arial"/>
            </a:endParaRPr>
          </a:p>
        </p:txBody>
      </p:sp>
      <p:sp>
        <p:nvSpPr>
          <p:cNvPr id="2029" name="CustomShape 32"/>
          <p:cNvSpPr/>
          <p:nvPr/>
        </p:nvSpPr>
        <p:spPr>
          <a:xfrm>
            <a:off x="2376000" y="2592360"/>
            <a:ext cx="863280" cy="431280"/>
          </a:xfrm>
          <a:prstGeom prst="flowChartAlternateProcess">
            <a:avLst/>
          </a:prstGeom>
          <a:solidFill>
            <a:srgbClr val="ff8000"/>
          </a:solidFill>
          <a:ln>
            <a:solidFill>
              <a:srgbClr val="ffbf00"/>
            </a:solidFill>
          </a:ln>
        </p:spPr>
        <p:style>
          <a:lnRef idx="0"/>
          <a:fillRef idx="0"/>
          <a:effectRef idx="0"/>
          <a:fontRef idx="minor"/>
        </p:style>
        <p:txBody>
          <a:bodyPr wrap="none" lIns="90000" rIns="90000" tIns="45000" bIns="45000" anchor="ctr">
            <a:noAutofit/>
          </a:bodyPr>
          <a:p>
            <a:pPr algn="ctr">
              <a:lnSpc>
                <a:spcPct val="100000"/>
              </a:lnSpc>
            </a:pPr>
            <a:r>
              <a:rPr b="1" i="1" lang="fr-FR" sz="1800" spc="-1" strike="noStrike">
                <a:solidFill>
                  <a:srgbClr val="000000"/>
                </a:solidFill>
                <a:latin typeface="C059"/>
                <a:ea typeface="DejaVu Sans"/>
              </a:rPr>
              <a:t>1993</a:t>
            </a:r>
            <a:endParaRPr b="0" lang="fr-FR" sz="1800" spc="-1" strike="noStrike">
              <a:latin typeface="Arial"/>
            </a:endParaRPr>
          </a:p>
        </p:txBody>
      </p:sp>
      <p:sp>
        <p:nvSpPr>
          <p:cNvPr id="2030" name="CustomShape 33"/>
          <p:cNvSpPr/>
          <p:nvPr/>
        </p:nvSpPr>
        <p:spPr>
          <a:xfrm>
            <a:off x="3312000" y="2592360"/>
            <a:ext cx="863280" cy="431280"/>
          </a:xfrm>
          <a:prstGeom prst="flowChartAlternateProcess">
            <a:avLst/>
          </a:prstGeom>
          <a:solidFill>
            <a:srgbClr val="ff8000"/>
          </a:solidFill>
          <a:ln>
            <a:solidFill>
              <a:srgbClr val="ffbf00"/>
            </a:solidFill>
          </a:ln>
        </p:spPr>
        <p:style>
          <a:lnRef idx="0"/>
          <a:fillRef idx="0"/>
          <a:effectRef idx="0"/>
          <a:fontRef idx="minor"/>
        </p:style>
        <p:txBody>
          <a:bodyPr wrap="none" lIns="90000" rIns="90000" tIns="45000" bIns="45000" anchor="ctr">
            <a:noAutofit/>
          </a:bodyPr>
          <a:p>
            <a:pPr algn="ctr">
              <a:lnSpc>
                <a:spcPct val="100000"/>
              </a:lnSpc>
            </a:pPr>
            <a:r>
              <a:rPr b="1" i="1" lang="fr-FR" sz="1800" spc="-1" strike="noStrike">
                <a:solidFill>
                  <a:srgbClr val="000000"/>
                </a:solidFill>
                <a:latin typeface="C059"/>
                <a:ea typeface="DejaVu Sans"/>
              </a:rPr>
              <a:t>1998</a:t>
            </a:r>
            <a:endParaRPr b="0" lang="fr-FR" sz="1800" spc="-1" strike="noStrike">
              <a:latin typeface="Arial"/>
            </a:endParaRPr>
          </a:p>
        </p:txBody>
      </p:sp>
      <p:sp>
        <p:nvSpPr>
          <p:cNvPr id="2031" name="CustomShape 34"/>
          <p:cNvSpPr/>
          <p:nvPr/>
        </p:nvSpPr>
        <p:spPr>
          <a:xfrm>
            <a:off x="4248000" y="2592360"/>
            <a:ext cx="863280" cy="431280"/>
          </a:xfrm>
          <a:prstGeom prst="flowChartAlternateProcess">
            <a:avLst/>
          </a:prstGeom>
          <a:solidFill>
            <a:srgbClr val="ff8000"/>
          </a:solidFill>
          <a:ln>
            <a:solidFill>
              <a:srgbClr val="ffbf00"/>
            </a:solidFill>
          </a:ln>
        </p:spPr>
        <p:style>
          <a:lnRef idx="0"/>
          <a:fillRef idx="0"/>
          <a:effectRef idx="0"/>
          <a:fontRef idx="minor"/>
        </p:style>
        <p:txBody>
          <a:bodyPr wrap="none" lIns="90000" rIns="90000" tIns="45000" bIns="45000" anchor="ctr">
            <a:noAutofit/>
          </a:bodyPr>
          <a:p>
            <a:pPr algn="ctr">
              <a:lnSpc>
                <a:spcPct val="100000"/>
              </a:lnSpc>
            </a:pPr>
            <a:r>
              <a:rPr b="1" i="1" lang="fr-FR" sz="1800" spc="-1" strike="noStrike">
                <a:solidFill>
                  <a:srgbClr val="000000"/>
                </a:solidFill>
                <a:latin typeface="C059"/>
                <a:ea typeface="DejaVu Sans"/>
              </a:rPr>
              <a:t>2008</a:t>
            </a:r>
            <a:endParaRPr b="0" lang="fr-FR" sz="1800" spc="-1" strike="noStrike">
              <a:latin typeface="Arial"/>
            </a:endParaRPr>
          </a:p>
        </p:txBody>
      </p:sp>
      <p:sp>
        <p:nvSpPr>
          <p:cNvPr id="2032" name="CustomShape 35"/>
          <p:cNvSpPr/>
          <p:nvPr/>
        </p:nvSpPr>
        <p:spPr>
          <a:xfrm>
            <a:off x="5184000" y="2592360"/>
            <a:ext cx="863280" cy="431280"/>
          </a:xfrm>
          <a:prstGeom prst="flowChartAlternateProcess">
            <a:avLst/>
          </a:prstGeom>
          <a:solidFill>
            <a:srgbClr val="ff8000"/>
          </a:solidFill>
          <a:ln>
            <a:solidFill>
              <a:srgbClr val="ffbf00"/>
            </a:solidFill>
          </a:ln>
        </p:spPr>
        <p:style>
          <a:lnRef idx="0"/>
          <a:fillRef idx="0"/>
          <a:effectRef idx="0"/>
          <a:fontRef idx="minor"/>
        </p:style>
        <p:txBody>
          <a:bodyPr wrap="none" lIns="90000" rIns="90000" tIns="45000" bIns="45000" anchor="ctr">
            <a:noAutofit/>
          </a:bodyPr>
          <a:p>
            <a:pPr algn="ctr">
              <a:lnSpc>
                <a:spcPct val="100000"/>
              </a:lnSpc>
            </a:pPr>
            <a:r>
              <a:rPr b="1" i="1" lang="fr-FR" sz="1800" spc="-1" strike="noStrike">
                <a:solidFill>
                  <a:srgbClr val="000000"/>
                </a:solidFill>
                <a:latin typeface="C059"/>
                <a:ea typeface="DejaVu Sans"/>
              </a:rPr>
              <a:t>2013</a:t>
            </a:r>
            <a:endParaRPr b="0" lang="fr-FR" sz="1800" spc="-1" strike="noStrike">
              <a:latin typeface="Arial"/>
            </a:endParaRPr>
          </a:p>
        </p:txBody>
      </p:sp>
      <p:sp>
        <p:nvSpPr>
          <p:cNvPr id="2033" name="CustomShape 36"/>
          <p:cNvSpPr/>
          <p:nvPr/>
        </p:nvSpPr>
        <p:spPr>
          <a:xfrm>
            <a:off x="6120000" y="2592360"/>
            <a:ext cx="863280" cy="431280"/>
          </a:xfrm>
          <a:prstGeom prst="flowChartAlternateProcess">
            <a:avLst/>
          </a:prstGeom>
          <a:solidFill>
            <a:srgbClr val="ff8000"/>
          </a:solidFill>
          <a:ln>
            <a:solidFill>
              <a:srgbClr val="ffbf00"/>
            </a:solidFill>
          </a:ln>
        </p:spPr>
        <p:style>
          <a:lnRef idx="0"/>
          <a:fillRef idx="0"/>
          <a:effectRef idx="0"/>
          <a:fontRef idx="minor"/>
        </p:style>
        <p:txBody>
          <a:bodyPr wrap="none" lIns="90000" rIns="90000" tIns="45000" bIns="45000" anchor="ctr">
            <a:noAutofit/>
          </a:bodyPr>
          <a:p>
            <a:pPr algn="ctr">
              <a:lnSpc>
                <a:spcPct val="100000"/>
              </a:lnSpc>
            </a:pPr>
            <a:r>
              <a:rPr b="1" i="1" lang="fr-FR" sz="1800" spc="-1" strike="noStrike">
                <a:solidFill>
                  <a:srgbClr val="000000"/>
                </a:solidFill>
                <a:latin typeface="C059"/>
                <a:ea typeface="DejaVu Sans"/>
              </a:rPr>
              <a:t>2015</a:t>
            </a:r>
            <a:endParaRPr b="0" lang="fr-FR" sz="1800" spc="-1" strike="noStrike">
              <a:latin typeface="Arial"/>
            </a:endParaRPr>
          </a:p>
        </p:txBody>
      </p:sp>
      <p:sp>
        <p:nvSpPr>
          <p:cNvPr id="2034" name="CustomShape 37"/>
          <p:cNvSpPr/>
          <p:nvPr/>
        </p:nvSpPr>
        <p:spPr>
          <a:xfrm>
            <a:off x="7056000" y="2592360"/>
            <a:ext cx="1439280" cy="431280"/>
          </a:xfrm>
          <a:prstGeom prst="flowChartAlternateProcess">
            <a:avLst/>
          </a:prstGeom>
          <a:solidFill>
            <a:srgbClr val="ff8000"/>
          </a:solidFill>
          <a:ln>
            <a:solidFill>
              <a:srgbClr val="ffbf00"/>
            </a:solidFill>
          </a:ln>
        </p:spPr>
        <p:style>
          <a:lnRef idx="0"/>
          <a:fillRef idx="0"/>
          <a:effectRef idx="0"/>
          <a:fontRef idx="minor"/>
        </p:style>
        <p:txBody>
          <a:bodyPr wrap="none" lIns="90000" rIns="90000" tIns="45000" bIns="45000" anchor="ctr">
            <a:noAutofit/>
          </a:bodyPr>
          <a:p>
            <a:pPr algn="ctr">
              <a:lnSpc>
                <a:spcPct val="100000"/>
              </a:lnSpc>
            </a:pPr>
            <a:r>
              <a:rPr b="1" i="1" lang="fr-FR" sz="1800" spc="-1" strike="noStrike">
                <a:solidFill>
                  <a:srgbClr val="000000"/>
                </a:solidFill>
                <a:latin typeface="C059"/>
                <a:ea typeface="DejaVu Sans"/>
              </a:rPr>
              <a:t>2020-2022</a:t>
            </a:r>
            <a:endParaRPr b="0" lang="fr-FR" sz="1800" spc="-1" strike="noStrike">
              <a:latin typeface="Arial"/>
            </a:endParaRPr>
          </a:p>
        </p:txBody>
      </p:sp>
      <p:sp>
        <p:nvSpPr>
          <p:cNvPr id="2035" name="CustomShape 38"/>
          <p:cNvSpPr/>
          <p:nvPr/>
        </p:nvSpPr>
        <p:spPr>
          <a:xfrm>
            <a:off x="432000" y="1655640"/>
            <a:ext cx="1151280" cy="93636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spcBef>
                <a:spcPts val="3685"/>
              </a:spcBef>
              <a:spcAft>
                <a:spcPts val="3685"/>
              </a:spcAft>
            </a:pPr>
            <a:r>
              <a:rPr b="1" lang="fr-FR" sz="1500" spc="-1" strike="noStrike">
                <a:solidFill>
                  <a:srgbClr val="84bde7"/>
                </a:solidFill>
                <a:latin typeface="aakar"/>
                <a:ea typeface="DejaVu Sans"/>
              </a:rPr>
              <a:t>Proposition de protocole Blockchain.</a:t>
            </a:r>
            <a:endParaRPr b="0" lang="fr-FR" sz="1500" spc="-1" strike="noStrike">
              <a:latin typeface="Arial"/>
            </a:endParaRPr>
          </a:p>
        </p:txBody>
      </p:sp>
      <p:sp>
        <p:nvSpPr>
          <p:cNvPr id="2036" name="CustomShape 39"/>
          <p:cNvSpPr/>
          <p:nvPr/>
        </p:nvSpPr>
        <p:spPr>
          <a:xfrm>
            <a:off x="1152000" y="3111480"/>
            <a:ext cx="1367280" cy="1279800"/>
          </a:xfrm>
          <a:prstGeom prst="rect">
            <a:avLst/>
          </a:prstGeom>
          <a:noFill/>
          <a:ln>
            <a:noFill/>
          </a:ln>
        </p:spPr>
        <p:style>
          <a:lnRef idx="0"/>
          <a:fillRef idx="0"/>
          <a:effectRef idx="0"/>
          <a:fontRef idx="minor"/>
        </p:style>
        <p:txBody>
          <a:bodyPr lIns="90000" rIns="90000" tIns="45000" bIns="45000">
            <a:noAutofit/>
          </a:bodyPr>
          <a:p>
            <a:pPr algn="ctr">
              <a:lnSpc>
                <a:spcPct val="100000"/>
              </a:lnSpc>
            </a:pPr>
            <a:r>
              <a:rPr b="1" lang="fr-FR" sz="1400" spc="-1" strike="noStrike">
                <a:solidFill>
                  <a:srgbClr val="84bde7"/>
                </a:solidFill>
                <a:latin typeface="aakar"/>
                <a:ea typeface="DejaVu Sans"/>
              </a:rPr>
              <a:t>Description d'une chaîne cryptographique en bloc sécurisée.</a:t>
            </a:r>
            <a:endParaRPr b="0" lang="fr-FR" sz="1400" spc="-1" strike="noStrike">
              <a:latin typeface="Arial"/>
            </a:endParaRPr>
          </a:p>
        </p:txBody>
      </p:sp>
      <p:sp>
        <p:nvSpPr>
          <p:cNvPr id="2037" name="CustomShape 40"/>
          <p:cNvSpPr/>
          <p:nvPr/>
        </p:nvSpPr>
        <p:spPr>
          <a:xfrm>
            <a:off x="2232000" y="1794960"/>
            <a:ext cx="1151280" cy="724680"/>
          </a:xfrm>
          <a:prstGeom prst="rect">
            <a:avLst/>
          </a:prstGeom>
          <a:noFill/>
          <a:ln>
            <a:noFill/>
          </a:ln>
        </p:spPr>
        <p:style>
          <a:lnRef idx="0"/>
          <a:fillRef idx="0"/>
          <a:effectRef idx="0"/>
          <a:fontRef idx="minor"/>
        </p:style>
        <p:txBody>
          <a:bodyPr lIns="90000" rIns="90000" tIns="45000" bIns="45000">
            <a:noAutofit/>
          </a:bodyPr>
          <a:p>
            <a:pPr algn="ctr">
              <a:lnSpc>
                <a:spcPct val="100000"/>
              </a:lnSpc>
            </a:pPr>
            <a:r>
              <a:rPr b="1" lang="fr-FR" sz="1500" spc="-1" strike="noStrike">
                <a:solidFill>
                  <a:srgbClr val="84bde7"/>
                </a:solidFill>
                <a:latin typeface="aakar"/>
                <a:ea typeface="DejaVu Sans"/>
              </a:rPr>
              <a:t>Incorporated Merkle trees</a:t>
            </a:r>
            <a:endParaRPr b="0" lang="fr-FR" sz="1500" spc="-1" strike="noStrike">
              <a:latin typeface="Arial"/>
            </a:endParaRPr>
          </a:p>
        </p:txBody>
      </p:sp>
      <p:sp>
        <p:nvSpPr>
          <p:cNvPr id="2038" name="CustomShape 41"/>
          <p:cNvSpPr/>
          <p:nvPr/>
        </p:nvSpPr>
        <p:spPr>
          <a:xfrm>
            <a:off x="3312000" y="3086280"/>
            <a:ext cx="1007280" cy="51300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fr-FR" sz="1500" spc="-1" strike="noStrike">
                <a:solidFill>
                  <a:srgbClr val="84bde7"/>
                </a:solidFill>
                <a:latin typeface="aakar"/>
                <a:ea typeface="DejaVu Sans"/>
              </a:rPr>
              <a:t>Designed Bit Gold</a:t>
            </a:r>
            <a:endParaRPr b="0" lang="fr-FR" sz="1500" spc="-1" strike="noStrike">
              <a:latin typeface="Arial"/>
            </a:endParaRPr>
          </a:p>
        </p:txBody>
      </p:sp>
      <p:sp>
        <p:nvSpPr>
          <p:cNvPr id="2039" name="CustomShape 42"/>
          <p:cNvSpPr/>
          <p:nvPr/>
        </p:nvSpPr>
        <p:spPr>
          <a:xfrm>
            <a:off x="4104000" y="1794960"/>
            <a:ext cx="1151280" cy="724680"/>
          </a:xfrm>
          <a:prstGeom prst="rect">
            <a:avLst/>
          </a:prstGeom>
          <a:noFill/>
          <a:ln>
            <a:noFill/>
          </a:ln>
        </p:spPr>
        <p:style>
          <a:lnRef idx="0"/>
          <a:fillRef idx="0"/>
          <a:effectRef idx="0"/>
          <a:fontRef idx="minor"/>
        </p:style>
        <p:txBody>
          <a:bodyPr lIns="90000" rIns="90000" tIns="45000" bIns="45000">
            <a:noAutofit/>
          </a:bodyPr>
          <a:p>
            <a:pPr algn="ctr">
              <a:lnSpc>
                <a:spcPct val="100000"/>
              </a:lnSpc>
            </a:pPr>
            <a:r>
              <a:rPr b="1" lang="fr-FR" sz="1500" spc="-1" strike="noStrike">
                <a:solidFill>
                  <a:srgbClr val="84bde7"/>
                </a:solidFill>
                <a:latin typeface="aakar"/>
                <a:ea typeface="DejaVu Sans"/>
              </a:rPr>
              <a:t>Bitcoin Term of Blockchain</a:t>
            </a:r>
            <a:endParaRPr b="0" lang="fr-FR" sz="1500" spc="-1" strike="noStrike">
              <a:latin typeface="Arial"/>
            </a:endParaRPr>
          </a:p>
        </p:txBody>
      </p:sp>
      <p:sp>
        <p:nvSpPr>
          <p:cNvPr id="2040" name="CustomShape 43"/>
          <p:cNvSpPr/>
          <p:nvPr/>
        </p:nvSpPr>
        <p:spPr>
          <a:xfrm>
            <a:off x="5184000" y="2289960"/>
            <a:ext cx="935280" cy="3013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fr-FR" sz="1500" spc="-1" strike="noStrike">
                <a:solidFill>
                  <a:srgbClr val="84bde7"/>
                </a:solidFill>
                <a:latin typeface="aakar"/>
                <a:ea typeface="DejaVu Sans"/>
              </a:rPr>
              <a:t>Ethereum</a:t>
            </a:r>
            <a:endParaRPr b="0" lang="fr-FR" sz="1500" spc="-1" strike="noStrike">
              <a:latin typeface="Arial"/>
            </a:endParaRPr>
          </a:p>
        </p:txBody>
      </p:sp>
      <p:sp>
        <p:nvSpPr>
          <p:cNvPr id="2041" name="CustomShape 44"/>
          <p:cNvSpPr/>
          <p:nvPr/>
        </p:nvSpPr>
        <p:spPr>
          <a:xfrm>
            <a:off x="6048000" y="2289960"/>
            <a:ext cx="1079280" cy="28800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fr-FR" sz="1400" spc="-1" strike="noStrike">
                <a:solidFill>
                  <a:srgbClr val="84bde7"/>
                </a:solidFill>
                <a:latin typeface="aakar"/>
                <a:ea typeface="DejaVu Sans"/>
              </a:rPr>
              <a:t>Hyperledger</a:t>
            </a:r>
            <a:endParaRPr b="0" lang="fr-FR" sz="1400" spc="-1" strike="noStrike">
              <a:latin typeface="Arial"/>
            </a:endParaRPr>
          </a:p>
        </p:txBody>
      </p:sp>
      <p:sp>
        <p:nvSpPr>
          <p:cNvPr id="2042" name="CustomShape 45"/>
          <p:cNvSpPr/>
          <p:nvPr/>
        </p:nvSpPr>
        <p:spPr>
          <a:xfrm>
            <a:off x="7128000" y="2289960"/>
            <a:ext cx="1439280" cy="3013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fr-FR" sz="1500" spc="-1" strike="noStrike">
                <a:solidFill>
                  <a:srgbClr val="84bde7"/>
                </a:solidFill>
                <a:latin typeface="aakar"/>
                <a:ea typeface="DejaVu Sans"/>
              </a:rPr>
              <a:t>Ethereum 2.0</a:t>
            </a:r>
            <a:endParaRPr b="0" lang="fr-FR" sz="1500" spc="-1" strike="noStrike">
              <a:latin typeface="Arial"/>
            </a:endParaRPr>
          </a:p>
        </p:txBody>
      </p:sp>
      <p:sp>
        <p:nvSpPr>
          <p:cNvPr id="2043" name="CustomShape 46"/>
          <p:cNvSpPr/>
          <p:nvPr/>
        </p:nvSpPr>
        <p:spPr>
          <a:xfrm>
            <a:off x="4104000" y="1152000"/>
            <a:ext cx="1151280" cy="575280"/>
          </a:xfrm>
          <a:prstGeom prst="flowChartAlternateProcess">
            <a:avLst/>
          </a:prstGeom>
          <a:solidFill>
            <a:srgbClr val="ff8000"/>
          </a:solidFill>
          <a:ln>
            <a:solidFill>
              <a:srgbClr val="ffbf00"/>
            </a:solidFill>
          </a:ln>
        </p:spPr>
        <p:style>
          <a:lnRef idx="0"/>
          <a:fillRef idx="0"/>
          <a:effectRef idx="0"/>
          <a:fontRef idx="minor"/>
        </p:style>
        <p:txBody>
          <a:bodyPr wrap="none" lIns="90000" rIns="90000" tIns="45000" bIns="45000" anchor="ctr">
            <a:noAutofit/>
          </a:bodyPr>
          <a:p>
            <a:pPr algn="ctr">
              <a:lnSpc>
                <a:spcPct val="100000"/>
              </a:lnSpc>
            </a:pPr>
            <a:r>
              <a:rPr b="1" lang="fr-FR" sz="1500" spc="-1" strike="noStrike">
                <a:solidFill>
                  <a:srgbClr val="000000"/>
                </a:solidFill>
                <a:latin typeface="aakar"/>
                <a:ea typeface="DejaVu Sans"/>
              </a:rPr>
              <a:t>Distributed</a:t>
            </a:r>
            <a:endParaRPr b="0" lang="fr-FR" sz="1500" spc="-1" strike="noStrike">
              <a:latin typeface="Arial"/>
            </a:endParaRPr>
          </a:p>
          <a:p>
            <a:pPr algn="ctr">
              <a:lnSpc>
                <a:spcPct val="100000"/>
              </a:lnSpc>
            </a:pPr>
            <a:r>
              <a:rPr b="1" lang="fr-FR" sz="1500" spc="-1" strike="noStrike">
                <a:solidFill>
                  <a:srgbClr val="000000"/>
                </a:solidFill>
                <a:latin typeface="aakar"/>
                <a:ea typeface="DejaVu Sans"/>
              </a:rPr>
              <a:t>ledger</a:t>
            </a:r>
            <a:endParaRPr b="0" lang="fr-FR" sz="1500" spc="-1" strike="noStrike">
              <a:latin typeface="Arial"/>
            </a:endParaRPr>
          </a:p>
        </p:txBody>
      </p:sp>
      <p:sp>
        <p:nvSpPr>
          <p:cNvPr id="2044" name="CustomShape 47"/>
          <p:cNvSpPr/>
          <p:nvPr/>
        </p:nvSpPr>
        <p:spPr>
          <a:xfrm>
            <a:off x="5328000" y="1152000"/>
            <a:ext cx="3167280" cy="575280"/>
          </a:xfrm>
          <a:prstGeom prst="flowChartAlternateProcess">
            <a:avLst/>
          </a:prstGeom>
          <a:solidFill>
            <a:srgbClr val="ff8000"/>
          </a:solidFill>
          <a:ln>
            <a:solidFill>
              <a:srgbClr val="ffbf00"/>
            </a:solidFill>
          </a:ln>
        </p:spPr>
        <p:style>
          <a:lnRef idx="0"/>
          <a:fillRef idx="0"/>
          <a:effectRef idx="0"/>
          <a:fontRef idx="minor"/>
        </p:style>
        <p:txBody>
          <a:bodyPr wrap="none" lIns="90000" rIns="90000" tIns="45000" bIns="45000" anchor="ctr">
            <a:noAutofit/>
          </a:bodyPr>
          <a:p>
            <a:pPr algn="ctr">
              <a:lnSpc>
                <a:spcPct val="100000"/>
              </a:lnSpc>
            </a:pPr>
            <a:r>
              <a:rPr b="1" lang="fr-FR" sz="1600" spc="-1" strike="noStrike">
                <a:solidFill>
                  <a:srgbClr val="000000"/>
                </a:solidFill>
                <a:latin typeface="aakar"/>
                <a:ea typeface="DejaVu Sans"/>
              </a:rPr>
              <a:t>Distributed ledger</a:t>
            </a:r>
            <a:endParaRPr b="0" lang="fr-FR" sz="1600" spc="-1" strike="noStrike">
              <a:latin typeface="Arial"/>
            </a:endParaRPr>
          </a:p>
          <a:p>
            <a:pPr algn="ctr">
              <a:lnSpc>
                <a:spcPct val="100000"/>
              </a:lnSpc>
            </a:pPr>
            <a:r>
              <a:rPr b="1" lang="fr-FR" sz="1600" spc="-1" strike="noStrike">
                <a:solidFill>
                  <a:srgbClr val="000000"/>
                </a:solidFill>
                <a:latin typeface="aakar"/>
                <a:ea typeface="DejaVu Sans"/>
              </a:rPr>
              <a:t>+ Smart Contract</a:t>
            </a:r>
            <a:endParaRPr b="0" lang="fr-FR" sz="1600" spc="-1" strike="noStrike">
              <a:latin typeface="Arial"/>
            </a:endParaRPr>
          </a:p>
        </p:txBody>
      </p:sp>
      <p:sp>
        <p:nvSpPr>
          <p:cNvPr id="2045" name="CustomShape 48"/>
          <p:cNvSpPr/>
          <p:nvPr/>
        </p:nvSpPr>
        <p:spPr>
          <a:xfrm>
            <a:off x="4320000" y="3456000"/>
            <a:ext cx="1655280" cy="935280"/>
          </a:xfrm>
          <a:prstGeom prst="flowChartAlternateProcess">
            <a:avLst/>
          </a:prstGeom>
          <a:solidFill>
            <a:srgbClr val="ff8000"/>
          </a:solidFill>
          <a:ln>
            <a:solidFill>
              <a:srgbClr val="ffbf00"/>
            </a:solidFill>
          </a:ln>
        </p:spPr>
        <p:style>
          <a:lnRef idx="0"/>
          <a:fillRef idx="0"/>
          <a:effectRef idx="0"/>
          <a:fontRef idx="minor"/>
        </p:style>
        <p:txBody>
          <a:bodyPr wrap="none" lIns="90000" rIns="90000" tIns="45000" bIns="45000" anchor="b">
            <a:noAutofit/>
          </a:bodyPr>
          <a:p>
            <a:pPr algn="ctr">
              <a:lnSpc>
                <a:spcPct val="100000"/>
              </a:lnSpc>
            </a:pPr>
            <a:endParaRPr b="0" lang="fr-FR" sz="1800" spc="-1" strike="noStrike">
              <a:latin typeface="Arial"/>
            </a:endParaRPr>
          </a:p>
          <a:p>
            <a:pPr algn="ctr">
              <a:lnSpc>
                <a:spcPct val="100000"/>
              </a:lnSpc>
            </a:pPr>
            <a:r>
              <a:rPr b="1" lang="fr-FR" sz="1500" spc="-1" strike="noStrike">
                <a:solidFill>
                  <a:srgbClr val="000000"/>
                </a:solidFill>
                <a:latin typeface="aakar"/>
                <a:ea typeface="DejaVu Sans"/>
              </a:rPr>
              <a:t>Permissionless </a:t>
            </a:r>
            <a:endParaRPr b="0" lang="fr-FR" sz="1500" spc="-1" strike="noStrike">
              <a:latin typeface="Arial"/>
            </a:endParaRPr>
          </a:p>
          <a:p>
            <a:pPr algn="ctr">
              <a:lnSpc>
                <a:spcPct val="100000"/>
              </a:lnSpc>
            </a:pPr>
            <a:r>
              <a:rPr b="1" lang="fr-FR" sz="1500" spc="-1" strike="noStrike">
                <a:solidFill>
                  <a:srgbClr val="000000"/>
                </a:solidFill>
                <a:latin typeface="aakar"/>
                <a:ea typeface="DejaVu Sans"/>
              </a:rPr>
              <a:t>(Public)</a:t>
            </a:r>
            <a:endParaRPr b="0" lang="fr-FR" sz="1500" spc="-1" strike="noStrike">
              <a:latin typeface="Arial"/>
            </a:endParaRPr>
          </a:p>
          <a:p>
            <a:pPr algn="ctr">
              <a:lnSpc>
                <a:spcPct val="100000"/>
              </a:lnSpc>
            </a:pPr>
            <a:r>
              <a:rPr b="1" lang="fr-FR" sz="1500" spc="-1" strike="noStrike">
                <a:solidFill>
                  <a:srgbClr val="000000"/>
                </a:solidFill>
                <a:latin typeface="aakar"/>
                <a:ea typeface="DejaVu Sans"/>
              </a:rPr>
              <a:t>BlockChain</a:t>
            </a:r>
            <a:endParaRPr b="0" lang="fr-FR" sz="1500" spc="-1" strike="noStrike">
              <a:latin typeface="Arial"/>
            </a:endParaRPr>
          </a:p>
        </p:txBody>
      </p:sp>
      <p:sp>
        <p:nvSpPr>
          <p:cNvPr id="2046" name="CustomShape 49"/>
          <p:cNvSpPr/>
          <p:nvPr/>
        </p:nvSpPr>
        <p:spPr>
          <a:xfrm>
            <a:off x="6048000" y="3456000"/>
            <a:ext cx="1151280" cy="935280"/>
          </a:xfrm>
          <a:prstGeom prst="flowChartAlternateProcess">
            <a:avLst/>
          </a:prstGeom>
          <a:solidFill>
            <a:srgbClr val="ff8000"/>
          </a:solidFill>
          <a:ln>
            <a:solidFill>
              <a:srgbClr val="ffbf00"/>
            </a:solidFill>
          </a:ln>
        </p:spPr>
        <p:style>
          <a:lnRef idx="0"/>
          <a:fillRef idx="0"/>
          <a:effectRef idx="0"/>
          <a:fontRef idx="minor"/>
        </p:style>
        <p:txBody>
          <a:bodyPr wrap="none" lIns="90000" rIns="90000" tIns="45000" bIns="45000" anchor="b">
            <a:noAutofit/>
          </a:bodyPr>
          <a:p>
            <a:pPr algn="ctr">
              <a:lnSpc>
                <a:spcPct val="100000"/>
              </a:lnSpc>
            </a:pPr>
            <a:endParaRPr b="0" lang="fr-FR" sz="1800" spc="-1" strike="noStrike">
              <a:latin typeface="Arial"/>
            </a:endParaRPr>
          </a:p>
          <a:p>
            <a:pPr algn="ctr">
              <a:lnSpc>
                <a:spcPct val="100000"/>
              </a:lnSpc>
            </a:pPr>
            <a:r>
              <a:rPr b="1" lang="fr-FR" sz="1500" spc="-1" strike="noStrike">
                <a:solidFill>
                  <a:srgbClr val="000000"/>
                </a:solidFill>
                <a:latin typeface="aakar"/>
                <a:ea typeface="DejaVu Sans"/>
              </a:rPr>
              <a:t>Permissioned</a:t>
            </a:r>
            <a:endParaRPr b="0" lang="fr-FR" sz="1500" spc="-1" strike="noStrike">
              <a:latin typeface="Arial"/>
            </a:endParaRPr>
          </a:p>
          <a:p>
            <a:pPr algn="ctr">
              <a:lnSpc>
                <a:spcPct val="100000"/>
              </a:lnSpc>
            </a:pPr>
            <a:r>
              <a:rPr b="1" lang="fr-FR" sz="1500" spc="-1" strike="noStrike">
                <a:solidFill>
                  <a:srgbClr val="000000"/>
                </a:solidFill>
                <a:latin typeface="aakar"/>
                <a:ea typeface="DejaVu Sans"/>
              </a:rPr>
              <a:t>(Private)</a:t>
            </a:r>
            <a:endParaRPr b="0" lang="fr-FR" sz="1500" spc="-1" strike="noStrike">
              <a:latin typeface="Arial"/>
            </a:endParaRPr>
          </a:p>
          <a:p>
            <a:pPr algn="ctr">
              <a:lnSpc>
                <a:spcPct val="100000"/>
              </a:lnSpc>
            </a:pPr>
            <a:r>
              <a:rPr b="1" lang="fr-FR" sz="1500" spc="-1" strike="noStrike">
                <a:solidFill>
                  <a:srgbClr val="000000"/>
                </a:solidFill>
                <a:latin typeface="aakar"/>
                <a:ea typeface="DejaVu Sans"/>
              </a:rPr>
              <a:t>BlockChain</a:t>
            </a:r>
            <a:endParaRPr b="0" lang="fr-FR" sz="1500" spc="-1" strike="noStrike">
              <a:latin typeface="Arial"/>
            </a:endParaRPr>
          </a:p>
        </p:txBody>
      </p:sp>
      <p:sp>
        <p:nvSpPr>
          <p:cNvPr id="2047" name="Line 50"/>
          <p:cNvSpPr/>
          <p:nvPr/>
        </p:nvSpPr>
        <p:spPr>
          <a:xfrm>
            <a:off x="4680000" y="2952000"/>
            <a:ext cx="0" cy="576000"/>
          </a:xfrm>
          <a:prstGeom prst="line">
            <a:avLst/>
          </a:prstGeom>
          <a:ln w="29160">
            <a:solidFill>
              <a:srgbClr val="ffffff"/>
            </a:solidFill>
            <a:round/>
            <a:tailEnd len="med" type="triangle" w="med"/>
          </a:ln>
        </p:spPr>
        <p:style>
          <a:lnRef idx="0"/>
          <a:fillRef idx="0"/>
          <a:effectRef idx="0"/>
          <a:fontRef idx="minor"/>
        </p:style>
      </p:sp>
      <p:sp>
        <p:nvSpPr>
          <p:cNvPr id="2048" name="Line 51"/>
          <p:cNvSpPr/>
          <p:nvPr/>
        </p:nvSpPr>
        <p:spPr>
          <a:xfrm>
            <a:off x="5616000" y="2952000"/>
            <a:ext cx="0" cy="576000"/>
          </a:xfrm>
          <a:prstGeom prst="line">
            <a:avLst/>
          </a:prstGeom>
          <a:ln w="29160">
            <a:solidFill>
              <a:srgbClr val="ffffff"/>
            </a:solidFill>
            <a:round/>
            <a:tailEnd len="med" type="triangle" w="med"/>
          </a:ln>
        </p:spPr>
        <p:style>
          <a:lnRef idx="0"/>
          <a:fillRef idx="0"/>
          <a:effectRef idx="0"/>
          <a:fontRef idx="minor"/>
        </p:style>
      </p:sp>
      <p:sp>
        <p:nvSpPr>
          <p:cNvPr id="2049" name="Line 52"/>
          <p:cNvSpPr/>
          <p:nvPr/>
        </p:nvSpPr>
        <p:spPr>
          <a:xfrm>
            <a:off x="6552000" y="2952000"/>
            <a:ext cx="0" cy="576000"/>
          </a:xfrm>
          <a:prstGeom prst="line">
            <a:avLst/>
          </a:prstGeom>
          <a:ln w="29160">
            <a:solidFill>
              <a:srgbClr val="ffffff"/>
            </a:solidFill>
            <a:round/>
            <a:tailEnd len="med" type="triangle" w="med"/>
          </a:ln>
        </p:spPr>
        <p:style>
          <a:lnRef idx="0"/>
          <a:fillRef idx="0"/>
          <a:effectRef idx="0"/>
          <a:fontRef idx="minor"/>
        </p:style>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50" name="CustomShape 1"/>
          <p:cNvSpPr/>
          <p:nvPr/>
        </p:nvSpPr>
        <p:spPr>
          <a:xfrm>
            <a:off x="720000" y="288000"/>
            <a:ext cx="7701840" cy="727560"/>
          </a:xfrm>
          <a:prstGeom prst="rect">
            <a:avLst/>
          </a:prstGeom>
          <a:noFill/>
          <a:ln>
            <a:noFill/>
          </a:ln>
        </p:spPr>
        <p:style>
          <a:lnRef idx="0"/>
          <a:fillRef idx="0"/>
          <a:effectRef idx="0"/>
          <a:fontRef idx="minor"/>
        </p:style>
        <p:txBody>
          <a:bodyPr lIns="90000" rIns="90000" tIns="91440" bIns="91440">
            <a:noAutofit/>
          </a:bodyPr>
          <a:p>
            <a:pPr algn="ctr">
              <a:lnSpc>
                <a:spcPct val="100000"/>
              </a:lnSpc>
              <a:spcBef>
                <a:spcPts val="1417"/>
              </a:spcBef>
              <a:spcAft>
                <a:spcPts val="3016"/>
              </a:spcAft>
              <a:tabLst>
                <a:tab algn="l" pos="0"/>
              </a:tabLst>
            </a:pPr>
            <a:r>
              <a:rPr b="1" lang="en" sz="2500" spc="-1" strike="noStrike">
                <a:solidFill>
                  <a:srgbClr val="e84987"/>
                </a:solidFill>
                <a:latin typeface="Assistant Medium"/>
                <a:ea typeface="Assistant Medium"/>
              </a:rPr>
              <a:t>Caractéristiques</a:t>
            </a:r>
            <a:endParaRPr b="0" lang="fr-FR" sz="2500" spc="-1" strike="noStrike">
              <a:latin typeface="Arial"/>
            </a:endParaRPr>
          </a:p>
        </p:txBody>
      </p:sp>
      <p:sp>
        <p:nvSpPr>
          <p:cNvPr id="2051" name="CustomShape 2"/>
          <p:cNvSpPr/>
          <p:nvPr/>
        </p:nvSpPr>
        <p:spPr>
          <a:xfrm>
            <a:off x="8119440" y="4359960"/>
            <a:ext cx="299520" cy="336600"/>
          </a:xfrm>
          <a:custGeom>
            <a:avLst/>
            <a:gdLst/>
            <a:ahLst/>
            <a:rect l="l" t="t" r="r" b="b"/>
            <a:pathLst>
              <a:path w="22575" h="25327">
                <a:moveTo>
                  <a:pt x="10186" y="0"/>
                </a:moveTo>
                <a:lnTo>
                  <a:pt x="8259" y="1927"/>
                </a:lnTo>
                <a:lnTo>
                  <a:pt x="17344" y="11012"/>
                </a:lnTo>
                <a:lnTo>
                  <a:pt x="0" y="11012"/>
                </a:lnTo>
                <a:lnTo>
                  <a:pt x="0" y="13764"/>
                </a:lnTo>
                <a:lnTo>
                  <a:pt x="17344" y="13764"/>
                </a:lnTo>
                <a:lnTo>
                  <a:pt x="8259" y="23124"/>
                </a:lnTo>
                <a:lnTo>
                  <a:pt x="10186" y="25327"/>
                </a:lnTo>
                <a:lnTo>
                  <a:pt x="22574" y="12388"/>
                </a:lnTo>
                <a:lnTo>
                  <a:pt x="10186" y="0"/>
                </a:lnTo>
                <a:close/>
              </a:path>
            </a:pathLst>
          </a:custGeom>
          <a:solidFill>
            <a:srgbClr val="e84987"/>
          </a:solidFill>
          <a:ln>
            <a:noFill/>
          </a:ln>
        </p:spPr>
        <p:style>
          <a:lnRef idx="0"/>
          <a:fillRef idx="0"/>
          <a:effectRef idx="0"/>
          <a:fontRef idx="minor"/>
        </p:style>
      </p:sp>
      <p:grpSp>
        <p:nvGrpSpPr>
          <p:cNvPr id="2052" name="Group 3"/>
          <p:cNvGrpSpPr/>
          <p:nvPr/>
        </p:nvGrpSpPr>
        <p:grpSpPr>
          <a:xfrm>
            <a:off x="7839720" y="288360"/>
            <a:ext cx="654480" cy="654480"/>
            <a:chOff x="7839720" y="288360"/>
            <a:chExt cx="654480" cy="654480"/>
          </a:xfrm>
        </p:grpSpPr>
        <p:sp>
          <p:nvSpPr>
            <p:cNvPr id="2053" name="CustomShape 4"/>
            <p:cNvSpPr/>
            <p:nvPr/>
          </p:nvSpPr>
          <p:spPr>
            <a:xfrm>
              <a:off x="7839720" y="288360"/>
              <a:ext cx="654480" cy="654480"/>
            </a:xfrm>
            <a:custGeom>
              <a:avLst/>
              <a:gdLst/>
              <a:ahLst/>
              <a:rect l="l" t="t" r="r" b="b"/>
              <a:pathLst>
                <a:path w="45899" h="45898">
                  <a:moveTo>
                    <a:pt x="22949" y="45898"/>
                  </a:moveTo>
                  <a:cubicBezTo>
                    <a:pt x="10305" y="45898"/>
                    <a:pt x="1" y="35594"/>
                    <a:pt x="1" y="22949"/>
                  </a:cubicBezTo>
                  <a:cubicBezTo>
                    <a:pt x="1" y="10305"/>
                    <a:pt x="10305" y="1"/>
                    <a:pt x="22949" y="1"/>
                  </a:cubicBezTo>
                  <a:cubicBezTo>
                    <a:pt x="35594" y="1"/>
                    <a:pt x="45898" y="10305"/>
                    <a:pt x="45898" y="22949"/>
                  </a:cubicBezTo>
                  <a:cubicBezTo>
                    <a:pt x="45898" y="35594"/>
                    <a:pt x="35594" y="45898"/>
                    <a:pt x="22949" y="45898"/>
                  </a:cubicBezTo>
                  <a:close/>
                  <a:moveTo>
                    <a:pt x="22949" y="396"/>
                  </a:moveTo>
                  <a:cubicBezTo>
                    <a:pt x="10517" y="396"/>
                    <a:pt x="365" y="10487"/>
                    <a:pt x="365" y="22949"/>
                  </a:cubicBezTo>
                  <a:cubicBezTo>
                    <a:pt x="365" y="35381"/>
                    <a:pt x="10487" y="45533"/>
                    <a:pt x="22949" y="45533"/>
                  </a:cubicBezTo>
                  <a:cubicBezTo>
                    <a:pt x="35381" y="45533"/>
                    <a:pt x="45503" y="35411"/>
                    <a:pt x="45503" y="22949"/>
                  </a:cubicBezTo>
                  <a:cubicBezTo>
                    <a:pt x="45503" y="10517"/>
                    <a:pt x="35412" y="396"/>
                    <a:pt x="22949" y="396"/>
                  </a:cubicBezTo>
                  <a:close/>
                </a:path>
              </a:pathLst>
            </a:custGeom>
            <a:solidFill>
              <a:srgbClr val="e84987"/>
            </a:solidFill>
            <a:ln w="9360">
              <a:solidFill>
                <a:srgbClr val="e84987"/>
              </a:solidFill>
              <a:round/>
            </a:ln>
          </p:spPr>
          <p:style>
            <a:lnRef idx="0"/>
            <a:fillRef idx="0"/>
            <a:effectRef idx="0"/>
            <a:fontRef idx="minor"/>
          </p:style>
        </p:sp>
        <p:sp>
          <p:nvSpPr>
            <p:cNvPr id="2054" name="CustomShape 5"/>
            <p:cNvSpPr/>
            <p:nvPr/>
          </p:nvSpPr>
          <p:spPr>
            <a:xfrm>
              <a:off x="7839720" y="288360"/>
              <a:ext cx="654480" cy="654480"/>
            </a:xfrm>
            <a:custGeom>
              <a:avLst/>
              <a:gdLst/>
              <a:ahLst/>
              <a:rect l="l" t="t" r="r" b="b"/>
              <a:pathLst>
                <a:path w="45899" h="45898">
                  <a:moveTo>
                    <a:pt x="22949" y="45898"/>
                  </a:moveTo>
                  <a:cubicBezTo>
                    <a:pt x="10305" y="45898"/>
                    <a:pt x="1" y="35594"/>
                    <a:pt x="1" y="22949"/>
                  </a:cubicBezTo>
                  <a:cubicBezTo>
                    <a:pt x="1" y="10305"/>
                    <a:pt x="10305" y="1"/>
                    <a:pt x="22949" y="1"/>
                  </a:cubicBezTo>
                  <a:cubicBezTo>
                    <a:pt x="35594" y="1"/>
                    <a:pt x="45898" y="10305"/>
                    <a:pt x="45898" y="22949"/>
                  </a:cubicBezTo>
                  <a:cubicBezTo>
                    <a:pt x="45898" y="35594"/>
                    <a:pt x="35594" y="45898"/>
                    <a:pt x="22949" y="45898"/>
                  </a:cubicBezTo>
                  <a:close/>
                  <a:moveTo>
                    <a:pt x="22949" y="396"/>
                  </a:moveTo>
                  <a:cubicBezTo>
                    <a:pt x="10517" y="396"/>
                    <a:pt x="365" y="10487"/>
                    <a:pt x="365" y="22949"/>
                  </a:cubicBezTo>
                  <a:cubicBezTo>
                    <a:pt x="365" y="35381"/>
                    <a:pt x="10487" y="45533"/>
                    <a:pt x="22949" y="45533"/>
                  </a:cubicBezTo>
                  <a:cubicBezTo>
                    <a:pt x="35381" y="45533"/>
                    <a:pt x="45503" y="35411"/>
                    <a:pt x="45503" y="22949"/>
                  </a:cubicBezTo>
                  <a:cubicBezTo>
                    <a:pt x="45503" y="10517"/>
                    <a:pt x="35412" y="396"/>
                    <a:pt x="22949" y="396"/>
                  </a:cubicBezTo>
                  <a:close/>
                </a:path>
              </a:pathLst>
            </a:custGeom>
            <a:solidFill>
              <a:srgbClr val="e84987"/>
            </a:solidFill>
            <a:ln w="9360">
              <a:solidFill>
                <a:srgbClr val="e84987"/>
              </a:solidFill>
              <a:round/>
            </a:ln>
          </p:spPr>
          <p:style>
            <a:lnRef idx="0"/>
            <a:fillRef idx="0"/>
            <a:effectRef idx="0"/>
            <a:fontRef idx="minor"/>
          </p:style>
        </p:sp>
        <p:sp>
          <p:nvSpPr>
            <p:cNvPr id="2055" name="CustomShape 6"/>
            <p:cNvSpPr/>
            <p:nvPr/>
          </p:nvSpPr>
          <p:spPr>
            <a:xfrm>
              <a:off x="7904520" y="288360"/>
              <a:ext cx="526320" cy="654480"/>
            </a:xfrm>
            <a:custGeom>
              <a:avLst/>
              <a:gdLst/>
              <a:ahLst/>
              <a:rect l="l" t="t" r="r" b="b"/>
              <a:pathLst>
                <a:path w="36932" h="45898">
                  <a:moveTo>
                    <a:pt x="18451" y="45898"/>
                  </a:moveTo>
                  <a:cubicBezTo>
                    <a:pt x="8268" y="45898"/>
                    <a:pt x="1" y="35594"/>
                    <a:pt x="1" y="22949"/>
                  </a:cubicBezTo>
                  <a:cubicBezTo>
                    <a:pt x="1" y="10305"/>
                    <a:pt x="8268" y="1"/>
                    <a:pt x="18451" y="1"/>
                  </a:cubicBezTo>
                  <a:cubicBezTo>
                    <a:pt x="28633" y="1"/>
                    <a:pt x="36931" y="10305"/>
                    <a:pt x="36931" y="22949"/>
                  </a:cubicBezTo>
                  <a:cubicBezTo>
                    <a:pt x="36931" y="35594"/>
                    <a:pt x="28633" y="45898"/>
                    <a:pt x="18451" y="45898"/>
                  </a:cubicBezTo>
                  <a:close/>
                  <a:moveTo>
                    <a:pt x="18451" y="396"/>
                  </a:moveTo>
                  <a:cubicBezTo>
                    <a:pt x="8481" y="396"/>
                    <a:pt x="365" y="10487"/>
                    <a:pt x="365" y="22949"/>
                  </a:cubicBezTo>
                  <a:cubicBezTo>
                    <a:pt x="365" y="35381"/>
                    <a:pt x="8451" y="45533"/>
                    <a:pt x="18451" y="45533"/>
                  </a:cubicBezTo>
                  <a:cubicBezTo>
                    <a:pt x="28420" y="45533"/>
                    <a:pt x="36536" y="35411"/>
                    <a:pt x="36536" y="22949"/>
                  </a:cubicBezTo>
                  <a:cubicBezTo>
                    <a:pt x="36506" y="10517"/>
                    <a:pt x="28420" y="396"/>
                    <a:pt x="18451" y="396"/>
                  </a:cubicBezTo>
                  <a:close/>
                </a:path>
              </a:pathLst>
            </a:custGeom>
            <a:solidFill>
              <a:srgbClr val="e84987"/>
            </a:solidFill>
            <a:ln w="9360">
              <a:solidFill>
                <a:srgbClr val="e84987"/>
              </a:solidFill>
              <a:round/>
            </a:ln>
          </p:spPr>
          <p:style>
            <a:lnRef idx="0"/>
            <a:fillRef idx="0"/>
            <a:effectRef idx="0"/>
            <a:fontRef idx="minor"/>
          </p:style>
        </p:sp>
        <p:sp>
          <p:nvSpPr>
            <p:cNvPr id="2056" name="CustomShape 7"/>
            <p:cNvSpPr/>
            <p:nvPr/>
          </p:nvSpPr>
          <p:spPr>
            <a:xfrm>
              <a:off x="7961400" y="288360"/>
              <a:ext cx="412560" cy="654480"/>
            </a:xfrm>
            <a:custGeom>
              <a:avLst/>
              <a:gdLst/>
              <a:ahLst/>
              <a:rect l="l" t="t" r="r" b="b"/>
              <a:pathLst>
                <a:path w="28998" h="45898">
                  <a:moveTo>
                    <a:pt x="14469" y="45898"/>
                  </a:moveTo>
                  <a:cubicBezTo>
                    <a:pt x="6505" y="45898"/>
                    <a:pt x="0" y="35594"/>
                    <a:pt x="0" y="22949"/>
                  </a:cubicBezTo>
                  <a:cubicBezTo>
                    <a:pt x="0" y="10305"/>
                    <a:pt x="6505" y="1"/>
                    <a:pt x="14469" y="1"/>
                  </a:cubicBezTo>
                  <a:cubicBezTo>
                    <a:pt x="22463" y="1"/>
                    <a:pt x="28937" y="10305"/>
                    <a:pt x="28937" y="22949"/>
                  </a:cubicBezTo>
                  <a:cubicBezTo>
                    <a:pt x="28998" y="35594"/>
                    <a:pt x="22493" y="45898"/>
                    <a:pt x="14469" y="45898"/>
                  </a:cubicBezTo>
                  <a:close/>
                  <a:moveTo>
                    <a:pt x="14469" y="396"/>
                  </a:moveTo>
                  <a:cubicBezTo>
                    <a:pt x="6687" y="396"/>
                    <a:pt x="365" y="10487"/>
                    <a:pt x="365" y="22949"/>
                  </a:cubicBezTo>
                  <a:cubicBezTo>
                    <a:pt x="365" y="35381"/>
                    <a:pt x="6687" y="45533"/>
                    <a:pt x="14469" y="45533"/>
                  </a:cubicBezTo>
                  <a:cubicBezTo>
                    <a:pt x="22250" y="45533"/>
                    <a:pt x="28572" y="35411"/>
                    <a:pt x="28572" y="22949"/>
                  </a:cubicBezTo>
                  <a:cubicBezTo>
                    <a:pt x="28603" y="10517"/>
                    <a:pt x="22250" y="396"/>
                    <a:pt x="14469" y="396"/>
                  </a:cubicBezTo>
                  <a:close/>
                </a:path>
              </a:pathLst>
            </a:custGeom>
            <a:solidFill>
              <a:srgbClr val="e84987"/>
            </a:solidFill>
            <a:ln w="9360">
              <a:solidFill>
                <a:srgbClr val="e84987"/>
              </a:solidFill>
              <a:round/>
            </a:ln>
          </p:spPr>
          <p:style>
            <a:lnRef idx="0"/>
            <a:fillRef idx="0"/>
            <a:effectRef idx="0"/>
            <a:fontRef idx="minor"/>
          </p:style>
        </p:sp>
        <p:sp>
          <p:nvSpPr>
            <p:cNvPr id="2057" name="CustomShape 8"/>
            <p:cNvSpPr/>
            <p:nvPr/>
          </p:nvSpPr>
          <p:spPr>
            <a:xfrm>
              <a:off x="8009640" y="288360"/>
              <a:ext cx="317520" cy="654480"/>
            </a:xfrm>
            <a:custGeom>
              <a:avLst/>
              <a:gdLst/>
              <a:ahLst/>
              <a:rect l="l" t="t" r="r" b="b"/>
              <a:pathLst>
                <a:path w="22342" h="45898">
                  <a:moveTo>
                    <a:pt x="11186" y="45898"/>
                  </a:moveTo>
                  <a:cubicBezTo>
                    <a:pt x="5016" y="45898"/>
                    <a:pt x="0" y="35594"/>
                    <a:pt x="0" y="22949"/>
                  </a:cubicBezTo>
                  <a:cubicBezTo>
                    <a:pt x="0" y="10305"/>
                    <a:pt x="5016" y="1"/>
                    <a:pt x="11186" y="1"/>
                  </a:cubicBezTo>
                  <a:cubicBezTo>
                    <a:pt x="17326" y="1"/>
                    <a:pt x="22341" y="10305"/>
                    <a:pt x="22341" y="22949"/>
                  </a:cubicBezTo>
                  <a:cubicBezTo>
                    <a:pt x="22341" y="35594"/>
                    <a:pt x="17326" y="45898"/>
                    <a:pt x="11186" y="45898"/>
                  </a:cubicBezTo>
                  <a:close/>
                  <a:moveTo>
                    <a:pt x="11186" y="396"/>
                  </a:moveTo>
                  <a:cubicBezTo>
                    <a:pt x="5259" y="396"/>
                    <a:pt x="426" y="10487"/>
                    <a:pt x="426" y="22949"/>
                  </a:cubicBezTo>
                  <a:cubicBezTo>
                    <a:pt x="426" y="35381"/>
                    <a:pt x="5259" y="45533"/>
                    <a:pt x="11186" y="45533"/>
                  </a:cubicBezTo>
                  <a:cubicBezTo>
                    <a:pt x="17113" y="45533"/>
                    <a:pt x="21916" y="35411"/>
                    <a:pt x="21916" y="22949"/>
                  </a:cubicBezTo>
                  <a:cubicBezTo>
                    <a:pt x="21916" y="10517"/>
                    <a:pt x="17113" y="396"/>
                    <a:pt x="11186" y="396"/>
                  </a:cubicBezTo>
                  <a:close/>
                </a:path>
              </a:pathLst>
            </a:custGeom>
            <a:solidFill>
              <a:srgbClr val="e84987"/>
            </a:solidFill>
            <a:ln w="9360">
              <a:solidFill>
                <a:srgbClr val="e84987"/>
              </a:solidFill>
              <a:round/>
            </a:ln>
          </p:spPr>
          <p:style>
            <a:lnRef idx="0"/>
            <a:fillRef idx="0"/>
            <a:effectRef idx="0"/>
            <a:fontRef idx="minor"/>
          </p:style>
        </p:sp>
        <p:sp>
          <p:nvSpPr>
            <p:cNvPr id="2058" name="CustomShape 9"/>
            <p:cNvSpPr/>
            <p:nvPr/>
          </p:nvSpPr>
          <p:spPr>
            <a:xfrm>
              <a:off x="8063280" y="288360"/>
              <a:ext cx="213480" cy="654480"/>
            </a:xfrm>
            <a:custGeom>
              <a:avLst/>
              <a:gdLst/>
              <a:ahLst/>
              <a:rect l="l" t="t" r="r" b="b"/>
              <a:pathLst>
                <a:path w="15078" h="45898">
                  <a:moveTo>
                    <a:pt x="7509" y="45898"/>
                  </a:moveTo>
                  <a:cubicBezTo>
                    <a:pt x="3284" y="45898"/>
                    <a:pt x="1" y="35837"/>
                    <a:pt x="1" y="22949"/>
                  </a:cubicBezTo>
                  <a:cubicBezTo>
                    <a:pt x="1" y="10061"/>
                    <a:pt x="3284" y="1"/>
                    <a:pt x="7509" y="1"/>
                  </a:cubicBezTo>
                  <a:cubicBezTo>
                    <a:pt x="11734" y="1"/>
                    <a:pt x="15047" y="10061"/>
                    <a:pt x="15047" y="22949"/>
                  </a:cubicBezTo>
                  <a:cubicBezTo>
                    <a:pt x="15077" y="35837"/>
                    <a:pt x="11734" y="45898"/>
                    <a:pt x="7509" y="45898"/>
                  </a:cubicBezTo>
                  <a:close/>
                  <a:moveTo>
                    <a:pt x="7509" y="396"/>
                  </a:moveTo>
                  <a:cubicBezTo>
                    <a:pt x="3557" y="396"/>
                    <a:pt x="366" y="10487"/>
                    <a:pt x="366" y="22949"/>
                  </a:cubicBezTo>
                  <a:cubicBezTo>
                    <a:pt x="366" y="35381"/>
                    <a:pt x="3557" y="45533"/>
                    <a:pt x="7509" y="45533"/>
                  </a:cubicBezTo>
                  <a:cubicBezTo>
                    <a:pt x="11460" y="45533"/>
                    <a:pt x="14652" y="35411"/>
                    <a:pt x="14652" y="22949"/>
                  </a:cubicBezTo>
                  <a:cubicBezTo>
                    <a:pt x="14652" y="10517"/>
                    <a:pt x="11460" y="396"/>
                    <a:pt x="7509" y="396"/>
                  </a:cubicBezTo>
                  <a:close/>
                </a:path>
              </a:pathLst>
            </a:custGeom>
            <a:solidFill>
              <a:srgbClr val="e84987"/>
            </a:solidFill>
            <a:ln w="9360">
              <a:solidFill>
                <a:srgbClr val="e84987"/>
              </a:solidFill>
              <a:round/>
            </a:ln>
          </p:spPr>
          <p:style>
            <a:lnRef idx="0"/>
            <a:fillRef idx="0"/>
            <a:effectRef idx="0"/>
            <a:fontRef idx="minor"/>
          </p:style>
        </p:sp>
        <p:sp>
          <p:nvSpPr>
            <p:cNvPr id="2059" name="CustomShape 10"/>
            <p:cNvSpPr/>
            <p:nvPr/>
          </p:nvSpPr>
          <p:spPr>
            <a:xfrm>
              <a:off x="8119800" y="288360"/>
              <a:ext cx="102960" cy="654480"/>
            </a:xfrm>
            <a:custGeom>
              <a:avLst/>
              <a:gdLst/>
              <a:ahLst/>
              <a:rect l="l" t="t" r="r" b="b"/>
              <a:pathLst>
                <a:path w="7357" h="45898">
                  <a:moveTo>
                    <a:pt x="3678" y="45898"/>
                  </a:moveTo>
                  <a:cubicBezTo>
                    <a:pt x="1277" y="45898"/>
                    <a:pt x="0" y="34074"/>
                    <a:pt x="0" y="22949"/>
                  </a:cubicBezTo>
                  <a:cubicBezTo>
                    <a:pt x="0" y="11824"/>
                    <a:pt x="1277" y="1"/>
                    <a:pt x="3678" y="1"/>
                  </a:cubicBezTo>
                  <a:cubicBezTo>
                    <a:pt x="6080" y="1"/>
                    <a:pt x="7356" y="11824"/>
                    <a:pt x="7356" y="22949"/>
                  </a:cubicBezTo>
                  <a:cubicBezTo>
                    <a:pt x="7356" y="34074"/>
                    <a:pt x="6019" y="45898"/>
                    <a:pt x="3678" y="45898"/>
                  </a:cubicBezTo>
                  <a:close/>
                  <a:moveTo>
                    <a:pt x="3678" y="396"/>
                  </a:moveTo>
                  <a:cubicBezTo>
                    <a:pt x="2128" y="396"/>
                    <a:pt x="396" y="9666"/>
                    <a:pt x="396" y="22949"/>
                  </a:cubicBezTo>
                  <a:cubicBezTo>
                    <a:pt x="396" y="36262"/>
                    <a:pt x="2158" y="45533"/>
                    <a:pt x="3678" y="45533"/>
                  </a:cubicBezTo>
                  <a:cubicBezTo>
                    <a:pt x="5198" y="45533"/>
                    <a:pt x="6931" y="36262"/>
                    <a:pt x="6931" y="22949"/>
                  </a:cubicBezTo>
                  <a:cubicBezTo>
                    <a:pt x="6931" y="9666"/>
                    <a:pt x="5198" y="396"/>
                    <a:pt x="3678" y="396"/>
                  </a:cubicBezTo>
                  <a:close/>
                </a:path>
              </a:pathLst>
            </a:custGeom>
            <a:solidFill>
              <a:srgbClr val="e84987"/>
            </a:solidFill>
            <a:ln w="9360">
              <a:solidFill>
                <a:srgbClr val="e84987"/>
              </a:solidFill>
              <a:round/>
            </a:ln>
          </p:spPr>
          <p:style>
            <a:lnRef idx="0"/>
            <a:fillRef idx="0"/>
            <a:effectRef idx="0"/>
            <a:fontRef idx="minor"/>
          </p:style>
        </p:sp>
        <p:sp>
          <p:nvSpPr>
            <p:cNvPr id="2060" name="CustomShape 11"/>
            <p:cNvSpPr/>
            <p:nvPr/>
          </p:nvSpPr>
          <p:spPr>
            <a:xfrm>
              <a:off x="8165160" y="291240"/>
              <a:ext cx="3240" cy="649440"/>
            </a:xfrm>
            <a:custGeom>
              <a:avLst/>
              <a:gdLst/>
              <a:ahLst/>
              <a:rect l="l" t="t" r="r" b="b"/>
              <a:pathLst>
                <a:path w="366" h="45534">
                  <a:moveTo>
                    <a:pt x="1" y="1"/>
                  </a:moveTo>
                  <a:lnTo>
                    <a:pt x="366" y="1"/>
                  </a:lnTo>
                  <a:lnTo>
                    <a:pt x="366" y="45533"/>
                  </a:lnTo>
                  <a:lnTo>
                    <a:pt x="1" y="45533"/>
                  </a:lnTo>
                  <a:close/>
                </a:path>
              </a:pathLst>
            </a:custGeom>
            <a:solidFill>
              <a:srgbClr val="e84987"/>
            </a:solidFill>
            <a:ln w="9360">
              <a:solidFill>
                <a:srgbClr val="e84987"/>
              </a:solidFill>
              <a:round/>
            </a:ln>
          </p:spPr>
          <p:style>
            <a:lnRef idx="0"/>
            <a:fillRef idx="0"/>
            <a:effectRef idx="0"/>
            <a:fontRef idx="minor"/>
          </p:style>
        </p:sp>
        <p:sp>
          <p:nvSpPr>
            <p:cNvPr id="2061" name="CustomShape 12"/>
            <p:cNvSpPr/>
            <p:nvPr/>
          </p:nvSpPr>
          <p:spPr>
            <a:xfrm>
              <a:off x="7848360" y="664200"/>
              <a:ext cx="636840" cy="3240"/>
            </a:xfrm>
            <a:custGeom>
              <a:avLst/>
              <a:gdLst/>
              <a:ahLst/>
              <a:rect l="l" t="t" r="r" b="b"/>
              <a:pathLst>
                <a:path w="44652" h="366">
                  <a:moveTo>
                    <a:pt x="0" y="0"/>
                  </a:moveTo>
                  <a:lnTo>
                    <a:pt x="44652" y="0"/>
                  </a:lnTo>
                  <a:lnTo>
                    <a:pt x="44652" y="365"/>
                  </a:lnTo>
                  <a:lnTo>
                    <a:pt x="0" y="365"/>
                  </a:lnTo>
                  <a:close/>
                </a:path>
              </a:pathLst>
            </a:custGeom>
            <a:solidFill>
              <a:srgbClr val="e84987"/>
            </a:solidFill>
            <a:ln w="9360">
              <a:solidFill>
                <a:srgbClr val="e84987"/>
              </a:solidFill>
              <a:round/>
            </a:ln>
          </p:spPr>
          <p:style>
            <a:lnRef idx="0"/>
            <a:fillRef idx="0"/>
            <a:effectRef idx="0"/>
            <a:fontRef idx="minor"/>
          </p:style>
        </p:sp>
        <p:sp>
          <p:nvSpPr>
            <p:cNvPr id="2062" name="CustomShape 13"/>
            <p:cNvSpPr/>
            <p:nvPr/>
          </p:nvSpPr>
          <p:spPr>
            <a:xfrm>
              <a:off x="7857360" y="712440"/>
              <a:ext cx="619920" cy="3600"/>
            </a:xfrm>
            <a:custGeom>
              <a:avLst/>
              <a:gdLst/>
              <a:ahLst/>
              <a:rect l="l" t="t" r="r" b="b"/>
              <a:pathLst>
                <a:path w="43467" h="396">
                  <a:moveTo>
                    <a:pt x="1" y="0"/>
                  </a:moveTo>
                  <a:lnTo>
                    <a:pt x="43467" y="0"/>
                  </a:lnTo>
                  <a:lnTo>
                    <a:pt x="43467" y="395"/>
                  </a:lnTo>
                  <a:lnTo>
                    <a:pt x="1" y="395"/>
                  </a:lnTo>
                  <a:close/>
                </a:path>
              </a:pathLst>
            </a:custGeom>
            <a:solidFill>
              <a:srgbClr val="e84987"/>
            </a:solidFill>
            <a:ln w="9360">
              <a:solidFill>
                <a:srgbClr val="e84987"/>
              </a:solidFill>
              <a:round/>
            </a:ln>
          </p:spPr>
          <p:style>
            <a:lnRef idx="0"/>
            <a:fillRef idx="0"/>
            <a:effectRef idx="0"/>
            <a:fontRef idx="minor"/>
          </p:style>
        </p:sp>
        <p:sp>
          <p:nvSpPr>
            <p:cNvPr id="2063" name="CustomShape 14"/>
            <p:cNvSpPr/>
            <p:nvPr/>
          </p:nvSpPr>
          <p:spPr>
            <a:xfrm>
              <a:off x="7877160" y="760680"/>
              <a:ext cx="578520" cy="3600"/>
            </a:xfrm>
            <a:custGeom>
              <a:avLst/>
              <a:gdLst/>
              <a:ahLst/>
              <a:rect l="l" t="t" r="r" b="b"/>
              <a:pathLst>
                <a:path w="40579" h="396">
                  <a:moveTo>
                    <a:pt x="1" y="0"/>
                  </a:moveTo>
                  <a:lnTo>
                    <a:pt x="40579" y="0"/>
                  </a:lnTo>
                  <a:lnTo>
                    <a:pt x="40579" y="395"/>
                  </a:lnTo>
                  <a:lnTo>
                    <a:pt x="1" y="395"/>
                  </a:lnTo>
                  <a:close/>
                </a:path>
              </a:pathLst>
            </a:custGeom>
            <a:solidFill>
              <a:srgbClr val="e84987"/>
            </a:solidFill>
            <a:ln w="9360">
              <a:solidFill>
                <a:srgbClr val="e84987"/>
              </a:solidFill>
              <a:round/>
            </a:ln>
          </p:spPr>
          <p:style>
            <a:lnRef idx="0"/>
            <a:fillRef idx="0"/>
            <a:effectRef idx="0"/>
            <a:fontRef idx="minor"/>
          </p:style>
        </p:sp>
        <p:sp>
          <p:nvSpPr>
            <p:cNvPr id="2064" name="CustomShape 15"/>
            <p:cNvSpPr/>
            <p:nvPr/>
          </p:nvSpPr>
          <p:spPr>
            <a:xfrm>
              <a:off x="7904880" y="803520"/>
              <a:ext cx="524520" cy="3240"/>
            </a:xfrm>
            <a:custGeom>
              <a:avLst/>
              <a:gdLst/>
              <a:ahLst/>
              <a:rect l="l" t="t" r="r" b="b"/>
              <a:pathLst>
                <a:path w="36811" h="366">
                  <a:moveTo>
                    <a:pt x="1" y="1"/>
                  </a:moveTo>
                  <a:lnTo>
                    <a:pt x="36810" y="1"/>
                  </a:lnTo>
                  <a:lnTo>
                    <a:pt x="36810" y="366"/>
                  </a:lnTo>
                  <a:lnTo>
                    <a:pt x="1" y="366"/>
                  </a:lnTo>
                  <a:close/>
                </a:path>
              </a:pathLst>
            </a:custGeom>
            <a:solidFill>
              <a:srgbClr val="e84987"/>
            </a:solidFill>
            <a:ln w="9360">
              <a:solidFill>
                <a:srgbClr val="e84987"/>
              </a:solidFill>
              <a:round/>
            </a:ln>
          </p:spPr>
          <p:style>
            <a:lnRef idx="0"/>
            <a:fillRef idx="0"/>
            <a:effectRef idx="0"/>
            <a:fontRef idx="minor"/>
          </p:style>
        </p:sp>
        <p:sp>
          <p:nvSpPr>
            <p:cNvPr id="2065" name="CustomShape 16"/>
            <p:cNvSpPr/>
            <p:nvPr/>
          </p:nvSpPr>
          <p:spPr>
            <a:xfrm>
              <a:off x="7937280" y="842400"/>
              <a:ext cx="457920" cy="3240"/>
            </a:xfrm>
            <a:custGeom>
              <a:avLst/>
              <a:gdLst/>
              <a:ahLst/>
              <a:rect l="l" t="t" r="r" b="b"/>
              <a:pathLst>
                <a:path w="32160" h="366">
                  <a:moveTo>
                    <a:pt x="1" y="0"/>
                  </a:moveTo>
                  <a:lnTo>
                    <a:pt x="32159" y="0"/>
                  </a:lnTo>
                  <a:lnTo>
                    <a:pt x="32159" y="365"/>
                  </a:lnTo>
                  <a:lnTo>
                    <a:pt x="1" y="365"/>
                  </a:lnTo>
                  <a:close/>
                </a:path>
              </a:pathLst>
            </a:custGeom>
            <a:solidFill>
              <a:srgbClr val="e84987"/>
            </a:solidFill>
            <a:ln w="9360">
              <a:solidFill>
                <a:srgbClr val="e84987"/>
              </a:solidFill>
              <a:round/>
            </a:ln>
          </p:spPr>
          <p:style>
            <a:lnRef idx="0"/>
            <a:fillRef idx="0"/>
            <a:effectRef idx="0"/>
            <a:fontRef idx="minor"/>
          </p:style>
        </p:sp>
        <p:sp>
          <p:nvSpPr>
            <p:cNvPr id="2066" name="CustomShape 17"/>
            <p:cNvSpPr/>
            <p:nvPr/>
          </p:nvSpPr>
          <p:spPr>
            <a:xfrm>
              <a:off x="7977600" y="877680"/>
              <a:ext cx="377640" cy="3600"/>
            </a:xfrm>
            <a:custGeom>
              <a:avLst/>
              <a:gdLst/>
              <a:ahLst/>
              <a:rect l="l" t="t" r="r" b="b"/>
              <a:pathLst>
                <a:path w="26537" h="396">
                  <a:moveTo>
                    <a:pt x="1" y="1"/>
                  </a:moveTo>
                  <a:lnTo>
                    <a:pt x="26536" y="1"/>
                  </a:lnTo>
                  <a:lnTo>
                    <a:pt x="26536" y="396"/>
                  </a:lnTo>
                  <a:lnTo>
                    <a:pt x="1" y="396"/>
                  </a:lnTo>
                  <a:close/>
                </a:path>
              </a:pathLst>
            </a:custGeom>
            <a:solidFill>
              <a:srgbClr val="e84987"/>
            </a:solidFill>
            <a:ln w="9360">
              <a:solidFill>
                <a:srgbClr val="e84987"/>
              </a:solidFill>
              <a:round/>
            </a:ln>
          </p:spPr>
          <p:style>
            <a:lnRef idx="0"/>
            <a:fillRef idx="0"/>
            <a:effectRef idx="0"/>
            <a:fontRef idx="minor"/>
          </p:style>
        </p:sp>
        <p:sp>
          <p:nvSpPr>
            <p:cNvPr id="2067" name="CustomShape 18"/>
            <p:cNvSpPr/>
            <p:nvPr/>
          </p:nvSpPr>
          <p:spPr>
            <a:xfrm>
              <a:off x="8022240" y="905040"/>
              <a:ext cx="289080" cy="3240"/>
            </a:xfrm>
            <a:custGeom>
              <a:avLst/>
              <a:gdLst/>
              <a:ahLst/>
              <a:rect l="l" t="t" r="r" b="b"/>
              <a:pathLst>
                <a:path w="20366" h="366">
                  <a:moveTo>
                    <a:pt x="1" y="0"/>
                  </a:moveTo>
                  <a:lnTo>
                    <a:pt x="20366" y="0"/>
                  </a:lnTo>
                  <a:lnTo>
                    <a:pt x="20366" y="365"/>
                  </a:lnTo>
                  <a:lnTo>
                    <a:pt x="1" y="365"/>
                  </a:lnTo>
                  <a:close/>
                </a:path>
              </a:pathLst>
            </a:custGeom>
            <a:solidFill>
              <a:srgbClr val="e84987"/>
            </a:solidFill>
            <a:ln w="9360">
              <a:solidFill>
                <a:srgbClr val="e84987"/>
              </a:solidFill>
              <a:round/>
            </a:ln>
          </p:spPr>
          <p:style>
            <a:lnRef idx="0"/>
            <a:fillRef idx="0"/>
            <a:effectRef idx="0"/>
            <a:fontRef idx="minor"/>
          </p:style>
        </p:sp>
        <p:sp>
          <p:nvSpPr>
            <p:cNvPr id="2068" name="CustomShape 19"/>
            <p:cNvSpPr/>
            <p:nvPr/>
          </p:nvSpPr>
          <p:spPr>
            <a:xfrm>
              <a:off x="7842240" y="618120"/>
              <a:ext cx="650520" cy="3240"/>
            </a:xfrm>
            <a:custGeom>
              <a:avLst/>
              <a:gdLst/>
              <a:ahLst/>
              <a:rect l="l" t="t" r="r" b="b"/>
              <a:pathLst>
                <a:path w="45625" h="366">
                  <a:moveTo>
                    <a:pt x="1" y="0"/>
                  </a:moveTo>
                  <a:lnTo>
                    <a:pt x="45625" y="0"/>
                  </a:lnTo>
                  <a:lnTo>
                    <a:pt x="45625" y="365"/>
                  </a:lnTo>
                  <a:lnTo>
                    <a:pt x="1" y="365"/>
                  </a:lnTo>
                  <a:close/>
                </a:path>
              </a:pathLst>
            </a:custGeom>
            <a:solidFill>
              <a:srgbClr val="e84987"/>
            </a:solidFill>
            <a:ln w="9360">
              <a:solidFill>
                <a:srgbClr val="e84987"/>
              </a:solidFill>
              <a:round/>
            </a:ln>
          </p:spPr>
          <p:style>
            <a:lnRef idx="0"/>
            <a:fillRef idx="0"/>
            <a:effectRef idx="0"/>
            <a:fontRef idx="minor"/>
          </p:style>
        </p:sp>
        <p:sp>
          <p:nvSpPr>
            <p:cNvPr id="2069" name="CustomShape 20"/>
            <p:cNvSpPr/>
            <p:nvPr/>
          </p:nvSpPr>
          <p:spPr>
            <a:xfrm>
              <a:off x="7848360" y="568080"/>
              <a:ext cx="636840" cy="3240"/>
            </a:xfrm>
            <a:custGeom>
              <a:avLst/>
              <a:gdLst/>
              <a:ahLst/>
              <a:rect l="l" t="t" r="r" b="b"/>
              <a:pathLst>
                <a:path w="44652" h="366">
                  <a:moveTo>
                    <a:pt x="0" y="1"/>
                  </a:moveTo>
                  <a:lnTo>
                    <a:pt x="44652" y="1"/>
                  </a:lnTo>
                  <a:lnTo>
                    <a:pt x="44652" y="366"/>
                  </a:lnTo>
                  <a:lnTo>
                    <a:pt x="0" y="366"/>
                  </a:lnTo>
                  <a:close/>
                </a:path>
              </a:pathLst>
            </a:custGeom>
            <a:solidFill>
              <a:srgbClr val="e84987"/>
            </a:solidFill>
            <a:ln w="9360">
              <a:solidFill>
                <a:srgbClr val="e84987"/>
              </a:solidFill>
              <a:round/>
            </a:ln>
          </p:spPr>
          <p:style>
            <a:lnRef idx="0"/>
            <a:fillRef idx="0"/>
            <a:effectRef idx="0"/>
            <a:fontRef idx="minor"/>
          </p:style>
        </p:sp>
        <p:sp>
          <p:nvSpPr>
            <p:cNvPr id="2070" name="CustomShape 21"/>
            <p:cNvSpPr/>
            <p:nvPr/>
          </p:nvSpPr>
          <p:spPr>
            <a:xfrm>
              <a:off x="7857360" y="519480"/>
              <a:ext cx="619920" cy="3600"/>
            </a:xfrm>
            <a:custGeom>
              <a:avLst/>
              <a:gdLst/>
              <a:ahLst/>
              <a:rect l="l" t="t" r="r" b="b"/>
              <a:pathLst>
                <a:path w="43467" h="396">
                  <a:moveTo>
                    <a:pt x="1" y="1"/>
                  </a:moveTo>
                  <a:lnTo>
                    <a:pt x="43467" y="1"/>
                  </a:lnTo>
                  <a:lnTo>
                    <a:pt x="43467" y="396"/>
                  </a:lnTo>
                  <a:lnTo>
                    <a:pt x="1" y="396"/>
                  </a:lnTo>
                  <a:close/>
                </a:path>
              </a:pathLst>
            </a:custGeom>
            <a:solidFill>
              <a:srgbClr val="e84987"/>
            </a:solidFill>
            <a:ln w="9360">
              <a:solidFill>
                <a:srgbClr val="e84987"/>
              </a:solidFill>
              <a:round/>
            </a:ln>
          </p:spPr>
          <p:style>
            <a:lnRef idx="0"/>
            <a:fillRef idx="0"/>
            <a:effectRef idx="0"/>
            <a:fontRef idx="minor"/>
          </p:style>
        </p:sp>
        <p:sp>
          <p:nvSpPr>
            <p:cNvPr id="2071" name="CustomShape 22"/>
            <p:cNvSpPr/>
            <p:nvPr/>
          </p:nvSpPr>
          <p:spPr>
            <a:xfrm>
              <a:off x="7877160" y="471240"/>
              <a:ext cx="578520" cy="3600"/>
            </a:xfrm>
            <a:custGeom>
              <a:avLst/>
              <a:gdLst/>
              <a:ahLst/>
              <a:rect l="l" t="t" r="r" b="b"/>
              <a:pathLst>
                <a:path w="40579" h="396">
                  <a:moveTo>
                    <a:pt x="1" y="1"/>
                  </a:moveTo>
                  <a:lnTo>
                    <a:pt x="40579" y="1"/>
                  </a:lnTo>
                  <a:lnTo>
                    <a:pt x="40579" y="396"/>
                  </a:lnTo>
                  <a:lnTo>
                    <a:pt x="1" y="396"/>
                  </a:lnTo>
                  <a:close/>
                </a:path>
              </a:pathLst>
            </a:custGeom>
            <a:solidFill>
              <a:srgbClr val="e84987"/>
            </a:solidFill>
            <a:ln w="9360">
              <a:solidFill>
                <a:srgbClr val="e84987"/>
              </a:solidFill>
              <a:round/>
            </a:ln>
          </p:spPr>
          <p:style>
            <a:lnRef idx="0"/>
            <a:fillRef idx="0"/>
            <a:effectRef idx="0"/>
            <a:fontRef idx="minor"/>
          </p:style>
        </p:sp>
        <p:sp>
          <p:nvSpPr>
            <p:cNvPr id="2072" name="CustomShape 23"/>
            <p:cNvSpPr/>
            <p:nvPr/>
          </p:nvSpPr>
          <p:spPr>
            <a:xfrm>
              <a:off x="7904880" y="428400"/>
              <a:ext cx="524520" cy="3600"/>
            </a:xfrm>
            <a:custGeom>
              <a:avLst/>
              <a:gdLst/>
              <a:ahLst/>
              <a:rect l="l" t="t" r="r" b="b"/>
              <a:pathLst>
                <a:path w="36811" h="397">
                  <a:moveTo>
                    <a:pt x="1" y="1"/>
                  </a:moveTo>
                  <a:lnTo>
                    <a:pt x="36810" y="1"/>
                  </a:lnTo>
                  <a:lnTo>
                    <a:pt x="36810" y="396"/>
                  </a:lnTo>
                  <a:lnTo>
                    <a:pt x="1" y="396"/>
                  </a:lnTo>
                  <a:close/>
                </a:path>
              </a:pathLst>
            </a:custGeom>
            <a:solidFill>
              <a:srgbClr val="e84987"/>
            </a:solidFill>
            <a:ln w="9360">
              <a:solidFill>
                <a:srgbClr val="e84987"/>
              </a:solidFill>
              <a:round/>
            </a:ln>
          </p:spPr>
          <p:style>
            <a:lnRef idx="0"/>
            <a:fillRef idx="0"/>
            <a:effectRef idx="0"/>
            <a:fontRef idx="minor"/>
          </p:style>
        </p:sp>
        <p:sp>
          <p:nvSpPr>
            <p:cNvPr id="2073" name="CustomShape 24"/>
            <p:cNvSpPr/>
            <p:nvPr/>
          </p:nvSpPr>
          <p:spPr>
            <a:xfrm>
              <a:off x="7937280" y="389520"/>
              <a:ext cx="457920" cy="3600"/>
            </a:xfrm>
            <a:custGeom>
              <a:avLst/>
              <a:gdLst/>
              <a:ahLst/>
              <a:rect l="l" t="t" r="r" b="b"/>
              <a:pathLst>
                <a:path w="32160" h="396">
                  <a:moveTo>
                    <a:pt x="1" y="0"/>
                  </a:moveTo>
                  <a:lnTo>
                    <a:pt x="32159" y="0"/>
                  </a:lnTo>
                  <a:lnTo>
                    <a:pt x="32159" y="395"/>
                  </a:lnTo>
                  <a:lnTo>
                    <a:pt x="1" y="395"/>
                  </a:lnTo>
                  <a:close/>
                </a:path>
              </a:pathLst>
            </a:custGeom>
            <a:solidFill>
              <a:srgbClr val="e84987"/>
            </a:solidFill>
            <a:ln w="9360">
              <a:solidFill>
                <a:srgbClr val="e84987"/>
              </a:solidFill>
              <a:round/>
            </a:ln>
          </p:spPr>
          <p:style>
            <a:lnRef idx="0"/>
            <a:fillRef idx="0"/>
            <a:effectRef idx="0"/>
            <a:fontRef idx="minor"/>
          </p:style>
        </p:sp>
        <p:sp>
          <p:nvSpPr>
            <p:cNvPr id="2074" name="CustomShape 25"/>
            <p:cNvSpPr/>
            <p:nvPr/>
          </p:nvSpPr>
          <p:spPr>
            <a:xfrm>
              <a:off x="7977600" y="354240"/>
              <a:ext cx="377640" cy="3600"/>
            </a:xfrm>
            <a:custGeom>
              <a:avLst/>
              <a:gdLst/>
              <a:ahLst/>
              <a:rect l="l" t="t" r="r" b="b"/>
              <a:pathLst>
                <a:path w="26537" h="396">
                  <a:moveTo>
                    <a:pt x="1" y="0"/>
                  </a:moveTo>
                  <a:lnTo>
                    <a:pt x="26536" y="0"/>
                  </a:lnTo>
                  <a:lnTo>
                    <a:pt x="26536" y="395"/>
                  </a:lnTo>
                  <a:lnTo>
                    <a:pt x="1" y="395"/>
                  </a:lnTo>
                  <a:close/>
                </a:path>
              </a:pathLst>
            </a:custGeom>
            <a:solidFill>
              <a:srgbClr val="e84987"/>
            </a:solidFill>
            <a:ln w="9360">
              <a:solidFill>
                <a:srgbClr val="e84987"/>
              </a:solidFill>
              <a:round/>
            </a:ln>
          </p:spPr>
          <p:style>
            <a:lnRef idx="0"/>
            <a:fillRef idx="0"/>
            <a:effectRef idx="0"/>
            <a:fontRef idx="minor"/>
          </p:style>
        </p:sp>
        <p:sp>
          <p:nvSpPr>
            <p:cNvPr id="2075" name="CustomShape 26"/>
            <p:cNvSpPr/>
            <p:nvPr/>
          </p:nvSpPr>
          <p:spPr>
            <a:xfrm>
              <a:off x="8022240" y="327240"/>
              <a:ext cx="289080" cy="3240"/>
            </a:xfrm>
            <a:custGeom>
              <a:avLst/>
              <a:gdLst/>
              <a:ahLst/>
              <a:rect l="l" t="t" r="r" b="b"/>
              <a:pathLst>
                <a:path w="20366" h="366">
                  <a:moveTo>
                    <a:pt x="1" y="1"/>
                  </a:moveTo>
                  <a:lnTo>
                    <a:pt x="20366" y="1"/>
                  </a:lnTo>
                  <a:lnTo>
                    <a:pt x="20366" y="365"/>
                  </a:lnTo>
                  <a:lnTo>
                    <a:pt x="1" y="365"/>
                  </a:lnTo>
                  <a:close/>
                </a:path>
              </a:pathLst>
            </a:custGeom>
            <a:solidFill>
              <a:srgbClr val="e84987"/>
            </a:solidFill>
            <a:ln w="9360">
              <a:solidFill>
                <a:srgbClr val="e84987"/>
              </a:solidFill>
              <a:round/>
            </a:ln>
          </p:spPr>
          <p:style>
            <a:lnRef idx="0"/>
            <a:fillRef idx="0"/>
            <a:effectRef idx="0"/>
            <a:fontRef idx="minor"/>
          </p:style>
        </p:sp>
      </p:grpSp>
      <p:sp>
        <p:nvSpPr>
          <p:cNvPr id="2076" name="CustomShape 27"/>
          <p:cNvSpPr/>
          <p:nvPr/>
        </p:nvSpPr>
        <p:spPr>
          <a:xfrm>
            <a:off x="525960" y="4341960"/>
            <a:ext cx="481320" cy="409320"/>
          </a:xfrm>
          <a:prstGeom prst="roundRect">
            <a:avLst>
              <a:gd name="adj" fmla="val 16667"/>
            </a:avLst>
          </a:prstGeom>
          <a:noFill/>
          <a:ln w="28440">
            <a:solidFill>
              <a:srgbClr val="84bde7"/>
            </a:solidFill>
            <a:round/>
          </a:ln>
        </p:spPr>
        <p:style>
          <a:lnRef idx="0"/>
          <a:fillRef idx="0"/>
          <a:effectRef idx="0"/>
          <a:fontRef idx="minor"/>
        </p:style>
      </p:sp>
      <p:sp>
        <p:nvSpPr>
          <p:cNvPr id="2077" name="CustomShape 28"/>
          <p:cNvSpPr/>
          <p:nvPr/>
        </p:nvSpPr>
        <p:spPr>
          <a:xfrm>
            <a:off x="576360" y="4341960"/>
            <a:ext cx="575280" cy="409320"/>
          </a:xfrm>
          <a:prstGeom prst="rect">
            <a:avLst/>
          </a:prstGeom>
          <a:noFill/>
          <a:ln>
            <a:noFill/>
          </a:ln>
        </p:spPr>
        <p:style>
          <a:lnRef idx="0"/>
          <a:fillRef idx="0"/>
          <a:effectRef idx="0"/>
          <a:fontRef idx="minor"/>
        </p:style>
        <p:txBody>
          <a:bodyPr lIns="90000" rIns="90000" tIns="45000" bIns="45000" anchor="ctr">
            <a:noAutofit/>
          </a:bodyPr>
          <a:p>
            <a:pPr>
              <a:lnSpc>
                <a:spcPct val="100000"/>
              </a:lnSpc>
            </a:pPr>
            <a:r>
              <a:rPr b="0" lang="fr-FR" sz="1800" spc="-1" strike="noStrike">
                <a:solidFill>
                  <a:srgbClr val="ffffff"/>
                </a:solidFill>
                <a:latin typeface="Arial"/>
                <a:ea typeface="DejaVu Sans"/>
              </a:rPr>
              <a:t>16</a:t>
            </a:r>
            <a:endParaRPr b="0" lang="fr-FR" sz="1800" spc="-1" strike="noStrike">
              <a:latin typeface="Arial"/>
            </a:endParaRPr>
          </a:p>
        </p:txBody>
      </p:sp>
      <p:sp>
        <p:nvSpPr>
          <p:cNvPr id="2078" name="CustomShape 29"/>
          <p:cNvSpPr/>
          <p:nvPr/>
        </p:nvSpPr>
        <p:spPr>
          <a:xfrm>
            <a:off x="3384000" y="2736000"/>
            <a:ext cx="2664000" cy="719280"/>
          </a:xfrm>
          <a:prstGeom prst="flowChartAlternateProcess">
            <a:avLst/>
          </a:prstGeom>
          <a:solidFill>
            <a:srgbClr val="ff8000"/>
          </a:solidFill>
          <a:ln>
            <a:solidFill>
              <a:srgbClr val="ffbf00"/>
            </a:solidFill>
          </a:ln>
        </p:spPr>
        <p:style>
          <a:lnRef idx="0"/>
          <a:fillRef idx="0"/>
          <a:effectRef idx="0"/>
          <a:fontRef idx="minor"/>
        </p:style>
        <p:txBody>
          <a:bodyPr wrap="none" lIns="90000" rIns="90000" tIns="45000" bIns="45000" anchor="ctr">
            <a:noAutofit/>
          </a:bodyPr>
          <a:p>
            <a:pPr algn="ctr">
              <a:lnSpc>
                <a:spcPct val="100000"/>
              </a:lnSpc>
            </a:pPr>
            <a:r>
              <a:rPr b="1" i="1" lang="fr-FR" sz="2500" spc="-1" strike="noStrike">
                <a:solidFill>
                  <a:srgbClr val="000000"/>
                </a:solidFill>
                <a:latin typeface="C059"/>
                <a:ea typeface="DejaVu Sans"/>
              </a:rPr>
              <a:t>Blockc</a:t>
            </a:r>
            <a:r>
              <a:rPr b="1" i="1" lang="fr-FR" sz="2500" spc="-1" strike="noStrike">
                <a:solidFill>
                  <a:srgbClr val="000000"/>
                </a:solidFill>
                <a:latin typeface="C059"/>
                <a:ea typeface="DejaVu Sans"/>
              </a:rPr>
              <a:t>hain</a:t>
            </a:r>
            <a:endParaRPr b="0" lang="fr-FR" sz="2500" spc="-1" strike="noStrike">
              <a:latin typeface="Arial"/>
            </a:endParaRPr>
          </a:p>
        </p:txBody>
      </p:sp>
      <p:sp>
        <p:nvSpPr>
          <p:cNvPr id="2079" name="CustomShape 30"/>
          <p:cNvSpPr/>
          <p:nvPr/>
        </p:nvSpPr>
        <p:spPr>
          <a:xfrm>
            <a:off x="648000" y="1800720"/>
            <a:ext cx="2448000" cy="719280"/>
          </a:xfrm>
          <a:prstGeom prst="flowChartAlternateProcess">
            <a:avLst/>
          </a:prstGeom>
          <a:solidFill>
            <a:srgbClr val="ff8000"/>
          </a:solidFill>
          <a:ln>
            <a:solidFill>
              <a:srgbClr val="ffbf00"/>
            </a:solidFill>
          </a:ln>
        </p:spPr>
        <p:style>
          <a:lnRef idx="0"/>
          <a:fillRef idx="0"/>
          <a:effectRef idx="0"/>
          <a:fontRef idx="minor"/>
        </p:style>
        <p:txBody>
          <a:bodyPr wrap="none" lIns="90000" rIns="90000" tIns="45000" bIns="45000" anchor="ctr">
            <a:noAutofit/>
          </a:bodyPr>
          <a:p>
            <a:pPr algn="ctr">
              <a:lnSpc>
                <a:spcPct val="100000"/>
              </a:lnSpc>
            </a:pPr>
            <a:r>
              <a:rPr b="1" i="1" lang="fr-FR" sz="2000" spc="-1" strike="noStrike">
                <a:solidFill>
                  <a:srgbClr val="000000"/>
                </a:solidFill>
                <a:latin typeface="C059"/>
                <a:ea typeface="DejaVu Sans"/>
              </a:rPr>
              <a:t>Transparente</a:t>
            </a:r>
            <a:endParaRPr b="0" lang="fr-FR" sz="2000" spc="-1" strike="noStrike">
              <a:latin typeface="Arial"/>
            </a:endParaRPr>
          </a:p>
        </p:txBody>
      </p:sp>
      <p:sp>
        <p:nvSpPr>
          <p:cNvPr id="2080" name="CustomShape 31"/>
          <p:cNvSpPr/>
          <p:nvPr/>
        </p:nvSpPr>
        <p:spPr>
          <a:xfrm>
            <a:off x="6336000" y="1800720"/>
            <a:ext cx="2232000" cy="719280"/>
          </a:xfrm>
          <a:prstGeom prst="flowChartAlternateProcess">
            <a:avLst/>
          </a:prstGeom>
          <a:solidFill>
            <a:srgbClr val="ff8000"/>
          </a:solidFill>
          <a:ln>
            <a:solidFill>
              <a:srgbClr val="ffbf00"/>
            </a:solidFill>
          </a:ln>
        </p:spPr>
        <p:style>
          <a:lnRef idx="0"/>
          <a:fillRef idx="0"/>
          <a:effectRef idx="0"/>
          <a:fontRef idx="minor"/>
        </p:style>
        <p:txBody>
          <a:bodyPr wrap="none" lIns="90000" rIns="90000" tIns="45000" bIns="45000" anchor="ctr">
            <a:noAutofit/>
          </a:bodyPr>
          <a:p>
            <a:pPr algn="ctr">
              <a:lnSpc>
                <a:spcPct val="100000"/>
              </a:lnSpc>
            </a:pPr>
            <a:r>
              <a:rPr b="1" i="1" lang="fr-FR" sz="2000" spc="-1" strike="noStrike">
                <a:solidFill>
                  <a:srgbClr val="000000"/>
                </a:solidFill>
                <a:latin typeface="C059"/>
                <a:ea typeface="DejaVu Sans"/>
              </a:rPr>
              <a:t>Sécurisé</a:t>
            </a:r>
            <a:endParaRPr b="0" lang="fr-FR" sz="2000" spc="-1" strike="noStrike">
              <a:latin typeface="Arial"/>
            </a:endParaRPr>
          </a:p>
        </p:txBody>
      </p:sp>
      <p:sp>
        <p:nvSpPr>
          <p:cNvPr id="2081" name="CustomShape 32"/>
          <p:cNvSpPr/>
          <p:nvPr/>
        </p:nvSpPr>
        <p:spPr>
          <a:xfrm>
            <a:off x="6480000" y="3528720"/>
            <a:ext cx="2088000" cy="719280"/>
          </a:xfrm>
          <a:prstGeom prst="flowChartAlternateProcess">
            <a:avLst/>
          </a:prstGeom>
          <a:solidFill>
            <a:srgbClr val="ff8000"/>
          </a:solidFill>
          <a:ln>
            <a:solidFill>
              <a:srgbClr val="ffbf00"/>
            </a:solidFill>
          </a:ln>
        </p:spPr>
        <p:style>
          <a:lnRef idx="0"/>
          <a:fillRef idx="0"/>
          <a:effectRef idx="0"/>
          <a:fontRef idx="minor"/>
        </p:style>
        <p:txBody>
          <a:bodyPr wrap="none" lIns="90000" rIns="90000" tIns="45000" bIns="45000" anchor="ctr">
            <a:noAutofit/>
          </a:bodyPr>
          <a:p>
            <a:pPr algn="ctr">
              <a:lnSpc>
                <a:spcPct val="100000"/>
              </a:lnSpc>
            </a:pPr>
            <a:r>
              <a:rPr b="1" i="1" lang="fr-FR" sz="2000" spc="-1" strike="noStrike">
                <a:solidFill>
                  <a:srgbClr val="000000"/>
                </a:solidFill>
                <a:latin typeface="C059"/>
                <a:ea typeface="DejaVu Sans"/>
              </a:rPr>
              <a:t>Autonome</a:t>
            </a:r>
            <a:endParaRPr b="0" lang="fr-FR" sz="2000" spc="-1" strike="noStrike">
              <a:latin typeface="Arial"/>
            </a:endParaRPr>
          </a:p>
        </p:txBody>
      </p:sp>
      <p:sp>
        <p:nvSpPr>
          <p:cNvPr id="2082" name="CustomShape 33"/>
          <p:cNvSpPr/>
          <p:nvPr/>
        </p:nvSpPr>
        <p:spPr>
          <a:xfrm>
            <a:off x="576000" y="3528720"/>
            <a:ext cx="2448000" cy="719280"/>
          </a:xfrm>
          <a:prstGeom prst="flowChartAlternateProcess">
            <a:avLst/>
          </a:prstGeom>
          <a:solidFill>
            <a:srgbClr val="ff8000"/>
          </a:solidFill>
          <a:ln>
            <a:solidFill>
              <a:srgbClr val="ffbf00"/>
            </a:solidFill>
          </a:ln>
        </p:spPr>
        <p:style>
          <a:lnRef idx="0"/>
          <a:fillRef idx="0"/>
          <a:effectRef idx="0"/>
          <a:fontRef idx="minor"/>
        </p:style>
        <p:txBody>
          <a:bodyPr wrap="none" lIns="90000" rIns="90000" tIns="45000" bIns="45000" anchor="ctr">
            <a:noAutofit/>
          </a:bodyPr>
          <a:p>
            <a:pPr algn="ctr">
              <a:lnSpc>
                <a:spcPct val="100000"/>
              </a:lnSpc>
            </a:pPr>
            <a:r>
              <a:rPr b="1" i="1" lang="fr-FR" sz="2000" spc="-1" strike="noStrike">
                <a:solidFill>
                  <a:srgbClr val="000000"/>
                </a:solidFill>
                <a:latin typeface="C059"/>
                <a:ea typeface="DejaVu Sans"/>
              </a:rPr>
              <a:t>A</a:t>
            </a:r>
            <a:r>
              <a:rPr b="1" i="1" lang="fr-FR" sz="2000" spc="-1" strike="noStrike">
                <a:solidFill>
                  <a:srgbClr val="000000"/>
                </a:solidFill>
                <a:latin typeface="C059"/>
                <a:ea typeface="DejaVu Sans"/>
              </a:rPr>
              <a:t>n</a:t>
            </a:r>
            <a:r>
              <a:rPr b="1" i="1" lang="fr-FR" sz="2000" spc="-1" strike="noStrike">
                <a:solidFill>
                  <a:srgbClr val="000000"/>
                </a:solidFill>
                <a:latin typeface="C059"/>
                <a:ea typeface="DejaVu Sans"/>
              </a:rPr>
              <a:t>o</a:t>
            </a:r>
            <a:r>
              <a:rPr b="1" i="1" lang="fr-FR" sz="2000" spc="-1" strike="noStrike">
                <a:solidFill>
                  <a:srgbClr val="000000"/>
                </a:solidFill>
                <a:latin typeface="C059"/>
                <a:ea typeface="DejaVu Sans"/>
              </a:rPr>
              <a:t>n</a:t>
            </a:r>
            <a:r>
              <a:rPr b="1" i="1" lang="fr-FR" sz="2000" spc="-1" strike="noStrike">
                <a:solidFill>
                  <a:srgbClr val="000000"/>
                </a:solidFill>
                <a:latin typeface="C059"/>
                <a:ea typeface="DejaVu Sans"/>
              </a:rPr>
              <a:t>y</a:t>
            </a:r>
            <a:r>
              <a:rPr b="1" i="1" lang="fr-FR" sz="2000" spc="-1" strike="noStrike">
                <a:solidFill>
                  <a:srgbClr val="000000"/>
                </a:solidFill>
                <a:latin typeface="C059"/>
                <a:ea typeface="DejaVu Sans"/>
              </a:rPr>
              <a:t>m</a:t>
            </a:r>
            <a:r>
              <a:rPr b="1" i="1" lang="fr-FR" sz="2000" spc="-1" strike="noStrike">
                <a:solidFill>
                  <a:srgbClr val="000000"/>
                </a:solidFill>
                <a:latin typeface="C059"/>
                <a:ea typeface="DejaVu Sans"/>
              </a:rPr>
              <a:t>e</a:t>
            </a:r>
            <a:endParaRPr b="0" lang="fr-FR" sz="2000" spc="-1" strike="noStrike">
              <a:solidFill>
                <a:srgbClr val="000000"/>
              </a:solidFill>
              <a:latin typeface="Arial"/>
            </a:endParaRPr>
          </a:p>
        </p:txBody>
      </p:sp>
      <p:sp>
        <p:nvSpPr>
          <p:cNvPr id="2083" name="CustomShape 34"/>
          <p:cNvSpPr/>
          <p:nvPr/>
        </p:nvSpPr>
        <p:spPr>
          <a:xfrm>
            <a:off x="3600000" y="1080720"/>
            <a:ext cx="2232000" cy="719280"/>
          </a:xfrm>
          <a:prstGeom prst="flowChartAlternateProcess">
            <a:avLst/>
          </a:prstGeom>
          <a:solidFill>
            <a:srgbClr val="ff8000"/>
          </a:solidFill>
          <a:ln>
            <a:solidFill>
              <a:srgbClr val="ffbf00"/>
            </a:solidFill>
          </a:ln>
        </p:spPr>
        <p:style>
          <a:lnRef idx="0"/>
          <a:fillRef idx="0"/>
          <a:effectRef idx="0"/>
          <a:fontRef idx="minor"/>
        </p:style>
        <p:txBody>
          <a:bodyPr wrap="none" lIns="90000" rIns="90000" tIns="45000" bIns="45000" anchor="ctr">
            <a:noAutofit/>
          </a:bodyPr>
          <a:p>
            <a:pPr algn="ctr">
              <a:lnSpc>
                <a:spcPct val="100000"/>
              </a:lnSpc>
            </a:pPr>
            <a:r>
              <a:rPr b="1" i="1" lang="fr-FR" sz="2000" spc="-1" strike="noStrike">
                <a:solidFill>
                  <a:srgbClr val="000000"/>
                </a:solidFill>
                <a:latin typeface="C059"/>
                <a:ea typeface="DejaVu Sans"/>
              </a:rPr>
              <a:t>Décentralisé</a:t>
            </a:r>
            <a:endParaRPr b="0" lang="fr-FR" sz="2000" spc="-1" strike="noStrike">
              <a:latin typeface="Arial"/>
            </a:endParaRPr>
          </a:p>
        </p:txBody>
      </p:sp>
      <p:sp>
        <p:nvSpPr>
          <p:cNvPr id="2084" name="Line 35"/>
          <p:cNvSpPr/>
          <p:nvPr/>
        </p:nvSpPr>
        <p:spPr>
          <a:xfrm>
            <a:off x="4752000" y="1800000"/>
            <a:ext cx="0" cy="936000"/>
          </a:xfrm>
          <a:prstGeom prst="line">
            <a:avLst/>
          </a:prstGeom>
          <a:ln w="12600">
            <a:solidFill>
              <a:srgbClr val="e84987"/>
            </a:solidFill>
            <a:custDash>
              <a:ds d="600000" sp="300000"/>
            </a:custDash>
            <a:round/>
            <a:headEnd len="sm" type="oval" w="lg"/>
          </a:ln>
        </p:spPr>
        <p:style>
          <a:lnRef idx="0"/>
          <a:fillRef idx="0"/>
          <a:effectRef idx="0"/>
          <a:fontRef idx="minor"/>
        </p:style>
      </p:sp>
      <p:sp>
        <p:nvSpPr>
          <p:cNvPr id="2085" name="Line 36"/>
          <p:cNvSpPr/>
          <p:nvPr/>
        </p:nvSpPr>
        <p:spPr>
          <a:xfrm>
            <a:off x="3096000" y="2448000"/>
            <a:ext cx="360000" cy="288000"/>
          </a:xfrm>
          <a:prstGeom prst="line">
            <a:avLst/>
          </a:prstGeom>
          <a:ln w="12600">
            <a:solidFill>
              <a:srgbClr val="e84987"/>
            </a:solidFill>
            <a:custDash>
              <a:ds d="600000" sp="300000"/>
            </a:custDash>
            <a:round/>
          </a:ln>
        </p:spPr>
        <p:style>
          <a:lnRef idx="0"/>
          <a:fillRef idx="0"/>
          <a:effectRef idx="0"/>
          <a:fontRef idx="minor"/>
        </p:style>
      </p:sp>
      <p:sp>
        <p:nvSpPr>
          <p:cNvPr id="2086" name="Line 37"/>
          <p:cNvSpPr/>
          <p:nvPr/>
        </p:nvSpPr>
        <p:spPr>
          <a:xfrm flipH="1">
            <a:off x="5976000" y="2520000"/>
            <a:ext cx="432000" cy="288000"/>
          </a:xfrm>
          <a:prstGeom prst="line">
            <a:avLst/>
          </a:prstGeom>
          <a:ln w="12600">
            <a:solidFill>
              <a:srgbClr val="e84987"/>
            </a:solidFill>
            <a:custDash>
              <a:ds d="600000" sp="300000"/>
            </a:custDash>
            <a:round/>
          </a:ln>
        </p:spPr>
        <p:style>
          <a:lnRef idx="0"/>
          <a:fillRef idx="0"/>
          <a:effectRef idx="0"/>
          <a:fontRef idx="minor"/>
        </p:style>
      </p:sp>
      <p:sp>
        <p:nvSpPr>
          <p:cNvPr id="2087" name="Line 38"/>
          <p:cNvSpPr/>
          <p:nvPr/>
        </p:nvSpPr>
        <p:spPr>
          <a:xfrm flipH="1" flipV="1">
            <a:off x="5976000" y="3455280"/>
            <a:ext cx="504000" cy="216720"/>
          </a:xfrm>
          <a:prstGeom prst="line">
            <a:avLst/>
          </a:prstGeom>
          <a:ln w="12600">
            <a:solidFill>
              <a:srgbClr val="e84987"/>
            </a:solidFill>
            <a:custDash>
              <a:ds d="600000" sp="300000"/>
            </a:custDash>
            <a:round/>
          </a:ln>
        </p:spPr>
        <p:style>
          <a:lnRef idx="0"/>
          <a:fillRef idx="0"/>
          <a:effectRef idx="0"/>
          <a:fontRef idx="minor"/>
        </p:style>
      </p:sp>
      <p:sp>
        <p:nvSpPr>
          <p:cNvPr id="2088" name="Line 39"/>
          <p:cNvSpPr/>
          <p:nvPr/>
        </p:nvSpPr>
        <p:spPr>
          <a:xfrm flipV="1">
            <a:off x="2952000" y="3455280"/>
            <a:ext cx="504000" cy="144720"/>
          </a:xfrm>
          <a:prstGeom prst="line">
            <a:avLst/>
          </a:prstGeom>
          <a:ln w="12600">
            <a:solidFill>
              <a:srgbClr val="e84987"/>
            </a:solidFill>
            <a:custDash>
              <a:ds d="600000" sp="300000"/>
            </a:custDash>
            <a:round/>
          </a:ln>
        </p:spPr>
        <p:style>
          <a:lnRef idx="0"/>
          <a:fillRef idx="0"/>
          <a:effectRef idx="0"/>
          <a:fontRef idx="minor"/>
        </p:style>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89" name="CustomShape 1"/>
          <p:cNvSpPr/>
          <p:nvPr/>
        </p:nvSpPr>
        <p:spPr>
          <a:xfrm>
            <a:off x="720000" y="288000"/>
            <a:ext cx="7701840" cy="727560"/>
          </a:xfrm>
          <a:prstGeom prst="rect">
            <a:avLst/>
          </a:prstGeom>
          <a:noFill/>
          <a:ln>
            <a:noFill/>
          </a:ln>
        </p:spPr>
        <p:style>
          <a:lnRef idx="0"/>
          <a:fillRef idx="0"/>
          <a:effectRef idx="0"/>
          <a:fontRef idx="minor"/>
        </p:style>
        <p:txBody>
          <a:bodyPr lIns="90000" rIns="90000" tIns="91440" bIns="91440">
            <a:noAutofit/>
          </a:bodyPr>
          <a:p>
            <a:pPr algn="ctr">
              <a:lnSpc>
                <a:spcPct val="100000"/>
              </a:lnSpc>
              <a:spcBef>
                <a:spcPts val="1417"/>
              </a:spcBef>
              <a:spcAft>
                <a:spcPts val="3016"/>
              </a:spcAft>
              <a:tabLst>
                <a:tab algn="l" pos="0"/>
              </a:tabLst>
            </a:pPr>
            <a:r>
              <a:rPr b="1" lang="en" sz="2500" spc="-1" strike="noStrike">
                <a:solidFill>
                  <a:srgbClr val="e84987"/>
                </a:solidFill>
                <a:latin typeface="Assistant Medium"/>
                <a:ea typeface="Assistant Medium"/>
              </a:rPr>
              <a:t>Architecture</a:t>
            </a:r>
            <a:endParaRPr b="0" lang="fr-FR" sz="2500" spc="-1" strike="noStrike">
              <a:latin typeface="Assistant Medium"/>
            </a:endParaRPr>
          </a:p>
        </p:txBody>
      </p:sp>
      <p:sp>
        <p:nvSpPr>
          <p:cNvPr id="2090" name="CustomShape 2"/>
          <p:cNvSpPr/>
          <p:nvPr/>
        </p:nvSpPr>
        <p:spPr>
          <a:xfrm>
            <a:off x="8119440" y="4359960"/>
            <a:ext cx="299520" cy="336600"/>
          </a:xfrm>
          <a:custGeom>
            <a:avLst/>
            <a:gdLst/>
            <a:ahLst/>
            <a:rect l="l" t="t" r="r" b="b"/>
            <a:pathLst>
              <a:path w="22575" h="25327">
                <a:moveTo>
                  <a:pt x="10186" y="0"/>
                </a:moveTo>
                <a:lnTo>
                  <a:pt x="8259" y="1927"/>
                </a:lnTo>
                <a:lnTo>
                  <a:pt x="17344" y="11012"/>
                </a:lnTo>
                <a:lnTo>
                  <a:pt x="0" y="11012"/>
                </a:lnTo>
                <a:lnTo>
                  <a:pt x="0" y="13764"/>
                </a:lnTo>
                <a:lnTo>
                  <a:pt x="17344" y="13764"/>
                </a:lnTo>
                <a:lnTo>
                  <a:pt x="8259" y="23124"/>
                </a:lnTo>
                <a:lnTo>
                  <a:pt x="10186" y="25327"/>
                </a:lnTo>
                <a:lnTo>
                  <a:pt x="22574" y="12388"/>
                </a:lnTo>
                <a:lnTo>
                  <a:pt x="10186" y="0"/>
                </a:lnTo>
                <a:close/>
              </a:path>
            </a:pathLst>
          </a:custGeom>
          <a:solidFill>
            <a:srgbClr val="e84987"/>
          </a:solidFill>
          <a:ln>
            <a:noFill/>
          </a:ln>
        </p:spPr>
        <p:style>
          <a:lnRef idx="0"/>
          <a:fillRef idx="0"/>
          <a:effectRef idx="0"/>
          <a:fontRef idx="minor"/>
        </p:style>
      </p:sp>
      <p:grpSp>
        <p:nvGrpSpPr>
          <p:cNvPr id="2091" name="Group 3"/>
          <p:cNvGrpSpPr/>
          <p:nvPr/>
        </p:nvGrpSpPr>
        <p:grpSpPr>
          <a:xfrm>
            <a:off x="7839720" y="288360"/>
            <a:ext cx="654480" cy="654480"/>
            <a:chOff x="7839720" y="288360"/>
            <a:chExt cx="654480" cy="654480"/>
          </a:xfrm>
        </p:grpSpPr>
        <p:sp>
          <p:nvSpPr>
            <p:cNvPr id="2092" name="CustomShape 4"/>
            <p:cNvSpPr/>
            <p:nvPr/>
          </p:nvSpPr>
          <p:spPr>
            <a:xfrm>
              <a:off x="7839720" y="288360"/>
              <a:ext cx="654480" cy="654480"/>
            </a:xfrm>
            <a:custGeom>
              <a:avLst/>
              <a:gdLst/>
              <a:ahLst/>
              <a:rect l="l" t="t" r="r" b="b"/>
              <a:pathLst>
                <a:path w="45899" h="45898">
                  <a:moveTo>
                    <a:pt x="22949" y="45898"/>
                  </a:moveTo>
                  <a:cubicBezTo>
                    <a:pt x="10305" y="45898"/>
                    <a:pt x="1" y="35594"/>
                    <a:pt x="1" y="22949"/>
                  </a:cubicBezTo>
                  <a:cubicBezTo>
                    <a:pt x="1" y="10305"/>
                    <a:pt x="10305" y="1"/>
                    <a:pt x="22949" y="1"/>
                  </a:cubicBezTo>
                  <a:cubicBezTo>
                    <a:pt x="35594" y="1"/>
                    <a:pt x="45898" y="10305"/>
                    <a:pt x="45898" y="22949"/>
                  </a:cubicBezTo>
                  <a:cubicBezTo>
                    <a:pt x="45898" y="35594"/>
                    <a:pt x="35594" y="45898"/>
                    <a:pt x="22949" y="45898"/>
                  </a:cubicBezTo>
                  <a:close/>
                  <a:moveTo>
                    <a:pt x="22949" y="396"/>
                  </a:moveTo>
                  <a:cubicBezTo>
                    <a:pt x="10517" y="396"/>
                    <a:pt x="365" y="10487"/>
                    <a:pt x="365" y="22949"/>
                  </a:cubicBezTo>
                  <a:cubicBezTo>
                    <a:pt x="365" y="35381"/>
                    <a:pt x="10487" y="45533"/>
                    <a:pt x="22949" y="45533"/>
                  </a:cubicBezTo>
                  <a:cubicBezTo>
                    <a:pt x="35381" y="45533"/>
                    <a:pt x="45503" y="35411"/>
                    <a:pt x="45503" y="22949"/>
                  </a:cubicBezTo>
                  <a:cubicBezTo>
                    <a:pt x="45503" y="10517"/>
                    <a:pt x="35412" y="396"/>
                    <a:pt x="22949" y="396"/>
                  </a:cubicBezTo>
                  <a:close/>
                </a:path>
              </a:pathLst>
            </a:custGeom>
            <a:solidFill>
              <a:srgbClr val="e84987"/>
            </a:solidFill>
            <a:ln w="9360">
              <a:solidFill>
                <a:srgbClr val="e84987"/>
              </a:solidFill>
              <a:round/>
            </a:ln>
          </p:spPr>
          <p:style>
            <a:lnRef idx="0"/>
            <a:fillRef idx="0"/>
            <a:effectRef idx="0"/>
            <a:fontRef idx="minor"/>
          </p:style>
        </p:sp>
        <p:sp>
          <p:nvSpPr>
            <p:cNvPr id="2093" name="CustomShape 5"/>
            <p:cNvSpPr/>
            <p:nvPr/>
          </p:nvSpPr>
          <p:spPr>
            <a:xfrm>
              <a:off x="7839720" y="288360"/>
              <a:ext cx="654480" cy="654480"/>
            </a:xfrm>
            <a:custGeom>
              <a:avLst/>
              <a:gdLst/>
              <a:ahLst/>
              <a:rect l="l" t="t" r="r" b="b"/>
              <a:pathLst>
                <a:path w="45899" h="45898">
                  <a:moveTo>
                    <a:pt x="22949" y="45898"/>
                  </a:moveTo>
                  <a:cubicBezTo>
                    <a:pt x="10305" y="45898"/>
                    <a:pt x="1" y="35594"/>
                    <a:pt x="1" y="22949"/>
                  </a:cubicBezTo>
                  <a:cubicBezTo>
                    <a:pt x="1" y="10305"/>
                    <a:pt x="10305" y="1"/>
                    <a:pt x="22949" y="1"/>
                  </a:cubicBezTo>
                  <a:cubicBezTo>
                    <a:pt x="35594" y="1"/>
                    <a:pt x="45898" y="10305"/>
                    <a:pt x="45898" y="22949"/>
                  </a:cubicBezTo>
                  <a:cubicBezTo>
                    <a:pt x="45898" y="35594"/>
                    <a:pt x="35594" y="45898"/>
                    <a:pt x="22949" y="45898"/>
                  </a:cubicBezTo>
                  <a:close/>
                  <a:moveTo>
                    <a:pt x="22949" y="396"/>
                  </a:moveTo>
                  <a:cubicBezTo>
                    <a:pt x="10517" y="396"/>
                    <a:pt x="365" y="10487"/>
                    <a:pt x="365" y="22949"/>
                  </a:cubicBezTo>
                  <a:cubicBezTo>
                    <a:pt x="365" y="35381"/>
                    <a:pt x="10487" y="45533"/>
                    <a:pt x="22949" y="45533"/>
                  </a:cubicBezTo>
                  <a:cubicBezTo>
                    <a:pt x="35381" y="45533"/>
                    <a:pt x="45503" y="35411"/>
                    <a:pt x="45503" y="22949"/>
                  </a:cubicBezTo>
                  <a:cubicBezTo>
                    <a:pt x="45503" y="10517"/>
                    <a:pt x="35412" y="396"/>
                    <a:pt x="22949" y="396"/>
                  </a:cubicBezTo>
                  <a:close/>
                </a:path>
              </a:pathLst>
            </a:custGeom>
            <a:solidFill>
              <a:srgbClr val="e84987"/>
            </a:solidFill>
            <a:ln w="9360">
              <a:solidFill>
                <a:srgbClr val="e84987"/>
              </a:solidFill>
              <a:round/>
            </a:ln>
          </p:spPr>
          <p:style>
            <a:lnRef idx="0"/>
            <a:fillRef idx="0"/>
            <a:effectRef idx="0"/>
            <a:fontRef idx="minor"/>
          </p:style>
        </p:sp>
        <p:sp>
          <p:nvSpPr>
            <p:cNvPr id="2094" name="CustomShape 6"/>
            <p:cNvSpPr/>
            <p:nvPr/>
          </p:nvSpPr>
          <p:spPr>
            <a:xfrm>
              <a:off x="7904520" y="288360"/>
              <a:ext cx="526320" cy="654480"/>
            </a:xfrm>
            <a:custGeom>
              <a:avLst/>
              <a:gdLst/>
              <a:ahLst/>
              <a:rect l="l" t="t" r="r" b="b"/>
              <a:pathLst>
                <a:path w="36932" h="45898">
                  <a:moveTo>
                    <a:pt x="18451" y="45898"/>
                  </a:moveTo>
                  <a:cubicBezTo>
                    <a:pt x="8268" y="45898"/>
                    <a:pt x="1" y="35594"/>
                    <a:pt x="1" y="22949"/>
                  </a:cubicBezTo>
                  <a:cubicBezTo>
                    <a:pt x="1" y="10305"/>
                    <a:pt x="8268" y="1"/>
                    <a:pt x="18451" y="1"/>
                  </a:cubicBezTo>
                  <a:cubicBezTo>
                    <a:pt x="28633" y="1"/>
                    <a:pt x="36931" y="10305"/>
                    <a:pt x="36931" y="22949"/>
                  </a:cubicBezTo>
                  <a:cubicBezTo>
                    <a:pt x="36931" y="35594"/>
                    <a:pt x="28633" y="45898"/>
                    <a:pt x="18451" y="45898"/>
                  </a:cubicBezTo>
                  <a:close/>
                  <a:moveTo>
                    <a:pt x="18451" y="396"/>
                  </a:moveTo>
                  <a:cubicBezTo>
                    <a:pt x="8481" y="396"/>
                    <a:pt x="365" y="10487"/>
                    <a:pt x="365" y="22949"/>
                  </a:cubicBezTo>
                  <a:cubicBezTo>
                    <a:pt x="365" y="35381"/>
                    <a:pt x="8451" y="45533"/>
                    <a:pt x="18451" y="45533"/>
                  </a:cubicBezTo>
                  <a:cubicBezTo>
                    <a:pt x="28420" y="45533"/>
                    <a:pt x="36536" y="35411"/>
                    <a:pt x="36536" y="22949"/>
                  </a:cubicBezTo>
                  <a:cubicBezTo>
                    <a:pt x="36506" y="10517"/>
                    <a:pt x="28420" y="396"/>
                    <a:pt x="18451" y="396"/>
                  </a:cubicBezTo>
                  <a:close/>
                </a:path>
              </a:pathLst>
            </a:custGeom>
            <a:solidFill>
              <a:srgbClr val="e84987"/>
            </a:solidFill>
            <a:ln w="9360">
              <a:solidFill>
                <a:srgbClr val="e84987"/>
              </a:solidFill>
              <a:round/>
            </a:ln>
          </p:spPr>
          <p:style>
            <a:lnRef idx="0"/>
            <a:fillRef idx="0"/>
            <a:effectRef idx="0"/>
            <a:fontRef idx="minor"/>
          </p:style>
        </p:sp>
        <p:sp>
          <p:nvSpPr>
            <p:cNvPr id="2095" name="CustomShape 7"/>
            <p:cNvSpPr/>
            <p:nvPr/>
          </p:nvSpPr>
          <p:spPr>
            <a:xfrm>
              <a:off x="7961400" y="288360"/>
              <a:ext cx="412560" cy="654480"/>
            </a:xfrm>
            <a:custGeom>
              <a:avLst/>
              <a:gdLst/>
              <a:ahLst/>
              <a:rect l="l" t="t" r="r" b="b"/>
              <a:pathLst>
                <a:path w="28998" h="45898">
                  <a:moveTo>
                    <a:pt x="14469" y="45898"/>
                  </a:moveTo>
                  <a:cubicBezTo>
                    <a:pt x="6505" y="45898"/>
                    <a:pt x="0" y="35594"/>
                    <a:pt x="0" y="22949"/>
                  </a:cubicBezTo>
                  <a:cubicBezTo>
                    <a:pt x="0" y="10305"/>
                    <a:pt x="6505" y="1"/>
                    <a:pt x="14469" y="1"/>
                  </a:cubicBezTo>
                  <a:cubicBezTo>
                    <a:pt x="22463" y="1"/>
                    <a:pt x="28937" y="10305"/>
                    <a:pt x="28937" y="22949"/>
                  </a:cubicBezTo>
                  <a:cubicBezTo>
                    <a:pt x="28998" y="35594"/>
                    <a:pt x="22493" y="45898"/>
                    <a:pt x="14469" y="45898"/>
                  </a:cubicBezTo>
                  <a:close/>
                  <a:moveTo>
                    <a:pt x="14469" y="396"/>
                  </a:moveTo>
                  <a:cubicBezTo>
                    <a:pt x="6687" y="396"/>
                    <a:pt x="365" y="10487"/>
                    <a:pt x="365" y="22949"/>
                  </a:cubicBezTo>
                  <a:cubicBezTo>
                    <a:pt x="365" y="35381"/>
                    <a:pt x="6687" y="45533"/>
                    <a:pt x="14469" y="45533"/>
                  </a:cubicBezTo>
                  <a:cubicBezTo>
                    <a:pt x="22250" y="45533"/>
                    <a:pt x="28572" y="35411"/>
                    <a:pt x="28572" y="22949"/>
                  </a:cubicBezTo>
                  <a:cubicBezTo>
                    <a:pt x="28603" y="10517"/>
                    <a:pt x="22250" y="396"/>
                    <a:pt x="14469" y="396"/>
                  </a:cubicBezTo>
                  <a:close/>
                </a:path>
              </a:pathLst>
            </a:custGeom>
            <a:solidFill>
              <a:srgbClr val="e84987"/>
            </a:solidFill>
            <a:ln w="9360">
              <a:solidFill>
                <a:srgbClr val="e84987"/>
              </a:solidFill>
              <a:round/>
            </a:ln>
          </p:spPr>
          <p:style>
            <a:lnRef idx="0"/>
            <a:fillRef idx="0"/>
            <a:effectRef idx="0"/>
            <a:fontRef idx="minor"/>
          </p:style>
        </p:sp>
        <p:sp>
          <p:nvSpPr>
            <p:cNvPr id="2096" name="CustomShape 8"/>
            <p:cNvSpPr/>
            <p:nvPr/>
          </p:nvSpPr>
          <p:spPr>
            <a:xfrm>
              <a:off x="8009640" y="288360"/>
              <a:ext cx="317520" cy="654480"/>
            </a:xfrm>
            <a:custGeom>
              <a:avLst/>
              <a:gdLst/>
              <a:ahLst/>
              <a:rect l="l" t="t" r="r" b="b"/>
              <a:pathLst>
                <a:path w="22342" h="45898">
                  <a:moveTo>
                    <a:pt x="11186" y="45898"/>
                  </a:moveTo>
                  <a:cubicBezTo>
                    <a:pt x="5016" y="45898"/>
                    <a:pt x="0" y="35594"/>
                    <a:pt x="0" y="22949"/>
                  </a:cubicBezTo>
                  <a:cubicBezTo>
                    <a:pt x="0" y="10305"/>
                    <a:pt x="5016" y="1"/>
                    <a:pt x="11186" y="1"/>
                  </a:cubicBezTo>
                  <a:cubicBezTo>
                    <a:pt x="17326" y="1"/>
                    <a:pt x="22341" y="10305"/>
                    <a:pt x="22341" y="22949"/>
                  </a:cubicBezTo>
                  <a:cubicBezTo>
                    <a:pt x="22341" y="35594"/>
                    <a:pt x="17326" y="45898"/>
                    <a:pt x="11186" y="45898"/>
                  </a:cubicBezTo>
                  <a:close/>
                  <a:moveTo>
                    <a:pt x="11186" y="396"/>
                  </a:moveTo>
                  <a:cubicBezTo>
                    <a:pt x="5259" y="396"/>
                    <a:pt x="426" y="10487"/>
                    <a:pt x="426" y="22949"/>
                  </a:cubicBezTo>
                  <a:cubicBezTo>
                    <a:pt x="426" y="35381"/>
                    <a:pt x="5259" y="45533"/>
                    <a:pt x="11186" y="45533"/>
                  </a:cubicBezTo>
                  <a:cubicBezTo>
                    <a:pt x="17113" y="45533"/>
                    <a:pt x="21916" y="35411"/>
                    <a:pt x="21916" y="22949"/>
                  </a:cubicBezTo>
                  <a:cubicBezTo>
                    <a:pt x="21916" y="10517"/>
                    <a:pt x="17113" y="396"/>
                    <a:pt x="11186" y="396"/>
                  </a:cubicBezTo>
                  <a:close/>
                </a:path>
              </a:pathLst>
            </a:custGeom>
            <a:solidFill>
              <a:srgbClr val="e84987"/>
            </a:solidFill>
            <a:ln w="9360">
              <a:solidFill>
                <a:srgbClr val="e84987"/>
              </a:solidFill>
              <a:round/>
            </a:ln>
          </p:spPr>
          <p:style>
            <a:lnRef idx="0"/>
            <a:fillRef idx="0"/>
            <a:effectRef idx="0"/>
            <a:fontRef idx="minor"/>
          </p:style>
        </p:sp>
        <p:sp>
          <p:nvSpPr>
            <p:cNvPr id="2097" name="CustomShape 9"/>
            <p:cNvSpPr/>
            <p:nvPr/>
          </p:nvSpPr>
          <p:spPr>
            <a:xfrm>
              <a:off x="8063280" y="288360"/>
              <a:ext cx="213480" cy="654480"/>
            </a:xfrm>
            <a:custGeom>
              <a:avLst/>
              <a:gdLst/>
              <a:ahLst/>
              <a:rect l="l" t="t" r="r" b="b"/>
              <a:pathLst>
                <a:path w="15078" h="45898">
                  <a:moveTo>
                    <a:pt x="7509" y="45898"/>
                  </a:moveTo>
                  <a:cubicBezTo>
                    <a:pt x="3284" y="45898"/>
                    <a:pt x="1" y="35837"/>
                    <a:pt x="1" y="22949"/>
                  </a:cubicBezTo>
                  <a:cubicBezTo>
                    <a:pt x="1" y="10061"/>
                    <a:pt x="3284" y="1"/>
                    <a:pt x="7509" y="1"/>
                  </a:cubicBezTo>
                  <a:cubicBezTo>
                    <a:pt x="11734" y="1"/>
                    <a:pt x="15047" y="10061"/>
                    <a:pt x="15047" y="22949"/>
                  </a:cubicBezTo>
                  <a:cubicBezTo>
                    <a:pt x="15077" y="35837"/>
                    <a:pt x="11734" y="45898"/>
                    <a:pt x="7509" y="45898"/>
                  </a:cubicBezTo>
                  <a:close/>
                  <a:moveTo>
                    <a:pt x="7509" y="396"/>
                  </a:moveTo>
                  <a:cubicBezTo>
                    <a:pt x="3557" y="396"/>
                    <a:pt x="366" y="10487"/>
                    <a:pt x="366" y="22949"/>
                  </a:cubicBezTo>
                  <a:cubicBezTo>
                    <a:pt x="366" y="35381"/>
                    <a:pt x="3557" y="45533"/>
                    <a:pt x="7509" y="45533"/>
                  </a:cubicBezTo>
                  <a:cubicBezTo>
                    <a:pt x="11460" y="45533"/>
                    <a:pt x="14652" y="35411"/>
                    <a:pt x="14652" y="22949"/>
                  </a:cubicBezTo>
                  <a:cubicBezTo>
                    <a:pt x="14652" y="10517"/>
                    <a:pt x="11460" y="396"/>
                    <a:pt x="7509" y="396"/>
                  </a:cubicBezTo>
                  <a:close/>
                </a:path>
              </a:pathLst>
            </a:custGeom>
            <a:solidFill>
              <a:srgbClr val="e84987"/>
            </a:solidFill>
            <a:ln w="9360">
              <a:solidFill>
                <a:srgbClr val="e84987"/>
              </a:solidFill>
              <a:round/>
            </a:ln>
          </p:spPr>
          <p:style>
            <a:lnRef idx="0"/>
            <a:fillRef idx="0"/>
            <a:effectRef idx="0"/>
            <a:fontRef idx="minor"/>
          </p:style>
        </p:sp>
        <p:sp>
          <p:nvSpPr>
            <p:cNvPr id="2098" name="CustomShape 10"/>
            <p:cNvSpPr/>
            <p:nvPr/>
          </p:nvSpPr>
          <p:spPr>
            <a:xfrm>
              <a:off x="8119800" y="288360"/>
              <a:ext cx="102960" cy="654480"/>
            </a:xfrm>
            <a:custGeom>
              <a:avLst/>
              <a:gdLst/>
              <a:ahLst/>
              <a:rect l="l" t="t" r="r" b="b"/>
              <a:pathLst>
                <a:path w="7357" h="45898">
                  <a:moveTo>
                    <a:pt x="3678" y="45898"/>
                  </a:moveTo>
                  <a:cubicBezTo>
                    <a:pt x="1277" y="45898"/>
                    <a:pt x="0" y="34074"/>
                    <a:pt x="0" y="22949"/>
                  </a:cubicBezTo>
                  <a:cubicBezTo>
                    <a:pt x="0" y="11824"/>
                    <a:pt x="1277" y="1"/>
                    <a:pt x="3678" y="1"/>
                  </a:cubicBezTo>
                  <a:cubicBezTo>
                    <a:pt x="6080" y="1"/>
                    <a:pt x="7356" y="11824"/>
                    <a:pt x="7356" y="22949"/>
                  </a:cubicBezTo>
                  <a:cubicBezTo>
                    <a:pt x="7356" y="34074"/>
                    <a:pt x="6019" y="45898"/>
                    <a:pt x="3678" y="45898"/>
                  </a:cubicBezTo>
                  <a:close/>
                  <a:moveTo>
                    <a:pt x="3678" y="396"/>
                  </a:moveTo>
                  <a:cubicBezTo>
                    <a:pt x="2128" y="396"/>
                    <a:pt x="396" y="9666"/>
                    <a:pt x="396" y="22949"/>
                  </a:cubicBezTo>
                  <a:cubicBezTo>
                    <a:pt x="396" y="36262"/>
                    <a:pt x="2158" y="45533"/>
                    <a:pt x="3678" y="45533"/>
                  </a:cubicBezTo>
                  <a:cubicBezTo>
                    <a:pt x="5198" y="45533"/>
                    <a:pt x="6931" y="36262"/>
                    <a:pt x="6931" y="22949"/>
                  </a:cubicBezTo>
                  <a:cubicBezTo>
                    <a:pt x="6931" y="9666"/>
                    <a:pt x="5198" y="396"/>
                    <a:pt x="3678" y="396"/>
                  </a:cubicBezTo>
                  <a:close/>
                </a:path>
              </a:pathLst>
            </a:custGeom>
            <a:solidFill>
              <a:srgbClr val="e84987"/>
            </a:solidFill>
            <a:ln w="9360">
              <a:solidFill>
                <a:srgbClr val="e84987"/>
              </a:solidFill>
              <a:round/>
            </a:ln>
          </p:spPr>
          <p:style>
            <a:lnRef idx="0"/>
            <a:fillRef idx="0"/>
            <a:effectRef idx="0"/>
            <a:fontRef idx="minor"/>
          </p:style>
        </p:sp>
        <p:sp>
          <p:nvSpPr>
            <p:cNvPr id="2099" name="CustomShape 11"/>
            <p:cNvSpPr/>
            <p:nvPr/>
          </p:nvSpPr>
          <p:spPr>
            <a:xfrm>
              <a:off x="8165160" y="291240"/>
              <a:ext cx="3240" cy="649440"/>
            </a:xfrm>
            <a:custGeom>
              <a:avLst/>
              <a:gdLst/>
              <a:ahLst/>
              <a:rect l="l" t="t" r="r" b="b"/>
              <a:pathLst>
                <a:path w="366" h="45534">
                  <a:moveTo>
                    <a:pt x="1" y="1"/>
                  </a:moveTo>
                  <a:lnTo>
                    <a:pt x="366" y="1"/>
                  </a:lnTo>
                  <a:lnTo>
                    <a:pt x="366" y="45533"/>
                  </a:lnTo>
                  <a:lnTo>
                    <a:pt x="1" y="45533"/>
                  </a:lnTo>
                  <a:close/>
                </a:path>
              </a:pathLst>
            </a:custGeom>
            <a:solidFill>
              <a:srgbClr val="e84987"/>
            </a:solidFill>
            <a:ln w="9360">
              <a:solidFill>
                <a:srgbClr val="e84987"/>
              </a:solidFill>
              <a:round/>
            </a:ln>
          </p:spPr>
          <p:style>
            <a:lnRef idx="0"/>
            <a:fillRef idx="0"/>
            <a:effectRef idx="0"/>
            <a:fontRef idx="minor"/>
          </p:style>
        </p:sp>
        <p:sp>
          <p:nvSpPr>
            <p:cNvPr id="2100" name="CustomShape 12"/>
            <p:cNvSpPr/>
            <p:nvPr/>
          </p:nvSpPr>
          <p:spPr>
            <a:xfrm>
              <a:off x="7848360" y="664200"/>
              <a:ext cx="636840" cy="3240"/>
            </a:xfrm>
            <a:custGeom>
              <a:avLst/>
              <a:gdLst/>
              <a:ahLst/>
              <a:rect l="l" t="t" r="r" b="b"/>
              <a:pathLst>
                <a:path w="44652" h="366">
                  <a:moveTo>
                    <a:pt x="0" y="0"/>
                  </a:moveTo>
                  <a:lnTo>
                    <a:pt x="44652" y="0"/>
                  </a:lnTo>
                  <a:lnTo>
                    <a:pt x="44652" y="365"/>
                  </a:lnTo>
                  <a:lnTo>
                    <a:pt x="0" y="365"/>
                  </a:lnTo>
                  <a:close/>
                </a:path>
              </a:pathLst>
            </a:custGeom>
            <a:solidFill>
              <a:srgbClr val="e84987"/>
            </a:solidFill>
            <a:ln w="9360">
              <a:solidFill>
                <a:srgbClr val="e84987"/>
              </a:solidFill>
              <a:round/>
            </a:ln>
          </p:spPr>
          <p:style>
            <a:lnRef idx="0"/>
            <a:fillRef idx="0"/>
            <a:effectRef idx="0"/>
            <a:fontRef idx="minor"/>
          </p:style>
        </p:sp>
        <p:sp>
          <p:nvSpPr>
            <p:cNvPr id="2101" name="CustomShape 13"/>
            <p:cNvSpPr/>
            <p:nvPr/>
          </p:nvSpPr>
          <p:spPr>
            <a:xfrm>
              <a:off x="7857360" y="712440"/>
              <a:ext cx="619920" cy="3600"/>
            </a:xfrm>
            <a:custGeom>
              <a:avLst/>
              <a:gdLst/>
              <a:ahLst/>
              <a:rect l="l" t="t" r="r" b="b"/>
              <a:pathLst>
                <a:path w="43467" h="396">
                  <a:moveTo>
                    <a:pt x="1" y="0"/>
                  </a:moveTo>
                  <a:lnTo>
                    <a:pt x="43467" y="0"/>
                  </a:lnTo>
                  <a:lnTo>
                    <a:pt x="43467" y="395"/>
                  </a:lnTo>
                  <a:lnTo>
                    <a:pt x="1" y="395"/>
                  </a:lnTo>
                  <a:close/>
                </a:path>
              </a:pathLst>
            </a:custGeom>
            <a:solidFill>
              <a:srgbClr val="e84987"/>
            </a:solidFill>
            <a:ln w="9360">
              <a:solidFill>
                <a:srgbClr val="e84987"/>
              </a:solidFill>
              <a:round/>
            </a:ln>
          </p:spPr>
          <p:style>
            <a:lnRef idx="0"/>
            <a:fillRef idx="0"/>
            <a:effectRef idx="0"/>
            <a:fontRef idx="minor"/>
          </p:style>
        </p:sp>
        <p:sp>
          <p:nvSpPr>
            <p:cNvPr id="2102" name="CustomShape 14"/>
            <p:cNvSpPr/>
            <p:nvPr/>
          </p:nvSpPr>
          <p:spPr>
            <a:xfrm>
              <a:off x="7877160" y="760680"/>
              <a:ext cx="578520" cy="3600"/>
            </a:xfrm>
            <a:custGeom>
              <a:avLst/>
              <a:gdLst/>
              <a:ahLst/>
              <a:rect l="l" t="t" r="r" b="b"/>
              <a:pathLst>
                <a:path w="40579" h="396">
                  <a:moveTo>
                    <a:pt x="1" y="0"/>
                  </a:moveTo>
                  <a:lnTo>
                    <a:pt x="40579" y="0"/>
                  </a:lnTo>
                  <a:lnTo>
                    <a:pt x="40579" y="395"/>
                  </a:lnTo>
                  <a:lnTo>
                    <a:pt x="1" y="395"/>
                  </a:lnTo>
                  <a:close/>
                </a:path>
              </a:pathLst>
            </a:custGeom>
            <a:solidFill>
              <a:srgbClr val="e84987"/>
            </a:solidFill>
            <a:ln w="9360">
              <a:solidFill>
                <a:srgbClr val="e84987"/>
              </a:solidFill>
              <a:round/>
            </a:ln>
          </p:spPr>
          <p:style>
            <a:lnRef idx="0"/>
            <a:fillRef idx="0"/>
            <a:effectRef idx="0"/>
            <a:fontRef idx="minor"/>
          </p:style>
        </p:sp>
        <p:sp>
          <p:nvSpPr>
            <p:cNvPr id="2103" name="CustomShape 15"/>
            <p:cNvSpPr/>
            <p:nvPr/>
          </p:nvSpPr>
          <p:spPr>
            <a:xfrm>
              <a:off x="7904880" y="803520"/>
              <a:ext cx="524520" cy="3240"/>
            </a:xfrm>
            <a:custGeom>
              <a:avLst/>
              <a:gdLst/>
              <a:ahLst/>
              <a:rect l="l" t="t" r="r" b="b"/>
              <a:pathLst>
                <a:path w="36811" h="366">
                  <a:moveTo>
                    <a:pt x="1" y="1"/>
                  </a:moveTo>
                  <a:lnTo>
                    <a:pt x="36810" y="1"/>
                  </a:lnTo>
                  <a:lnTo>
                    <a:pt x="36810" y="366"/>
                  </a:lnTo>
                  <a:lnTo>
                    <a:pt x="1" y="366"/>
                  </a:lnTo>
                  <a:close/>
                </a:path>
              </a:pathLst>
            </a:custGeom>
            <a:solidFill>
              <a:srgbClr val="e84987"/>
            </a:solidFill>
            <a:ln w="9360">
              <a:solidFill>
                <a:srgbClr val="e84987"/>
              </a:solidFill>
              <a:round/>
            </a:ln>
          </p:spPr>
          <p:style>
            <a:lnRef idx="0"/>
            <a:fillRef idx="0"/>
            <a:effectRef idx="0"/>
            <a:fontRef idx="minor"/>
          </p:style>
        </p:sp>
        <p:sp>
          <p:nvSpPr>
            <p:cNvPr id="2104" name="CustomShape 16"/>
            <p:cNvSpPr/>
            <p:nvPr/>
          </p:nvSpPr>
          <p:spPr>
            <a:xfrm>
              <a:off x="7937280" y="842400"/>
              <a:ext cx="457920" cy="3240"/>
            </a:xfrm>
            <a:custGeom>
              <a:avLst/>
              <a:gdLst/>
              <a:ahLst/>
              <a:rect l="l" t="t" r="r" b="b"/>
              <a:pathLst>
                <a:path w="32160" h="366">
                  <a:moveTo>
                    <a:pt x="1" y="0"/>
                  </a:moveTo>
                  <a:lnTo>
                    <a:pt x="32159" y="0"/>
                  </a:lnTo>
                  <a:lnTo>
                    <a:pt x="32159" y="365"/>
                  </a:lnTo>
                  <a:lnTo>
                    <a:pt x="1" y="365"/>
                  </a:lnTo>
                  <a:close/>
                </a:path>
              </a:pathLst>
            </a:custGeom>
            <a:solidFill>
              <a:srgbClr val="e84987"/>
            </a:solidFill>
            <a:ln w="9360">
              <a:solidFill>
                <a:srgbClr val="e84987"/>
              </a:solidFill>
              <a:round/>
            </a:ln>
          </p:spPr>
          <p:style>
            <a:lnRef idx="0"/>
            <a:fillRef idx="0"/>
            <a:effectRef idx="0"/>
            <a:fontRef idx="minor"/>
          </p:style>
        </p:sp>
        <p:sp>
          <p:nvSpPr>
            <p:cNvPr id="2105" name="CustomShape 17"/>
            <p:cNvSpPr/>
            <p:nvPr/>
          </p:nvSpPr>
          <p:spPr>
            <a:xfrm>
              <a:off x="7977600" y="877680"/>
              <a:ext cx="377640" cy="3600"/>
            </a:xfrm>
            <a:custGeom>
              <a:avLst/>
              <a:gdLst/>
              <a:ahLst/>
              <a:rect l="l" t="t" r="r" b="b"/>
              <a:pathLst>
                <a:path w="26537" h="396">
                  <a:moveTo>
                    <a:pt x="1" y="1"/>
                  </a:moveTo>
                  <a:lnTo>
                    <a:pt x="26536" y="1"/>
                  </a:lnTo>
                  <a:lnTo>
                    <a:pt x="26536" y="396"/>
                  </a:lnTo>
                  <a:lnTo>
                    <a:pt x="1" y="396"/>
                  </a:lnTo>
                  <a:close/>
                </a:path>
              </a:pathLst>
            </a:custGeom>
            <a:solidFill>
              <a:srgbClr val="e84987"/>
            </a:solidFill>
            <a:ln w="9360">
              <a:solidFill>
                <a:srgbClr val="e84987"/>
              </a:solidFill>
              <a:round/>
            </a:ln>
          </p:spPr>
          <p:style>
            <a:lnRef idx="0"/>
            <a:fillRef idx="0"/>
            <a:effectRef idx="0"/>
            <a:fontRef idx="minor"/>
          </p:style>
        </p:sp>
        <p:sp>
          <p:nvSpPr>
            <p:cNvPr id="2106" name="CustomShape 18"/>
            <p:cNvSpPr/>
            <p:nvPr/>
          </p:nvSpPr>
          <p:spPr>
            <a:xfrm>
              <a:off x="8022240" y="905040"/>
              <a:ext cx="289080" cy="3240"/>
            </a:xfrm>
            <a:custGeom>
              <a:avLst/>
              <a:gdLst/>
              <a:ahLst/>
              <a:rect l="l" t="t" r="r" b="b"/>
              <a:pathLst>
                <a:path w="20366" h="366">
                  <a:moveTo>
                    <a:pt x="1" y="0"/>
                  </a:moveTo>
                  <a:lnTo>
                    <a:pt x="20366" y="0"/>
                  </a:lnTo>
                  <a:lnTo>
                    <a:pt x="20366" y="365"/>
                  </a:lnTo>
                  <a:lnTo>
                    <a:pt x="1" y="365"/>
                  </a:lnTo>
                  <a:close/>
                </a:path>
              </a:pathLst>
            </a:custGeom>
            <a:solidFill>
              <a:srgbClr val="e84987"/>
            </a:solidFill>
            <a:ln w="9360">
              <a:solidFill>
                <a:srgbClr val="e84987"/>
              </a:solidFill>
              <a:round/>
            </a:ln>
          </p:spPr>
          <p:style>
            <a:lnRef idx="0"/>
            <a:fillRef idx="0"/>
            <a:effectRef idx="0"/>
            <a:fontRef idx="minor"/>
          </p:style>
        </p:sp>
        <p:sp>
          <p:nvSpPr>
            <p:cNvPr id="2107" name="CustomShape 19"/>
            <p:cNvSpPr/>
            <p:nvPr/>
          </p:nvSpPr>
          <p:spPr>
            <a:xfrm>
              <a:off x="7842240" y="618120"/>
              <a:ext cx="650520" cy="3240"/>
            </a:xfrm>
            <a:custGeom>
              <a:avLst/>
              <a:gdLst/>
              <a:ahLst/>
              <a:rect l="l" t="t" r="r" b="b"/>
              <a:pathLst>
                <a:path w="45625" h="366">
                  <a:moveTo>
                    <a:pt x="1" y="0"/>
                  </a:moveTo>
                  <a:lnTo>
                    <a:pt x="45625" y="0"/>
                  </a:lnTo>
                  <a:lnTo>
                    <a:pt x="45625" y="365"/>
                  </a:lnTo>
                  <a:lnTo>
                    <a:pt x="1" y="365"/>
                  </a:lnTo>
                  <a:close/>
                </a:path>
              </a:pathLst>
            </a:custGeom>
            <a:solidFill>
              <a:srgbClr val="e84987"/>
            </a:solidFill>
            <a:ln w="9360">
              <a:solidFill>
                <a:srgbClr val="e84987"/>
              </a:solidFill>
              <a:round/>
            </a:ln>
          </p:spPr>
          <p:style>
            <a:lnRef idx="0"/>
            <a:fillRef idx="0"/>
            <a:effectRef idx="0"/>
            <a:fontRef idx="minor"/>
          </p:style>
        </p:sp>
        <p:sp>
          <p:nvSpPr>
            <p:cNvPr id="2108" name="CustomShape 20"/>
            <p:cNvSpPr/>
            <p:nvPr/>
          </p:nvSpPr>
          <p:spPr>
            <a:xfrm>
              <a:off x="7848360" y="568080"/>
              <a:ext cx="636840" cy="3240"/>
            </a:xfrm>
            <a:custGeom>
              <a:avLst/>
              <a:gdLst/>
              <a:ahLst/>
              <a:rect l="l" t="t" r="r" b="b"/>
              <a:pathLst>
                <a:path w="44652" h="366">
                  <a:moveTo>
                    <a:pt x="0" y="1"/>
                  </a:moveTo>
                  <a:lnTo>
                    <a:pt x="44652" y="1"/>
                  </a:lnTo>
                  <a:lnTo>
                    <a:pt x="44652" y="366"/>
                  </a:lnTo>
                  <a:lnTo>
                    <a:pt x="0" y="366"/>
                  </a:lnTo>
                  <a:close/>
                </a:path>
              </a:pathLst>
            </a:custGeom>
            <a:solidFill>
              <a:srgbClr val="e84987"/>
            </a:solidFill>
            <a:ln w="9360">
              <a:solidFill>
                <a:srgbClr val="e84987"/>
              </a:solidFill>
              <a:round/>
            </a:ln>
          </p:spPr>
          <p:style>
            <a:lnRef idx="0"/>
            <a:fillRef idx="0"/>
            <a:effectRef idx="0"/>
            <a:fontRef idx="minor"/>
          </p:style>
        </p:sp>
        <p:sp>
          <p:nvSpPr>
            <p:cNvPr id="2109" name="CustomShape 21"/>
            <p:cNvSpPr/>
            <p:nvPr/>
          </p:nvSpPr>
          <p:spPr>
            <a:xfrm>
              <a:off x="7857360" y="519480"/>
              <a:ext cx="619920" cy="3600"/>
            </a:xfrm>
            <a:custGeom>
              <a:avLst/>
              <a:gdLst/>
              <a:ahLst/>
              <a:rect l="l" t="t" r="r" b="b"/>
              <a:pathLst>
                <a:path w="43467" h="396">
                  <a:moveTo>
                    <a:pt x="1" y="1"/>
                  </a:moveTo>
                  <a:lnTo>
                    <a:pt x="43467" y="1"/>
                  </a:lnTo>
                  <a:lnTo>
                    <a:pt x="43467" y="396"/>
                  </a:lnTo>
                  <a:lnTo>
                    <a:pt x="1" y="396"/>
                  </a:lnTo>
                  <a:close/>
                </a:path>
              </a:pathLst>
            </a:custGeom>
            <a:solidFill>
              <a:srgbClr val="e84987"/>
            </a:solidFill>
            <a:ln w="9360">
              <a:solidFill>
                <a:srgbClr val="e84987"/>
              </a:solidFill>
              <a:round/>
            </a:ln>
          </p:spPr>
          <p:style>
            <a:lnRef idx="0"/>
            <a:fillRef idx="0"/>
            <a:effectRef idx="0"/>
            <a:fontRef idx="minor"/>
          </p:style>
        </p:sp>
        <p:sp>
          <p:nvSpPr>
            <p:cNvPr id="2110" name="CustomShape 22"/>
            <p:cNvSpPr/>
            <p:nvPr/>
          </p:nvSpPr>
          <p:spPr>
            <a:xfrm>
              <a:off x="7877160" y="471240"/>
              <a:ext cx="578520" cy="3600"/>
            </a:xfrm>
            <a:custGeom>
              <a:avLst/>
              <a:gdLst/>
              <a:ahLst/>
              <a:rect l="l" t="t" r="r" b="b"/>
              <a:pathLst>
                <a:path w="40579" h="396">
                  <a:moveTo>
                    <a:pt x="1" y="1"/>
                  </a:moveTo>
                  <a:lnTo>
                    <a:pt x="40579" y="1"/>
                  </a:lnTo>
                  <a:lnTo>
                    <a:pt x="40579" y="396"/>
                  </a:lnTo>
                  <a:lnTo>
                    <a:pt x="1" y="396"/>
                  </a:lnTo>
                  <a:close/>
                </a:path>
              </a:pathLst>
            </a:custGeom>
            <a:solidFill>
              <a:srgbClr val="e84987"/>
            </a:solidFill>
            <a:ln w="9360">
              <a:solidFill>
                <a:srgbClr val="e84987"/>
              </a:solidFill>
              <a:round/>
            </a:ln>
          </p:spPr>
          <p:style>
            <a:lnRef idx="0"/>
            <a:fillRef idx="0"/>
            <a:effectRef idx="0"/>
            <a:fontRef idx="minor"/>
          </p:style>
        </p:sp>
        <p:sp>
          <p:nvSpPr>
            <p:cNvPr id="2111" name="CustomShape 23"/>
            <p:cNvSpPr/>
            <p:nvPr/>
          </p:nvSpPr>
          <p:spPr>
            <a:xfrm>
              <a:off x="7904880" y="428400"/>
              <a:ext cx="524520" cy="3600"/>
            </a:xfrm>
            <a:custGeom>
              <a:avLst/>
              <a:gdLst/>
              <a:ahLst/>
              <a:rect l="l" t="t" r="r" b="b"/>
              <a:pathLst>
                <a:path w="36811" h="397">
                  <a:moveTo>
                    <a:pt x="1" y="1"/>
                  </a:moveTo>
                  <a:lnTo>
                    <a:pt x="36810" y="1"/>
                  </a:lnTo>
                  <a:lnTo>
                    <a:pt x="36810" y="396"/>
                  </a:lnTo>
                  <a:lnTo>
                    <a:pt x="1" y="396"/>
                  </a:lnTo>
                  <a:close/>
                </a:path>
              </a:pathLst>
            </a:custGeom>
            <a:solidFill>
              <a:srgbClr val="e84987"/>
            </a:solidFill>
            <a:ln w="9360">
              <a:solidFill>
                <a:srgbClr val="e84987"/>
              </a:solidFill>
              <a:round/>
            </a:ln>
          </p:spPr>
          <p:style>
            <a:lnRef idx="0"/>
            <a:fillRef idx="0"/>
            <a:effectRef idx="0"/>
            <a:fontRef idx="minor"/>
          </p:style>
        </p:sp>
        <p:sp>
          <p:nvSpPr>
            <p:cNvPr id="2112" name="CustomShape 24"/>
            <p:cNvSpPr/>
            <p:nvPr/>
          </p:nvSpPr>
          <p:spPr>
            <a:xfrm>
              <a:off x="7937280" y="389520"/>
              <a:ext cx="457920" cy="3600"/>
            </a:xfrm>
            <a:custGeom>
              <a:avLst/>
              <a:gdLst/>
              <a:ahLst/>
              <a:rect l="l" t="t" r="r" b="b"/>
              <a:pathLst>
                <a:path w="32160" h="396">
                  <a:moveTo>
                    <a:pt x="1" y="0"/>
                  </a:moveTo>
                  <a:lnTo>
                    <a:pt x="32159" y="0"/>
                  </a:lnTo>
                  <a:lnTo>
                    <a:pt x="32159" y="395"/>
                  </a:lnTo>
                  <a:lnTo>
                    <a:pt x="1" y="395"/>
                  </a:lnTo>
                  <a:close/>
                </a:path>
              </a:pathLst>
            </a:custGeom>
            <a:solidFill>
              <a:srgbClr val="e84987"/>
            </a:solidFill>
            <a:ln w="9360">
              <a:solidFill>
                <a:srgbClr val="e84987"/>
              </a:solidFill>
              <a:round/>
            </a:ln>
          </p:spPr>
          <p:style>
            <a:lnRef idx="0"/>
            <a:fillRef idx="0"/>
            <a:effectRef idx="0"/>
            <a:fontRef idx="minor"/>
          </p:style>
        </p:sp>
        <p:sp>
          <p:nvSpPr>
            <p:cNvPr id="2113" name="CustomShape 25"/>
            <p:cNvSpPr/>
            <p:nvPr/>
          </p:nvSpPr>
          <p:spPr>
            <a:xfrm>
              <a:off x="7977600" y="354240"/>
              <a:ext cx="377640" cy="3600"/>
            </a:xfrm>
            <a:custGeom>
              <a:avLst/>
              <a:gdLst/>
              <a:ahLst/>
              <a:rect l="l" t="t" r="r" b="b"/>
              <a:pathLst>
                <a:path w="26537" h="396">
                  <a:moveTo>
                    <a:pt x="1" y="0"/>
                  </a:moveTo>
                  <a:lnTo>
                    <a:pt x="26536" y="0"/>
                  </a:lnTo>
                  <a:lnTo>
                    <a:pt x="26536" y="395"/>
                  </a:lnTo>
                  <a:lnTo>
                    <a:pt x="1" y="395"/>
                  </a:lnTo>
                  <a:close/>
                </a:path>
              </a:pathLst>
            </a:custGeom>
            <a:solidFill>
              <a:srgbClr val="e84987"/>
            </a:solidFill>
            <a:ln w="9360">
              <a:solidFill>
                <a:srgbClr val="e84987"/>
              </a:solidFill>
              <a:round/>
            </a:ln>
          </p:spPr>
          <p:style>
            <a:lnRef idx="0"/>
            <a:fillRef idx="0"/>
            <a:effectRef idx="0"/>
            <a:fontRef idx="minor"/>
          </p:style>
        </p:sp>
        <p:sp>
          <p:nvSpPr>
            <p:cNvPr id="2114" name="CustomShape 26"/>
            <p:cNvSpPr/>
            <p:nvPr/>
          </p:nvSpPr>
          <p:spPr>
            <a:xfrm>
              <a:off x="8022240" y="327240"/>
              <a:ext cx="289080" cy="3240"/>
            </a:xfrm>
            <a:custGeom>
              <a:avLst/>
              <a:gdLst/>
              <a:ahLst/>
              <a:rect l="l" t="t" r="r" b="b"/>
              <a:pathLst>
                <a:path w="20366" h="366">
                  <a:moveTo>
                    <a:pt x="1" y="1"/>
                  </a:moveTo>
                  <a:lnTo>
                    <a:pt x="20366" y="1"/>
                  </a:lnTo>
                  <a:lnTo>
                    <a:pt x="20366" y="365"/>
                  </a:lnTo>
                  <a:lnTo>
                    <a:pt x="1" y="365"/>
                  </a:lnTo>
                  <a:close/>
                </a:path>
              </a:pathLst>
            </a:custGeom>
            <a:solidFill>
              <a:srgbClr val="e84987"/>
            </a:solidFill>
            <a:ln w="9360">
              <a:solidFill>
                <a:srgbClr val="e84987"/>
              </a:solidFill>
              <a:round/>
            </a:ln>
          </p:spPr>
          <p:style>
            <a:lnRef idx="0"/>
            <a:fillRef idx="0"/>
            <a:effectRef idx="0"/>
            <a:fontRef idx="minor"/>
          </p:style>
        </p:sp>
      </p:grpSp>
      <p:sp>
        <p:nvSpPr>
          <p:cNvPr id="2115" name="CustomShape 27"/>
          <p:cNvSpPr/>
          <p:nvPr/>
        </p:nvSpPr>
        <p:spPr>
          <a:xfrm>
            <a:off x="525960" y="4341960"/>
            <a:ext cx="481320" cy="409320"/>
          </a:xfrm>
          <a:prstGeom prst="roundRect">
            <a:avLst>
              <a:gd name="adj" fmla="val 16667"/>
            </a:avLst>
          </a:prstGeom>
          <a:noFill/>
          <a:ln w="28440">
            <a:solidFill>
              <a:srgbClr val="84bde7"/>
            </a:solidFill>
            <a:round/>
          </a:ln>
        </p:spPr>
        <p:style>
          <a:lnRef idx="0"/>
          <a:fillRef idx="0"/>
          <a:effectRef idx="0"/>
          <a:fontRef idx="minor"/>
        </p:style>
      </p:sp>
      <p:sp>
        <p:nvSpPr>
          <p:cNvPr id="2116" name="CustomShape 28"/>
          <p:cNvSpPr/>
          <p:nvPr/>
        </p:nvSpPr>
        <p:spPr>
          <a:xfrm>
            <a:off x="576360" y="4341960"/>
            <a:ext cx="575280" cy="409320"/>
          </a:xfrm>
          <a:prstGeom prst="rect">
            <a:avLst/>
          </a:prstGeom>
          <a:noFill/>
          <a:ln>
            <a:noFill/>
          </a:ln>
        </p:spPr>
        <p:style>
          <a:lnRef idx="0"/>
          <a:fillRef idx="0"/>
          <a:effectRef idx="0"/>
          <a:fontRef idx="minor"/>
        </p:style>
        <p:txBody>
          <a:bodyPr lIns="90000" rIns="90000" tIns="45000" bIns="45000" anchor="ctr">
            <a:noAutofit/>
          </a:bodyPr>
          <a:p>
            <a:pPr>
              <a:lnSpc>
                <a:spcPct val="100000"/>
              </a:lnSpc>
            </a:pPr>
            <a:r>
              <a:rPr b="0" lang="fr-FR" sz="1800" spc="-1" strike="noStrike">
                <a:solidFill>
                  <a:srgbClr val="ffffff"/>
                </a:solidFill>
                <a:latin typeface="Arial"/>
                <a:ea typeface="DejaVu Sans"/>
              </a:rPr>
              <a:t>17</a:t>
            </a:r>
            <a:endParaRPr b="0" lang="fr-FR" sz="1800" spc="-1" strike="noStrike">
              <a:latin typeface="Arial"/>
            </a:endParaRPr>
          </a:p>
        </p:txBody>
      </p:sp>
      <p:pic>
        <p:nvPicPr>
          <p:cNvPr id="2117" name="" descr=""/>
          <p:cNvPicPr/>
          <p:nvPr/>
        </p:nvPicPr>
        <p:blipFill>
          <a:blip r:embed="rId1"/>
          <a:stretch/>
        </p:blipFill>
        <p:spPr>
          <a:xfrm>
            <a:off x="864000" y="1015560"/>
            <a:ext cx="7416000" cy="3304440"/>
          </a:xfrm>
          <a:prstGeom prst="rect">
            <a:avLst/>
          </a:prstGeom>
          <a:ln>
            <a:noFill/>
          </a:ln>
        </p:spPr>
      </p:pic>
      <p:grpSp>
        <p:nvGrpSpPr>
          <p:cNvPr id="2118" name="Group 29"/>
          <p:cNvGrpSpPr/>
          <p:nvPr/>
        </p:nvGrpSpPr>
        <p:grpSpPr>
          <a:xfrm>
            <a:off x="864000" y="1003680"/>
            <a:ext cx="7416000" cy="3316320"/>
            <a:chOff x="864000" y="1003680"/>
            <a:chExt cx="7416000" cy="3316320"/>
          </a:xfrm>
        </p:grpSpPr>
        <p:sp>
          <p:nvSpPr>
            <p:cNvPr id="2119" name="CustomShape 30"/>
            <p:cNvSpPr/>
            <p:nvPr/>
          </p:nvSpPr>
          <p:spPr>
            <a:xfrm>
              <a:off x="864000" y="1003680"/>
              <a:ext cx="7416000" cy="3316320"/>
            </a:xfrm>
            <a:prstGeom prst="roundRect">
              <a:avLst>
                <a:gd name="adj" fmla="val 4674"/>
              </a:avLst>
            </a:prstGeom>
            <a:noFill/>
            <a:ln w="28440">
              <a:solidFill>
                <a:srgbClr val="84bde7"/>
              </a:solidFill>
              <a:round/>
            </a:ln>
          </p:spPr>
          <p:style>
            <a:lnRef idx="0"/>
            <a:fillRef idx="0"/>
            <a:effectRef idx="0"/>
            <a:fontRef idx="minor"/>
          </p:style>
        </p:sp>
        <p:grpSp>
          <p:nvGrpSpPr>
            <p:cNvPr id="2120" name="Group 31"/>
            <p:cNvGrpSpPr/>
            <p:nvPr/>
          </p:nvGrpSpPr>
          <p:grpSpPr>
            <a:xfrm>
              <a:off x="864000" y="1003680"/>
              <a:ext cx="7416000" cy="293040"/>
              <a:chOff x="864000" y="1003680"/>
              <a:chExt cx="7416000" cy="293040"/>
            </a:xfrm>
          </p:grpSpPr>
          <p:sp>
            <p:nvSpPr>
              <p:cNvPr id="2121" name="CustomShape 32"/>
              <p:cNvSpPr/>
              <p:nvPr/>
            </p:nvSpPr>
            <p:spPr>
              <a:xfrm>
                <a:off x="864000" y="1003680"/>
                <a:ext cx="7416000" cy="293040"/>
              </a:xfrm>
              <a:prstGeom prst="rect">
                <a:avLst/>
              </a:prstGeom>
              <a:solidFill>
                <a:srgbClr val="ffffff"/>
              </a:solidFill>
              <a:ln w="28440">
                <a:solidFill>
                  <a:srgbClr val="84bde7"/>
                </a:solidFill>
                <a:round/>
              </a:ln>
            </p:spPr>
            <p:style>
              <a:lnRef idx="0"/>
              <a:fillRef idx="0"/>
              <a:effectRef idx="0"/>
              <a:fontRef idx="minor"/>
            </p:style>
          </p:sp>
          <p:sp>
            <p:nvSpPr>
              <p:cNvPr id="2122" name="CustomShape 33"/>
              <p:cNvSpPr/>
              <p:nvPr/>
            </p:nvSpPr>
            <p:spPr>
              <a:xfrm>
                <a:off x="7715520" y="1096200"/>
                <a:ext cx="94320" cy="108000"/>
              </a:xfrm>
              <a:prstGeom prst="ellipse">
                <a:avLst/>
              </a:prstGeom>
              <a:solidFill>
                <a:srgbClr val="e84987"/>
              </a:solidFill>
              <a:ln>
                <a:noFill/>
              </a:ln>
            </p:spPr>
            <p:style>
              <a:lnRef idx="0"/>
              <a:fillRef idx="0"/>
              <a:effectRef idx="0"/>
              <a:fontRef idx="minor"/>
            </p:style>
          </p:sp>
          <p:sp>
            <p:nvSpPr>
              <p:cNvPr id="2123" name="CustomShape 34"/>
              <p:cNvSpPr/>
              <p:nvPr/>
            </p:nvSpPr>
            <p:spPr>
              <a:xfrm>
                <a:off x="7892280" y="1096200"/>
                <a:ext cx="93960" cy="108000"/>
              </a:xfrm>
              <a:prstGeom prst="ellipse">
                <a:avLst/>
              </a:prstGeom>
              <a:solidFill>
                <a:srgbClr val="e84987"/>
              </a:solidFill>
              <a:ln>
                <a:noFill/>
              </a:ln>
            </p:spPr>
            <p:style>
              <a:lnRef idx="0"/>
              <a:fillRef idx="0"/>
              <a:effectRef idx="0"/>
              <a:fontRef idx="minor"/>
            </p:style>
          </p:sp>
          <p:sp>
            <p:nvSpPr>
              <p:cNvPr id="2124" name="CustomShape 35"/>
              <p:cNvSpPr/>
              <p:nvPr/>
            </p:nvSpPr>
            <p:spPr>
              <a:xfrm>
                <a:off x="8068680" y="1096200"/>
                <a:ext cx="93960" cy="108000"/>
              </a:xfrm>
              <a:prstGeom prst="ellipse">
                <a:avLst/>
              </a:prstGeom>
              <a:solidFill>
                <a:srgbClr val="e84987"/>
              </a:solidFill>
              <a:ln>
                <a:noFill/>
              </a:ln>
            </p:spPr>
            <p:style>
              <a:lnRef idx="0"/>
              <a:fillRef idx="0"/>
              <a:effectRef idx="0"/>
              <a:fontRef idx="minor"/>
            </p:style>
          </p:sp>
        </p:grpSp>
      </p:gr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25" name="CustomShape 1"/>
          <p:cNvSpPr/>
          <p:nvPr/>
        </p:nvSpPr>
        <p:spPr>
          <a:xfrm>
            <a:off x="720000" y="288000"/>
            <a:ext cx="7701840" cy="727560"/>
          </a:xfrm>
          <a:prstGeom prst="rect">
            <a:avLst/>
          </a:prstGeom>
          <a:noFill/>
          <a:ln>
            <a:noFill/>
          </a:ln>
        </p:spPr>
        <p:style>
          <a:lnRef idx="0"/>
          <a:fillRef idx="0"/>
          <a:effectRef idx="0"/>
          <a:fontRef idx="minor"/>
        </p:style>
        <p:txBody>
          <a:bodyPr lIns="90000" rIns="90000" tIns="91440" bIns="91440">
            <a:noAutofit/>
          </a:bodyPr>
          <a:p>
            <a:pPr algn="ctr">
              <a:lnSpc>
                <a:spcPct val="100000"/>
              </a:lnSpc>
              <a:spcBef>
                <a:spcPts val="1417"/>
              </a:spcBef>
              <a:spcAft>
                <a:spcPts val="3016"/>
              </a:spcAft>
              <a:tabLst>
                <a:tab algn="l" pos="0"/>
              </a:tabLst>
            </a:pPr>
            <a:r>
              <a:rPr b="1" lang="en" sz="2500" spc="-1" strike="noStrike">
                <a:solidFill>
                  <a:srgbClr val="e84987"/>
                </a:solidFill>
                <a:latin typeface="Assistant Medium"/>
                <a:ea typeface="Assistant Medium"/>
              </a:rPr>
              <a:t>Architecture</a:t>
            </a:r>
            <a:endParaRPr b="0" lang="fr-FR" sz="2500" spc="-1" strike="noStrike">
              <a:latin typeface="Arial"/>
            </a:endParaRPr>
          </a:p>
        </p:txBody>
      </p:sp>
      <p:sp>
        <p:nvSpPr>
          <p:cNvPr id="2126" name="CustomShape 2"/>
          <p:cNvSpPr/>
          <p:nvPr/>
        </p:nvSpPr>
        <p:spPr>
          <a:xfrm>
            <a:off x="8119440" y="4359960"/>
            <a:ext cx="299520" cy="336600"/>
          </a:xfrm>
          <a:custGeom>
            <a:avLst/>
            <a:gdLst/>
            <a:ahLst/>
            <a:rect l="l" t="t" r="r" b="b"/>
            <a:pathLst>
              <a:path w="22575" h="25327">
                <a:moveTo>
                  <a:pt x="10186" y="0"/>
                </a:moveTo>
                <a:lnTo>
                  <a:pt x="8259" y="1927"/>
                </a:lnTo>
                <a:lnTo>
                  <a:pt x="17344" y="11012"/>
                </a:lnTo>
                <a:lnTo>
                  <a:pt x="0" y="11012"/>
                </a:lnTo>
                <a:lnTo>
                  <a:pt x="0" y="13764"/>
                </a:lnTo>
                <a:lnTo>
                  <a:pt x="17344" y="13764"/>
                </a:lnTo>
                <a:lnTo>
                  <a:pt x="8259" y="23124"/>
                </a:lnTo>
                <a:lnTo>
                  <a:pt x="10186" y="25327"/>
                </a:lnTo>
                <a:lnTo>
                  <a:pt x="22574" y="12388"/>
                </a:lnTo>
                <a:lnTo>
                  <a:pt x="10186" y="0"/>
                </a:lnTo>
                <a:close/>
              </a:path>
            </a:pathLst>
          </a:custGeom>
          <a:solidFill>
            <a:srgbClr val="e84987"/>
          </a:solidFill>
          <a:ln>
            <a:noFill/>
          </a:ln>
        </p:spPr>
        <p:style>
          <a:lnRef idx="0"/>
          <a:fillRef idx="0"/>
          <a:effectRef idx="0"/>
          <a:fontRef idx="minor"/>
        </p:style>
      </p:sp>
      <p:grpSp>
        <p:nvGrpSpPr>
          <p:cNvPr id="2127" name="Group 3"/>
          <p:cNvGrpSpPr/>
          <p:nvPr/>
        </p:nvGrpSpPr>
        <p:grpSpPr>
          <a:xfrm>
            <a:off x="7839720" y="288360"/>
            <a:ext cx="654480" cy="654480"/>
            <a:chOff x="7839720" y="288360"/>
            <a:chExt cx="654480" cy="654480"/>
          </a:xfrm>
        </p:grpSpPr>
        <p:sp>
          <p:nvSpPr>
            <p:cNvPr id="2128" name="CustomShape 4"/>
            <p:cNvSpPr/>
            <p:nvPr/>
          </p:nvSpPr>
          <p:spPr>
            <a:xfrm>
              <a:off x="7839720" y="288360"/>
              <a:ext cx="654480" cy="654480"/>
            </a:xfrm>
            <a:custGeom>
              <a:avLst/>
              <a:gdLst/>
              <a:ahLst/>
              <a:rect l="l" t="t" r="r" b="b"/>
              <a:pathLst>
                <a:path w="45899" h="45898">
                  <a:moveTo>
                    <a:pt x="22949" y="45898"/>
                  </a:moveTo>
                  <a:cubicBezTo>
                    <a:pt x="10305" y="45898"/>
                    <a:pt x="1" y="35594"/>
                    <a:pt x="1" y="22949"/>
                  </a:cubicBezTo>
                  <a:cubicBezTo>
                    <a:pt x="1" y="10305"/>
                    <a:pt x="10305" y="1"/>
                    <a:pt x="22949" y="1"/>
                  </a:cubicBezTo>
                  <a:cubicBezTo>
                    <a:pt x="35594" y="1"/>
                    <a:pt x="45898" y="10305"/>
                    <a:pt x="45898" y="22949"/>
                  </a:cubicBezTo>
                  <a:cubicBezTo>
                    <a:pt x="45898" y="35594"/>
                    <a:pt x="35594" y="45898"/>
                    <a:pt x="22949" y="45898"/>
                  </a:cubicBezTo>
                  <a:close/>
                  <a:moveTo>
                    <a:pt x="22949" y="396"/>
                  </a:moveTo>
                  <a:cubicBezTo>
                    <a:pt x="10517" y="396"/>
                    <a:pt x="365" y="10487"/>
                    <a:pt x="365" y="22949"/>
                  </a:cubicBezTo>
                  <a:cubicBezTo>
                    <a:pt x="365" y="35381"/>
                    <a:pt x="10487" y="45533"/>
                    <a:pt x="22949" y="45533"/>
                  </a:cubicBezTo>
                  <a:cubicBezTo>
                    <a:pt x="35381" y="45533"/>
                    <a:pt x="45503" y="35411"/>
                    <a:pt x="45503" y="22949"/>
                  </a:cubicBezTo>
                  <a:cubicBezTo>
                    <a:pt x="45503" y="10517"/>
                    <a:pt x="35412" y="396"/>
                    <a:pt x="22949" y="396"/>
                  </a:cubicBezTo>
                  <a:close/>
                </a:path>
              </a:pathLst>
            </a:custGeom>
            <a:solidFill>
              <a:srgbClr val="e84987"/>
            </a:solidFill>
            <a:ln w="9360">
              <a:solidFill>
                <a:srgbClr val="e84987"/>
              </a:solidFill>
              <a:round/>
            </a:ln>
          </p:spPr>
          <p:style>
            <a:lnRef idx="0"/>
            <a:fillRef idx="0"/>
            <a:effectRef idx="0"/>
            <a:fontRef idx="minor"/>
          </p:style>
        </p:sp>
        <p:sp>
          <p:nvSpPr>
            <p:cNvPr id="2129" name="CustomShape 5"/>
            <p:cNvSpPr/>
            <p:nvPr/>
          </p:nvSpPr>
          <p:spPr>
            <a:xfrm>
              <a:off x="7839720" y="288360"/>
              <a:ext cx="654480" cy="654480"/>
            </a:xfrm>
            <a:custGeom>
              <a:avLst/>
              <a:gdLst/>
              <a:ahLst/>
              <a:rect l="l" t="t" r="r" b="b"/>
              <a:pathLst>
                <a:path w="45899" h="45898">
                  <a:moveTo>
                    <a:pt x="22949" y="45898"/>
                  </a:moveTo>
                  <a:cubicBezTo>
                    <a:pt x="10305" y="45898"/>
                    <a:pt x="1" y="35594"/>
                    <a:pt x="1" y="22949"/>
                  </a:cubicBezTo>
                  <a:cubicBezTo>
                    <a:pt x="1" y="10305"/>
                    <a:pt x="10305" y="1"/>
                    <a:pt x="22949" y="1"/>
                  </a:cubicBezTo>
                  <a:cubicBezTo>
                    <a:pt x="35594" y="1"/>
                    <a:pt x="45898" y="10305"/>
                    <a:pt x="45898" y="22949"/>
                  </a:cubicBezTo>
                  <a:cubicBezTo>
                    <a:pt x="45898" y="35594"/>
                    <a:pt x="35594" y="45898"/>
                    <a:pt x="22949" y="45898"/>
                  </a:cubicBezTo>
                  <a:close/>
                  <a:moveTo>
                    <a:pt x="22949" y="396"/>
                  </a:moveTo>
                  <a:cubicBezTo>
                    <a:pt x="10517" y="396"/>
                    <a:pt x="365" y="10487"/>
                    <a:pt x="365" y="22949"/>
                  </a:cubicBezTo>
                  <a:cubicBezTo>
                    <a:pt x="365" y="35381"/>
                    <a:pt x="10487" y="45533"/>
                    <a:pt x="22949" y="45533"/>
                  </a:cubicBezTo>
                  <a:cubicBezTo>
                    <a:pt x="35381" y="45533"/>
                    <a:pt x="45503" y="35411"/>
                    <a:pt x="45503" y="22949"/>
                  </a:cubicBezTo>
                  <a:cubicBezTo>
                    <a:pt x="45503" y="10517"/>
                    <a:pt x="35412" y="396"/>
                    <a:pt x="22949" y="396"/>
                  </a:cubicBezTo>
                  <a:close/>
                </a:path>
              </a:pathLst>
            </a:custGeom>
            <a:solidFill>
              <a:srgbClr val="e84987"/>
            </a:solidFill>
            <a:ln w="9360">
              <a:solidFill>
                <a:srgbClr val="e84987"/>
              </a:solidFill>
              <a:round/>
            </a:ln>
          </p:spPr>
          <p:style>
            <a:lnRef idx="0"/>
            <a:fillRef idx="0"/>
            <a:effectRef idx="0"/>
            <a:fontRef idx="minor"/>
          </p:style>
        </p:sp>
        <p:sp>
          <p:nvSpPr>
            <p:cNvPr id="2130" name="CustomShape 6"/>
            <p:cNvSpPr/>
            <p:nvPr/>
          </p:nvSpPr>
          <p:spPr>
            <a:xfrm>
              <a:off x="7904520" y="288360"/>
              <a:ext cx="526320" cy="654480"/>
            </a:xfrm>
            <a:custGeom>
              <a:avLst/>
              <a:gdLst/>
              <a:ahLst/>
              <a:rect l="l" t="t" r="r" b="b"/>
              <a:pathLst>
                <a:path w="36932" h="45898">
                  <a:moveTo>
                    <a:pt x="18451" y="45898"/>
                  </a:moveTo>
                  <a:cubicBezTo>
                    <a:pt x="8268" y="45898"/>
                    <a:pt x="1" y="35594"/>
                    <a:pt x="1" y="22949"/>
                  </a:cubicBezTo>
                  <a:cubicBezTo>
                    <a:pt x="1" y="10305"/>
                    <a:pt x="8268" y="1"/>
                    <a:pt x="18451" y="1"/>
                  </a:cubicBezTo>
                  <a:cubicBezTo>
                    <a:pt x="28633" y="1"/>
                    <a:pt x="36931" y="10305"/>
                    <a:pt x="36931" y="22949"/>
                  </a:cubicBezTo>
                  <a:cubicBezTo>
                    <a:pt x="36931" y="35594"/>
                    <a:pt x="28633" y="45898"/>
                    <a:pt x="18451" y="45898"/>
                  </a:cubicBezTo>
                  <a:close/>
                  <a:moveTo>
                    <a:pt x="18451" y="396"/>
                  </a:moveTo>
                  <a:cubicBezTo>
                    <a:pt x="8481" y="396"/>
                    <a:pt x="365" y="10487"/>
                    <a:pt x="365" y="22949"/>
                  </a:cubicBezTo>
                  <a:cubicBezTo>
                    <a:pt x="365" y="35381"/>
                    <a:pt x="8451" y="45533"/>
                    <a:pt x="18451" y="45533"/>
                  </a:cubicBezTo>
                  <a:cubicBezTo>
                    <a:pt x="28420" y="45533"/>
                    <a:pt x="36536" y="35411"/>
                    <a:pt x="36536" y="22949"/>
                  </a:cubicBezTo>
                  <a:cubicBezTo>
                    <a:pt x="36506" y="10517"/>
                    <a:pt x="28420" y="396"/>
                    <a:pt x="18451" y="396"/>
                  </a:cubicBezTo>
                  <a:close/>
                </a:path>
              </a:pathLst>
            </a:custGeom>
            <a:solidFill>
              <a:srgbClr val="e84987"/>
            </a:solidFill>
            <a:ln w="9360">
              <a:solidFill>
                <a:srgbClr val="e84987"/>
              </a:solidFill>
              <a:round/>
            </a:ln>
          </p:spPr>
          <p:style>
            <a:lnRef idx="0"/>
            <a:fillRef idx="0"/>
            <a:effectRef idx="0"/>
            <a:fontRef idx="minor"/>
          </p:style>
        </p:sp>
        <p:sp>
          <p:nvSpPr>
            <p:cNvPr id="2131" name="CustomShape 7"/>
            <p:cNvSpPr/>
            <p:nvPr/>
          </p:nvSpPr>
          <p:spPr>
            <a:xfrm>
              <a:off x="7961400" y="288360"/>
              <a:ext cx="412560" cy="654480"/>
            </a:xfrm>
            <a:custGeom>
              <a:avLst/>
              <a:gdLst/>
              <a:ahLst/>
              <a:rect l="l" t="t" r="r" b="b"/>
              <a:pathLst>
                <a:path w="28998" h="45898">
                  <a:moveTo>
                    <a:pt x="14469" y="45898"/>
                  </a:moveTo>
                  <a:cubicBezTo>
                    <a:pt x="6505" y="45898"/>
                    <a:pt x="0" y="35594"/>
                    <a:pt x="0" y="22949"/>
                  </a:cubicBezTo>
                  <a:cubicBezTo>
                    <a:pt x="0" y="10305"/>
                    <a:pt x="6505" y="1"/>
                    <a:pt x="14469" y="1"/>
                  </a:cubicBezTo>
                  <a:cubicBezTo>
                    <a:pt x="22463" y="1"/>
                    <a:pt x="28937" y="10305"/>
                    <a:pt x="28937" y="22949"/>
                  </a:cubicBezTo>
                  <a:cubicBezTo>
                    <a:pt x="28998" y="35594"/>
                    <a:pt x="22493" y="45898"/>
                    <a:pt x="14469" y="45898"/>
                  </a:cubicBezTo>
                  <a:close/>
                  <a:moveTo>
                    <a:pt x="14469" y="396"/>
                  </a:moveTo>
                  <a:cubicBezTo>
                    <a:pt x="6687" y="396"/>
                    <a:pt x="365" y="10487"/>
                    <a:pt x="365" y="22949"/>
                  </a:cubicBezTo>
                  <a:cubicBezTo>
                    <a:pt x="365" y="35381"/>
                    <a:pt x="6687" y="45533"/>
                    <a:pt x="14469" y="45533"/>
                  </a:cubicBezTo>
                  <a:cubicBezTo>
                    <a:pt x="22250" y="45533"/>
                    <a:pt x="28572" y="35411"/>
                    <a:pt x="28572" y="22949"/>
                  </a:cubicBezTo>
                  <a:cubicBezTo>
                    <a:pt x="28603" y="10517"/>
                    <a:pt x="22250" y="396"/>
                    <a:pt x="14469" y="396"/>
                  </a:cubicBezTo>
                  <a:close/>
                </a:path>
              </a:pathLst>
            </a:custGeom>
            <a:solidFill>
              <a:srgbClr val="e84987"/>
            </a:solidFill>
            <a:ln w="9360">
              <a:solidFill>
                <a:srgbClr val="e84987"/>
              </a:solidFill>
              <a:round/>
            </a:ln>
          </p:spPr>
          <p:style>
            <a:lnRef idx="0"/>
            <a:fillRef idx="0"/>
            <a:effectRef idx="0"/>
            <a:fontRef idx="minor"/>
          </p:style>
        </p:sp>
        <p:sp>
          <p:nvSpPr>
            <p:cNvPr id="2132" name="CustomShape 8"/>
            <p:cNvSpPr/>
            <p:nvPr/>
          </p:nvSpPr>
          <p:spPr>
            <a:xfrm>
              <a:off x="8009640" y="288360"/>
              <a:ext cx="317520" cy="654480"/>
            </a:xfrm>
            <a:custGeom>
              <a:avLst/>
              <a:gdLst/>
              <a:ahLst/>
              <a:rect l="l" t="t" r="r" b="b"/>
              <a:pathLst>
                <a:path w="22342" h="45898">
                  <a:moveTo>
                    <a:pt x="11186" y="45898"/>
                  </a:moveTo>
                  <a:cubicBezTo>
                    <a:pt x="5016" y="45898"/>
                    <a:pt x="0" y="35594"/>
                    <a:pt x="0" y="22949"/>
                  </a:cubicBezTo>
                  <a:cubicBezTo>
                    <a:pt x="0" y="10305"/>
                    <a:pt x="5016" y="1"/>
                    <a:pt x="11186" y="1"/>
                  </a:cubicBezTo>
                  <a:cubicBezTo>
                    <a:pt x="17326" y="1"/>
                    <a:pt x="22341" y="10305"/>
                    <a:pt x="22341" y="22949"/>
                  </a:cubicBezTo>
                  <a:cubicBezTo>
                    <a:pt x="22341" y="35594"/>
                    <a:pt x="17326" y="45898"/>
                    <a:pt x="11186" y="45898"/>
                  </a:cubicBezTo>
                  <a:close/>
                  <a:moveTo>
                    <a:pt x="11186" y="396"/>
                  </a:moveTo>
                  <a:cubicBezTo>
                    <a:pt x="5259" y="396"/>
                    <a:pt x="426" y="10487"/>
                    <a:pt x="426" y="22949"/>
                  </a:cubicBezTo>
                  <a:cubicBezTo>
                    <a:pt x="426" y="35381"/>
                    <a:pt x="5259" y="45533"/>
                    <a:pt x="11186" y="45533"/>
                  </a:cubicBezTo>
                  <a:cubicBezTo>
                    <a:pt x="17113" y="45533"/>
                    <a:pt x="21916" y="35411"/>
                    <a:pt x="21916" y="22949"/>
                  </a:cubicBezTo>
                  <a:cubicBezTo>
                    <a:pt x="21916" y="10517"/>
                    <a:pt x="17113" y="396"/>
                    <a:pt x="11186" y="396"/>
                  </a:cubicBezTo>
                  <a:close/>
                </a:path>
              </a:pathLst>
            </a:custGeom>
            <a:solidFill>
              <a:srgbClr val="e84987"/>
            </a:solidFill>
            <a:ln w="9360">
              <a:solidFill>
                <a:srgbClr val="e84987"/>
              </a:solidFill>
              <a:round/>
            </a:ln>
          </p:spPr>
          <p:style>
            <a:lnRef idx="0"/>
            <a:fillRef idx="0"/>
            <a:effectRef idx="0"/>
            <a:fontRef idx="minor"/>
          </p:style>
        </p:sp>
        <p:sp>
          <p:nvSpPr>
            <p:cNvPr id="2133" name="CustomShape 9"/>
            <p:cNvSpPr/>
            <p:nvPr/>
          </p:nvSpPr>
          <p:spPr>
            <a:xfrm>
              <a:off x="8063280" y="288360"/>
              <a:ext cx="213480" cy="654480"/>
            </a:xfrm>
            <a:custGeom>
              <a:avLst/>
              <a:gdLst/>
              <a:ahLst/>
              <a:rect l="l" t="t" r="r" b="b"/>
              <a:pathLst>
                <a:path w="15078" h="45898">
                  <a:moveTo>
                    <a:pt x="7509" y="45898"/>
                  </a:moveTo>
                  <a:cubicBezTo>
                    <a:pt x="3284" y="45898"/>
                    <a:pt x="1" y="35837"/>
                    <a:pt x="1" y="22949"/>
                  </a:cubicBezTo>
                  <a:cubicBezTo>
                    <a:pt x="1" y="10061"/>
                    <a:pt x="3284" y="1"/>
                    <a:pt x="7509" y="1"/>
                  </a:cubicBezTo>
                  <a:cubicBezTo>
                    <a:pt x="11734" y="1"/>
                    <a:pt x="15047" y="10061"/>
                    <a:pt x="15047" y="22949"/>
                  </a:cubicBezTo>
                  <a:cubicBezTo>
                    <a:pt x="15077" y="35837"/>
                    <a:pt x="11734" y="45898"/>
                    <a:pt x="7509" y="45898"/>
                  </a:cubicBezTo>
                  <a:close/>
                  <a:moveTo>
                    <a:pt x="7509" y="396"/>
                  </a:moveTo>
                  <a:cubicBezTo>
                    <a:pt x="3557" y="396"/>
                    <a:pt x="366" y="10487"/>
                    <a:pt x="366" y="22949"/>
                  </a:cubicBezTo>
                  <a:cubicBezTo>
                    <a:pt x="366" y="35381"/>
                    <a:pt x="3557" y="45533"/>
                    <a:pt x="7509" y="45533"/>
                  </a:cubicBezTo>
                  <a:cubicBezTo>
                    <a:pt x="11460" y="45533"/>
                    <a:pt x="14652" y="35411"/>
                    <a:pt x="14652" y="22949"/>
                  </a:cubicBezTo>
                  <a:cubicBezTo>
                    <a:pt x="14652" y="10517"/>
                    <a:pt x="11460" y="396"/>
                    <a:pt x="7509" y="396"/>
                  </a:cubicBezTo>
                  <a:close/>
                </a:path>
              </a:pathLst>
            </a:custGeom>
            <a:solidFill>
              <a:srgbClr val="e84987"/>
            </a:solidFill>
            <a:ln w="9360">
              <a:solidFill>
                <a:srgbClr val="e84987"/>
              </a:solidFill>
              <a:round/>
            </a:ln>
          </p:spPr>
          <p:style>
            <a:lnRef idx="0"/>
            <a:fillRef idx="0"/>
            <a:effectRef idx="0"/>
            <a:fontRef idx="minor"/>
          </p:style>
        </p:sp>
        <p:sp>
          <p:nvSpPr>
            <p:cNvPr id="2134" name="CustomShape 10"/>
            <p:cNvSpPr/>
            <p:nvPr/>
          </p:nvSpPr>
          <p:spPr>
            <a:xfrm>
              <a:off x="8119800" y="288360"/>
              <a:ext cx="102960" cy="654480"/>
            </a:xfrm>
            <a:custGeom>
              <a:avLst/>
              <a:gdLst/>
              <a:ahLst/>
              <a:rect l="l" t="t" r="r" b="b"/>
              <a:pathLst>
                <a:path w="7357" h="45898">
                  <a:moveTo>
                    <a:pt x="3678" y="45898"/>
                  </a:moveTo>
                  <a:cubicBezTo>
                    <a:pt x="1277" y="45898"/>
                    <a:pt x="0" y="34074"/>
                    <a:pt x="0" y="22949"/>
                  </a:cubicBezTo>
                  <a:cubicBezTo>
                    <a:pt x="0" y="11824"/>
                    <a:pt x="1277" y="1"/>
                    <a:pt x="3678" y="1"/>
                  </a:cubicBezTo>
                  <a:cubicBezTo>
                    <a:pt x="6080" y="1"/>
                    <a:pt x="7356" y="11824"/>
                    <a:pt x="7356" y="22949"/>
                  </a:cubicBezTo>
                  <a:cubicBezTo>
                    <a:pt x="7356" y="34074"/>
                    <a:pt x="6019" y="45898"/>
                    <a:pt x="3678" y="45898"/>
                  </a:cubicBezTo>
                  <a:close/>
                  <a:moveTo>
                    <a:pt x="3678" y="396"/>
                  </a:moveTo>
                  <a:cubicBezTo>
                    <a:pt x="2128" y="396"/>
                    <a:pt x="396" y="9666"/>
                    <a:pt x="396" y="22949"/>
                  </a:cubicBezTo>
                  <a:cubicBezTo>
                    <a:pt x="396" y="36262"/>
                    <a:pt x="2158" y="45533"/>
                    <a:pt x="3678" y="45533"/>
                  </a:cubicBezTo>
                  <a:cubicBezTo>
                    <a:pt x="5198" y="45533"/>
                    <a:pt x="6931" y="36262"/>
                    <a:pt x="6931" y="22949"/>
                  </a:cubicBezTo>
                  <a:cubicBezTo>
                    <a:pt x="6931" y="9666"/>
                    <a:pt x="5198" y="396"/>
                    <a:pt x="3678" y="396"/>
                  </a:cubicBezTo>
                  <a:close/>
                </a:path>
              </a:pathLst>
            </a:custGeom>
            <a:solidFill>
              <a:srgbClr val="e84987"/>
            </a:solidFill>
            <a:ln w="9360">
              <a:solidFill>
                <a:srgbClr val="e84987"/>
              </a:solidFill>
              <a:round/>
            </a:ln>
          </p:spPr>
          <p:style>
            <a:lnRef idx="0"/>
            <a:fillRef idx="0"/>
            <a:effectRef idx="0"/>
            <a:fontRef idx="minor"/>
          </p:style>
        </p:sp>
        <p:sp>
          <p:nvSpPr>
            <p:cNvPr id="2135" name="CustomShape 11"/>
            <p:cNvSpPr/>
            <p:nvPr/>
          </p:nvSpPr>
          <p:spPr>
            <a:xfrm>
              <a:off x="8165160" y="291240"/>
              <a:ext cx="3240" cy="649440"/>
            </a:xfrm>
            <a:custGeom>
              <a:avLst/>
              <a:gdLst/>
              <a:ahLst/>
              <a:rect l="l" t="t" r="r" b="b"/>
              <a:pathLst>
                <a:path w="366" h="45534">
                  <a:moveTo>
                    <a:pt x="1" y="1"/>
                  </a:moveTo>
                  <a:lnTo>
                    <a:pt x="366" y="1"/>
                  </a:lnTo>
                  <a:lnTo>
                    <a:pt x="366" y="45533"/>
                  </a:lnTo>
                  <a:lnTo>
                    <a:pt x="1" y="45533"/>
                  </a:lnTo>
                  <a:close/>
                </a:path>
              </a:pathLst>
            </a:custGeom>
            <a:solidFill>
              <a:srgbClr val="e84987"/>
            </a:solidFill>
            <a:ln w="9360">
              <a:solidFill>
                <a:srgbClr val="e84987"/>
              </a:solidFill>
              <a:round/>
            </a:ln>
          </p:spPr>
          <p:style>
            <a:lnRef idx="0"/>
            <a:fillRef idx="0"/>
            <a:effectRef idx="0"/>
            <a:fontRef idx="minor"/>
          </p:style>
        </p:sp>
        <p:sp>
          <p:nvSpPr>
            <p:cNvPr id="2136" name="CustomShape 12"/>
            <p:cNvSpPr/>
            <p:nvPr/>
          </p:nvSpPr>
          <p:spPr>
            <a:xfrm>
              <a:off x="7848360" y="664200"/>
              <a:ext cx="636840" cy="3240"/>
            </a:xfrm>
            <a:custGeom>
              <a:avLst/>
              <a:gdLst/>
              <a:ahLst/>
              <a:rect l="l" t="t" r="r" b="b"/>
              <a:pathLst>
                <a:path w="44652" h="366">
                  <a:moveTo>
                    <a:pt x="0" y="0"/>
                  </a:moveTo>
                  <a:lnTo>
                    <a:pt x="44652" y="0"/>
                  </a:lnTo>
                  <a:lnTo>
                    <a:pt x="44652" y="365"/>
                  </a:lnTo>
                  <a:lnTo>
                    <a:pt x="0" y="365"/>
                  </a:lnTo>
                  <a:close/>
                </a:path>
              </a:pathLst>
            </a:custGeom>
            <a:solidFill>
              <a:srgbClr val="e84987"/>
            </a:solidFill>
            <a:ln w="9360">
              <a:solidFill>
                <a:srgbClr val="e84987"/>
              </a:solidFill>
              <a:round/>
            </a:ln>
          </p:spPr>
          <p:style>
            <a:lnRef idx="0"/>
            <a:fillRef idx="0"/>
            <a:effectRef idx="0"/>
            <a:fontRef idx="minor"/>
          </p:style>
        </p:sp>
        <p:sp>
          <p:nvSpPr>
            <p:cNvPr id="2137" name="CustomShape 13"/>
            <p:cNvSpPr/>
            <p:nvPr/>
          </p:nvSpPr>
          <p:spPr>
            <a:xfrm>
              <a:off x="7857360" y="712440"/>
              <a:ext cx="619920" cy="3600"/>
            </a:xfrm>
            <a:custGeom>
              <a:avLst/>
              <a:gdLst/>
              <a:ahLst/>
              <a:rect l="l" t="t" r="r" b="b"/>
              <a:pathLst>
                <a:path w="43467" h="396">
                  <a:moveTo>
                    <a:pt x="1" y="0"/>
                  </a:moveTo>
                  <a:lnTo>
                    <a:pt x="43467" y="0"/>
                  </a:lnTo>
                  <a:lnTo>
                    <a:pt x="43467" y="395"/>
                  </a:lnTo>
                  <a:lnTo>
                    <a:pt x="1" y="395"/>
                  </a:lnTo>
                  <a:close/>
                </a:path>
              </a:pathLst>
            </a:custGeom>
            <a:solidFill>
              <a:srgbClr val="e84987"/>
            </a:solidFill>
            <a:ln w="9360">
              <a:solidFill>
                <a:srgbClr val="e84987"/>
              </a:solidFill>
              <a:round/>
            </a:ln>
          </p:spPr>
          <p:style>
            <a:lnRef idx="0"/>
            <a:fillRef idx="0"/>
            <a:effectRef idx="0"/>
            <a:fontRef idx="minor"/>
          </p:style>
        </p:sp>
        <p:sp>
          <p:nvSpPr>
            <p:cNvPr id="2138" name="CustomShape 14"/>
            <p:cNvSpPr/>
            <p:nvPr/>
          </p:nvSpPr>
          <p:spPr>
            <a:xfrm>
              <a:off x="7877160" y="760680"/>
              <a:ext cx="578520" cy="3600"/>
            </a:xfrm>
            <a:custGeom>
              <a:avLst/>
              <a:gdLst/>
              <a:ahLst/>
              <a:rect l="l" t="t" r="r" b="b"/>
              <a:pathLst>
                <a:path w="40579" h="396">
                  <a:moveTo>
                    <a:pt x="1" y="0"/>
                  </a:moveTo>
                  <a:lnTo>
                    <a:pt x="40579" y="0"/>
                  </a:lnTo>
                  <a:lnTo>
                    <a:pt x="40579" y="395"/>
                  </a:lnTo>
                  <a:lnTo>
                    <a:pt x="1" y="395"/>
                  </a:lnTo>
                  <a:close/>
                </a:path>
              </a:pathLst>
            </a:custGeom>
            <a:solidFill>
              <a:srgbClr val="e84987"/>
            </a:solidFill>
            <a:ln w="9360">
              <a:solidFill>
                <a:srgbClr val="e84987"/>
              </a:solidFill>
              <a:round/>
            </a:ln>
          </p:spPr>
          <p:style>
            <a:lnRef idx="0"/>
            <a:fillRef idx="0"/>
            <a:effectRef idx="0"/>
            <a:fontRef idx="minor"/>
          </p:style>
        </p:sp>
        <p:sp>
          <p:nvSpPr>
            <p:cNvPr id="2139" name="CustomShape 15"/>
            <p:cNvSpPr/>
            <p:nvPr/>
          </p:nvSpPr>
          <p:spPr>
            <a:xfrm>
              <a:off x="7904880" y="803520"/>
              <a:ext cx="524520" cy="3240"/>
            </a:xfrm>
            <a:custGeom>
              <a:avLst/>
              <a:gdLst/>
              <a:ahLst/>
              <a:rect l="l" t="t" r="r" b="b"/>
              <a:pathLst>
                <a:path w="36811" h="366">
                  <a:moveTo>
                    <a:pt x="1" y="1"/>
                  </a:moveTo>
                  <a:lnTo>
                    <a:pt x="36810" y="1"/>
                  </a:lnTo>
                  <a:lnTo>
                    <a:pt x="36810" y="366"/>
                  </a:lnTo>
                  <a:lnTo>
                    <a:pt x="1" y="366"/>
                  </a:lnTo>
                  <a:close/>
                </a:path>
              </a:pathLst>
            </a:custGeom>
            <a:solidFill>
              <a:srgbClr val="e84987"/>
            </a:solidFill>
            <a:ln w="9360">
              <a:solidFill>
                <a:srgbClr val="e84987"/>
              </a:solidFill>
              <a:round/>
            </a:ln>
          </p:spPr>
          <p:style>
            <a:lnRef idx="0"/>
            <a:fillRef idx="0"/>
            <a:effectRef idx="0"/>
            <a:fontRef idx="minor"/>
          </p:style>
        </p:sp>
        <p:sp>
          <p:nvSpPr>
            <p:cNvPr id="2140" name="CustomShape 16"/>
            <p:cNvSpPr/>
            <p:nvPr/>
          </p:nvSpPr>
          <p:spPr>
            <a:xfrm>
              <a:off x="7937280" y="842400"/>
              <a:ext cx="457920" cy="3240"/>
            </a:xfrm>
            <a:custGeom>
              <a:avLst/>
              <a:gdLst/>
              <a:ahLst/>
              <a:rect l="l" t="t" r="r" b="b"/>
              <a:pathLst>
                <a:path w="32160" h="366">
                  <a:moveTo>
                    <a:pt x="1" y="0"/>
                  </a:moveTo>
                  <a:lnTo>
                    <a:pt x="32159" y="0"/>
                  </a:lnTo>
                  <a:lnTo>
                    <a:pt x="32159" y="365"/>
                  </a:lnTo>
                  <a:lnTo>
                    <a:pt x="1" y="365"/>
                  </a:lnTo>
                  <a:close/>
                </a:path>
              </a:pathLst>
            </a:custGeom>
            <a:solidFill>
              <a:srgbClr val="e84987"/>
            </a:solidFill>
            <a:ln w="9360">
              <a:solidFill>
                <a:srgbClr val="e84987"/>
              </a:solidFill>
              <a:round/>
            </a:ln>
          </p:spPr>
          <p:style>
            <a:lnRef idx="0"/>
            <a:fillRef idx="0"/>
            <a:effectRef idx="0"/>
            <a:fontRef idx="minor"/>
          </p:style>
        </p:sp>
        <p:sp>
          <p:nvSpPr>
            <p:cNvPr id="2141" name="CustomShape 17"/>
            <p:cNvSpPr/>
            <p:nvPr/>
          </p:nvSpPr>
          <p:spPr>
            <a:xfrm>
              <a:off x="7977600" y="877680"/>
              <a:ext cx="377640" cy="3600"/>
            </a:xfrm>
            <a:custGeom>
              <a:avLst/>
              <a:gdLst/>
              <a:ahLst/>
              <a:rect l="l" t="t" r="r" b="b"/>
              <a:pathLst>
                <a:path w="26537" h="396">
                  <a:moveTo>
                    <a:pt x="1" y="1"/>
                  </a:moveTo>
                  <a:lnTo>
                    <a:pt x="26536" y="1"/>
                  </a:lnTo>
                  <a:lnTo>
                    <a:pt x="26536" y="396"/>
                  </a:lnTo>
                  <a:lnTo>
                    <a:pt x="1" y="396"/>
                  </a:lnTo>
                  <a:close/>
                </a:path>
              </a:pathLst>
            </a:custGeom>
            <a:solidFill>
              <a:srgbClr val="e84987"/>
            </a:solidFill>
            <a:ln w="9360">
              <a:solidFill>
                <a:srgbClr val="e84987"/>
              </a:solidFill>
              <a:round/>
            </a:ln>
          </p:spPr>
          <p:style>
            <a:lnRef idx="0"/>
            <a:fillRef idx="0"/>
            <a:effectRef idx="0"/>
            <a:fontRef idx="minor"/>
          </p:style>
        </p:sp>
        <p:sp>
          <p:nvSpPr>
            <p:cNvPr id="2142" name="CustomShape 18"/>
            <p:cNvSpPr/>
            <p:nvPr/>
          </p:nvSpPr>
          <p:spPr>
            <a:xfrm>
              <a:off x="8022240" y="905040"/>
              <a:ext cx="289080" cy="3240"/>
            </a:xfrm>
            <a:custGeom>
              <a:avLst/>
              <a:gdLst/>
              <a:ahLst/>
              <a:rect l="l" t="t" r="r" b="b"/>
              <a:pathLst>
                <a:path w="20366" h="366">
                  <a:moveTo>
                    <a:pt x="1" y="0"/>
                  </a:moveTo>
                  <a:lnTo>
                    <a:pt x="20366" y="0"/>
                  </a:lnTo>
                  <a:lnTo>
                    <a:pt x="20366" y="365"/>
                  </a:lnTo>
                  <a:lnTo>
                    <a:pt x="1" y="365"/>
                  </a:lnTo>
                  <a:close/>
                </a:path>
              </a:pathLst>
            </a:custGeom>
            <a:solidFill>
              <a:srgbClr val="e84987"/>
            </a:solidFill>
            <a:ln w="9360">
              <a:solidFill>
                <a:srgbClr val="e84987"/>
              </a:solidFill>
              <a:round/>
            </a:ln>
          </p:spPr>
          <p:style>
            <a:lnRef idx="0"/>
            <a:fillRef idx="0"/>
            <a:effectRef idx="0"/>
            <a:fontRef idx="minor"/>
          </p:style>
        </p:sp>
        <p:sp>
          <p:nvSpPr>
            <p:cNvPr id="2143" name="CustomShape 19"/>
            <p:cNvSpPr/>
            <p:nvPr/>
          </p:nvSpPr>
          <p:spPr>
            <a:xfrm>
              <a:off x="7842240" y="618120"/>
              <a:ext cx="650520" cy="3240"/>
            </a:xfrm>
            <a:custGeom>
              <a:avLst/>
              <a:gdLst/>
              <a:ahLst/>
              <a:rect l="l" t="t" r="r" b="b"/>
              <a:pathLst>
                <a:path w="45625" h="366">
                  <a:moveTo>
                    <a:pt x="1" y="0"/>
                  </a:moveTo>
                  <a:lnTo>
                    <a:pt x="45625" y="0"/>
                  </a:lnTo>
                  <a:lnTo>
                    <a:pt x="45625" y="365"/>
                  </a:lnTo>
                  <a:lnTo>
                    <a:pt x="1" y="365"/>
                  </a:lnTo>
                  <a:close/>
                </a:path>
              </a:pathLst>
            </a:custGeom>
            <a:solidFill>
              <a:srgbClr val="e84987"/>
            </a:solidFill>
            <a:ln w="9360">
              <a:solidFill>
                <a:srgbClr val="e84987"/>
              </a:solidFill>
              <a:round/>
            </a:ln>
          </p:spPr>
          <p:style>
            <a:lnRef idx="0"/>
            <a:fillRef idx="0"/>
            <a:effectRef idx="0"/>
            <a:fontRef idx="minor"/>
          </p:style>
        </p:sp>
        <p:sp>
          <p:nvSpPr>
            <p:cNvPr id="2144" name="CustomShape 20"/>
            <p:cNvSpPr/>
            <p:nvPr/>
          </p:nvSpPr>
          <p:spPr>
            <a:xfrm>
              <a:off x="7848360" y="568080"/>
              <a:ext cx="636840" cy="3240"/>
            </a:xfrm>
            <a:custGeom>
              <a:avLst/>
              <a:gdLst/>
              <a:ahLst/>
              <a:rect l="l" t="t" r="r" b="b"/>
              <a:pathLst>
                <a:path w="44652" h="366">
                  <a:moveTo>
                    <a:pt x="0" y="1"/>
                  </a:moveTo>
                  <a:lnTo>
                    <a:pt x="44652" y="1"/>
                  </a:lnTo>
                  <a:lnTo>
                    <a:pt x="44652" y="366"/>
                  </a:lnTo>
                  <a:lnTo>
                    <a:pt x="0" y="366"/>
                  </a:lnTo>
                  <a:close/>
                </a:path>
              </a:pathLst>
            </a:custGeom>
            <a:solidFill>
              <a:srgbClr val="e84987"/>
            </a:solidFill>
            <a:ln w="9360">
              <a:solidFill>
                <a:srgbClr val="e84987"/>
              </a:solidFill>
              <a:round/>
            </a:ln>
          </p:spPr>
          <p:style>
            <a:lnRef idx="0"/>
            <a:fillRef idx="0"/>
            <a:effectRef idx="0"/>
            <a:fontRef idx="minor"/>
          </p:style>
        </p:sp>
        <p:sp>
          <p:nvSpPr>
            <p:cNvPr id="2145" name="CustomShape 21"/>
            <p:cNvSpPr/>
            <p:nvPr/>
          </p:nvSpPr>
          <p:spPr>
            <a:xfrm>
              <a:off x="7857360" y="519480"/>
              <a:ext cx="619920" cy="3600"/>
            </a:xfrm>
            <a:custGeom>
              <a:avLst/>
              <a:gdLst/>
              <a:ahLst/>
              <a:rect l="l" t="t" r="r" b="b"/>
              <a:pathLst>
                <a:path w="43467" h="396">
                  <a:moveTo>
                    <a:pt x="1" y="1"/>
                  </a:moveTo>
                  <a:lnTo>
                    <a:pt x="43467" y="1"/>
                  </a:lnTo>
                  <a:lnTo>
                    <a:pt x="43467" y="396"/>
                  </a:lnTo>
                  <a:lnTo>
                    <a:pt x="1" y="396"/>
                  </a:lnTo>
                  <a:close/>
                </a:path>
              </a:pathLst>
            </a:custGeom>
            <a:solidFill>
              <a:srgbClr val="e84987"/>
            </a:solidFill>
            <a:ln w="9360">
              <a:solidFill>
                <a:srgbClr val="e84987"/>
              </a:solidFill>
              <a:round/>
            </a:ln>
          </p:spPr>
          <p:style>
            <a:lnRef idx="0"/>
            <a:fillRef idx="0"/>
            <a:effectRef idx="0"/>
            <a:fontRef idx="minor"/>
          </p:style>
        </p:sp>
        <p:sp>
          <p:nvSpPr>
            <p:cNvPr id="2146" name="CustomShape 22"/>
            <p:cNvSpPr/>
            <p:nvPr/>
          </p:nvSpPr>
          <p:spPr>
            <a:xfrm>
              <a:off x="7877160" y="471240"/>
              <a:ext cx="578520" cy="3600"/>
            </a:xfrm>
            <a:custGeom>
              <a:avLst/>
              <a:gdLst/>
              <a:ahLst/>
              <a:rect l="l" t="t" r="r" b="b"/>
              <a:pathLst>
                <a:path w="40579" h="396">
                  <a:moveTo>
                    <a:pt x="1" y="1"/>
                  </a:moveTo>
                  <a:lnTo>
                    <a:pt x="40579" y="1"/>
                  </a:lnTo>
                  <a:lnTo>
                    <a:pt x="40579" y="396"/>
                  </a:lnTo>
                  <a:lnTo>
                    <a:pt x="1" y="396"/>
                  </a:lnTo>
                  <a:close/>
                </a:path>
              </a:pathLst>
            </a:custGeom>
            <a:solidFill>
              <a:srgbClr val="e84987"/>
            </a:solidFill>
            <a:ln w="9360">
              <a:solidFill>
                <a:srgbClr val="e84987"/>
              </a:solidFill>
              <a:round/>
            </a:ln>
          </p:spPr>
          <p:style>
            <a:lnRef idx="0"/>
            <a:fillRef idx="0"/>
            <a:effectRef idx="0"/>
            <a:fontRef idx="minor"/>
          </p:style>
        </p:sp>
        <p:sp>
          <p:nvSpPr>
            <p:cNvPr id="2147" name="CustomShape 23"/>
            <p:cNvSpPr/>
            <p:nvPr/>
          </p:nvSpPr>
          <p:spPr>
            <a:xfrm>
              <a:off x="7904880" y="428400"/>
              <a:ext cx="524520" cy="3600"/>
            </a:xfrm>
            <a:custGeom>
              <a:avLst/>
              <a:gdLst/>
              <a:ahLst/>
              <a:rect l="l" t="t" r="r" b="b"/>
              <a:pathLst>
                <a:path w="36811" h="397">
                  <a:moveTo>
                    <a:pt x="1" y="1"/>
                  </a:moveTo>
                  <a:lnTo>
                    <a:pt x="36810" y="1"/>
                  </a:lnTo>
                  <a:lnTo>
                    <a:pt x="36810" y="396"/>
                  </a:lnTo>
                  <a:lnTo>
                    <a:pt x="1" y="396"/>
                  </a:lnTo>
                  <a:close/>
                </a:path>
              </a:pathLst>
            </a:custGeom>
            <a:solidFill>
              <a:srgbClr val="e84987"/>
            </a:solidFill>
            <a:ln w="9360">
              <a:solidFill>
                <a:srgbClr val="e84987"/>
              </a:solidFill>
              <a:round/>
            </a:ln>
          </p:spPr>
          <p:style>
            <a:lnRef idx="0"/>
            <a:fillRef idx="0"/>
            <a:effectRef idx="0"/>
            <a:fontRef idx="minor"/>
          </p:style>
        </p:sp>
        <p:sp>
          <p:nvSpPr>
            <p:cNvPr id="2148" name="CustomShape 24"/>
            <p:cNvSpPr/>
            <p:nvPr/>
          </p:nvSpPr>
          <p:spPr>
            <a:xfrm>
              <a:off x="7937280" y="389520"/>
              <a:ext cx="457920" cy="3600"/>
            </a:xfrm>
            <a:custGeom>
              <a:avLst/>
              <a:gdLst/>
              <a:ahLst/>
              <a:rect l="l" t="t" r="r" b="b"/>
              <a:pathLst>
                <a:path w="32160" h="396">
                  <a:moveTo>
                    <a:pt x="1" y="0"/>
                  </a:moveTo>
                  <a:lnTo>
                    <a:pt x="32159" y="0"/>
                  </a:lnTo>
                  <a:lnTo>
                    <a:pt x="32159" y="395"/>
                  </a:lnTo>
                  <a:lnTo>
                    <a:pt x="1" y="395"/>
                  </a:lnTo>
                  <a:close/>
                </a:path>
              </a:pathLst>
            </a:custGeom>
            <a:solidFill>
              <a:srgbClr val="e84987"/>
            </a:solidFill>
            <a:ln w="9360">
              <a:solidFill>
                <a:srgbClr val="e84987"/>
              </a:solidFill>
              <a:round/>
            </a:ln>
          </p:spPr>
          <p:style>
            <a:lnRef idx="0"/>
            <a:fillRef idx="0"/>
            <a:effectRef idx="0"/>
            <a:fontRef idx="minor"/>
          </p:style>
        </p:sp>
        <p:sp>
          <p:nvSpPr>
            <p:cNvPr id="2149" name="CustomShape 25"/>
            <p:cNvSpPr/>
            <p:nvPr/>
          </p:nvSpPr>
          <p:spPr>
            <a:xfrm>
              <a:off x="7977600" y="354240"/>
              <a:ext cx="377640" cy="3600"/>
            </a:xfrm>
            <a:custGeom>
              <a:avLst/>
              <a:gdLst/>
              <a:ahLst/>
              <a:rect l="l" t="t" r="r" b="b"/>
              <a:pathLst>
                <a:path w="26537" h="396">
                  <a:moveTo>
                    <a:pt x="1" y="0"/>
                  </a:moveTo>
                  <a:lnTo>
                    <a:pt x="26536" y="0"/>
                  </a:lnTo>
                  <a:lnTo>
                    <a:pt x="26536" y="395"/>
                  </a:lnTo>
                  <a:lnTo>
                    <a:pt x="1" y="395"/>
                  </a:lnTo>
                  <a:close/>
                </a:path>
              </a:pathLst>
            </a:custGeom>
            <a:solidFill>
              <a:srgbClr val="e84987"/>
            </a:solidFill>
            <a:ln w="9360">
              <a:solidFill>
                <a:srgbClr val="e84987"/>
              </a:solidFill>
              <a:round/>
            </a:ln>
          </p:spPr>
          <p:style>
            <a:lnRef idx="0"/>
            <a:fillRef idx="0"/>
            <a:effectRef idx="0"/>
            <a:fontRef idx="minor"/>
          </p:style>
        </p:sp>
        <p:sp>
          <p:nvSpPr>
            <p:cNvPr id="2150" name="CustomShape 26"/>
            <p:cNvSpPr/>
            <p:nvPr/>
          </p:nvSpPr>
          <p:spPr>
            <a:xfrm>
              <a:off x="8022240" y="327240"/>
              <a:ext cx="289080" cy="3240"/>
            </a:xfrm>
            <a:custGeom>
              <a:avLst/>
              <a:gdLst/>
              <a:ahLst/>
              <a:rect l="l" t="t" r="r" b="b"/>
              <a:pathLst>
                <a:path w="20366" h="366">
                  <a:moveTo>
                    <a:pt x="1" y="1"/>
                  </a:moveTo>
                  <a:lnTo>
                    <a:pt x="20366" y="1"/>
                  </a:lnTo>
                  <a:lnTo>
                    <a:pt x="20366" y="365"/>
                  </a:lnTo>
                  <a:lnTo>
                    <a:pt x="1" y="365"/>
                  </a:lnTo>
                  <a:close/>
                </a:path>
              </a:pathLst>
            </a:custGeom>
            <a:solidFill>
              <a:srgbClr val="e84987"/>
            </a:solidFill>
            <a:ln w="9360">
              <a:solidFill>
                <a:srgbClr val="e84987"/>
              </a:solidFill>
              <a:round/>
            </a:ln>
          </p:spPr>
          <p:style>
            <a:lnRef idx="0"/>
            <a:fillRef idx="0"/>
            <a:effectRef idx="0"/>
            <a:fontRef idx="minor"/>
          </p:style>
        </p:sp>
      </p:grpSp>
      <p:sp>
        <p:nvSpPr>
          <p:cNvPr id="2151" name="CustomShape 27"/>
          <p:cNvSpPr/>
          <p:nvPr/>
        </p:nvSpPr>
        <p:spPr>
          <a:xfrm>
            <a:off x="525960" y="4341960"/>
            <a:ext cx="481320" cy="409320"/>
          </a:xfrm>
          <a:prstGeom prst="roundRect">
            <a:avLst>
              <a:gd name="adj" fmla="val 16667"/>
            </a:avLst>
          </a:prstGeom>
          <a:noFill/>
          <a:ln w="28440">
            <a:solidFill>
              <a:srgbClr val="84bde7"/>
            </a:solidFill>
            <a:round/>
          </a:ln>
        </p:spPr>
        <p:style>
          <a:lnRef idx="0"/>
          <a:fillRef idx="0"/>
          <a:effectRef idx="0"/>
          <a:fontRef idx="minor"/>
        </p:style>
      </p:sp>
      <p:sp>
        <p:nvSpPr>
          <p:cNvPr id="2152" name="CustomShape 28"/>
          <p:cNvSpPr/>
          <p:nvPr/>
        </p:nvSpPr>
        <p:spPr>
          <a:xfrm>
            <a:off x="576360" y="4341960"/>
            <a:ext cx="575280" cy="409320"/>
          </a:xfrm>
          <a:prstGeom prst="rect">
            <a:avLst/>
          </a:prstGeom>
          <a:noFill/>
          <a:ln>
            <a:noFill/>
          </a:ln>
        </p:spPr>
        <p:style>
          <a:lnRef idx="0"/>
          <a:fillRef idx="0"/>
          <a:effectRef idx="0"/>
          <a:fontRef idx="minor"/>
        </p:style>
        <p:txBody>
          <a:bodyPr lIns="90000" rIns="90000" tIns="45000" bIns="45000" anchor="ctr">
            <a:noAutofit/>
          </a:bodyPr>
          <a:p>
            <a:pPr>
              <a:lnSpc>
                <a:spcPct val="100000"/>
              </a:lnSpc>
            </a:pPr>
            <a:r>
              <a:rPr b="0" lang="fr-FR" sz="1800" spc="-1" strike="noStrike">
                <a:solidFill>
                  <a:srgbClr val="ffffff"/>
                </a:solidFill>
                <a:latin typeface="Arial"/>
                <a:ea typeface="DejaVu Sans"/>
              </a:rPr>
              <a:t>18</a:t>
            </a:r>
            <a:endParaRPr b="0" lang="fr-FR" sz="1800" spc="-1" strike="noStrike">
              <a:latin typeface="Arial"/>
            </a:endParaRPr>
          </a:p>
        </p:txBody>
      </p:sp>
      <p:sp>
        <p:nvSpPr>
          <p:cNvPr id="2153" name="CustomShape 29"/>
          <p:cNvSpPr/>
          <p:nvPr/>
        </p:nvSpPr>
        <p:spPr>
          <a:xfrm>
            <a:off x="504000" y="1064520"/>
            <a:ext cx="4104000" cy="3240000"/>
          </a:xfrm>
          <a:prstGeom prst="rect">
            <a:avLst/>
          </a:prstGeom>
          <a:solidFill>
            <a:srgbClr val="191919"/>
          </a:solidFill>
          <a:ln w="57240">
            <a:solidFill>
              <a:srgbClr val="808080"/>
            </a:solidFill>
            <a:round/>
          </a:ln>
        </p:spPr>
        <p:style>
          <a:lnRef idx="0"/>
          <a:fillRef idx="0"/>
          <a:effectRef idx="0"/>
          <a:fontRef idx="minor"/>
        </p:style>
      </p:sp>
      <p:sp>
        <p:nvSpPr>
          <p:cNvPr id="2154" name="CustomShape 30"/>
          <p:cNvSpPr/>
          <p:nvPr/>
        </p:nvSpPr>
        <p:spPr>
          <a:xfrm>
            <a:off x="707040" y="1447200"/>
            <a:ext cx="3672000" cy="216000"/>
          </a:xfrm>
          <a:prstGeom prst="flowChartAlternateProcess">
            <a:avLst/>
          </a:prstGeom>
          <a:solidFill>
            <a:srgbClr val="ff8000"/>
          </a:solidFill>
          <a:ln>
            <a:solidFill>
              <a:srgbClr val="ffbf00"/>
            </a:solidFill>
          </a:ln>
        </p:spPr>
        <p:style>
          <a:lnRef idx="0"/>
          <a:fillRef idx="0"/>
          <a:effectRef idx="0"/>
          <a:fontRef idx="minor"/>
        </p:style>
        <p:txBody>
          <a:bodyPr wrap="none" lIns="90000" rIns="90000" tIns="45000" bIns="45000" anchor="ctr">
            <a:noAutofit/>
          </a:bodyPr>
          <a:p>
            <a:pPr algn="ctr">
              <a:lnSpc>
                <a:spcPct val="100000"/>
              </a:lnSpc>
            </a:pPr>
            <a:r>
              <a:rPr b="1" i="1" lang="fr-FR" sz="1500" spc="-1" strike="noStrike">
                <a:solidFill>
                  <a:srgbClr val="000000"/>
                </a:solidFill>
                <a:latin typeface="C059"/>
                <a:ea typeface="DejaVu Sans"/>
              </a:rPr>
              <a:t>Size</a:t>
            </a:r>
            <a:endParaRPr b="0" lang="fr-FR" sz="1500" spc="-1" strike="noStrike">
              <a:latin typeface="Arial"/>
            </a:endParaRPr>
          </a:p>
        </p:txBody>
      </p:sp>
      <p:sp>
        <p:nvSpPr>
          <p:cNvPr id="2155" name="CustomShape 31"/>
          <p:cNvSpPr/>
          <p:nvPr/>
        </p:nvSpPr>
        <p:spPr>
          <a:xfrm>
            <a:off x="707040" y="3679200"/>
            <a:ext cx="3672000" cy="575280"/>
          </a:xfrm>
          <a:prstGeom prst="flowChartAlternateProcess">
            <a:avLst/>
          </a:prstGeom>
          <a:solidFill>
            <a:srgbClr val="ff8000"/>
          </a:solidFill>
          <a:ln>
            <a:solidFill>
              <a:srgbClr val="ffbf00"/>
            </a:solidFill>
          </a:ln>
        </p:spPr>
        <p:style>
          <a:lnRef idx="0"/>
          <a:fillRef idx="0"/>
          <a:effectRef idx="0"/>
          <a:fontRef idx="minor"/>
        </p:style>
        <p:txBody>
          <a:bodyPr wrap="none" lIns="90000" rIns="90000" tIns="45000" bIns="45000" anchor="ctr">
            <a:noAutofit/>
          </a:bodyPr>
          <a:p>
            <a:pPr algn="ctr">
              <a:lnSpc>
                <a:spcPct val="100000"/>
              </a:lnSpc>
            </a:pPr>
            <a:r>
              <a:rPr b="1" i="1" lang="fr-FR" sz="1500" spc="-1" strike="noStrike">
                <a:solidFill>
                  <a:srgbClr val="000000"/>
                </a:solidFill>
                <a:latin typeface="C059"/>
                <a:ea typeface="DejaVu Sans"/>
              </a:rPr>
              <a:t>Blo</a:t>
            </a:r>
            <a:r>
              <a:rPr b="1" i="1" lang="fr-FR" sz="1500" spc="-1" strike="noStrike">
                <a:solidFill>
                  <a:srgbClr val="000000"/>
                </a:solidFill>
                <a:latin typeface="C059"/>
                <a:ea typeface="DejaVu Sans"/>
              </a:rPr>
              <a:t>ck </a:t>
            </a:r>
            <a:r>
              <a:rPr b="1" i="1" lang="fr-FR" sz="1500" spc="-1" strike="noStrike">
                <a:solidFill>
                  <a:srgbClr val="000000"/>
                </a:solidFill>
                <a:latin typeface="C059"/>
                <a:ea typeface="DejaVu Sans"/>
              </a:rPr>
              <a:t>con</a:t>
            </a:r>
            <a:r>
              <a:rPr b="1" i="1" lang="fr-FR" sz="1500" spc="-1" strike="noStrike">
                <a:solidFill>
                  <a:srgbClr val="000000"/>
                </a:solidFill>
                <a:latin typeface="C059"/>
                <a:ea typeface="DejaVu Sans"/>
              </a:rPr>
              <a:t>tent</a:t>
            </a:r>
            <a:endParaRPr b="0" lang="fr-FR" sz="1500" spc="-1" strike="noStrike">
              <a:latin typeface="Arial"/>
            </a:endParaRPr>
          </a:p>
          <a:p>
            <a:pPr algn="ctr">
              <a:lnSpc>
                <a:spcPct val="100000"/>
              </a:lnSpc>
            </a:pPr>
            <a:endParaRPr b="0" lang="fr-FR" sz="1500" spc="-1" strike="noStrike">
              <a:latin typeface="Arial"/>
            </a:endParaRPr>
          </a:p>
        </p:txBody>
      </p:sp>
      <p:sp>
        <p:nvSpPr>
          <p:cNvPr id="2156" name="CustomShape 32"/>
          <p:cNvSpPr/>
          <p:nvPr/>
        </p:nvSpPr>
        <p:spPr>
          <a:xfrm>
            <a:off x="707040" y="3247200"/>
            <a:ext cx="3672000" cy="359280"/>
          </a:xfrm>
          <a:prstGeom prst="flowChartAlternateProcess">
            <a:avLst/>
          </a:prstGeom>
          <a:solidFill>
            <a:srgbClr val="ff8000"/>
          </a:solidFill>
          <a:ln>
            <a:solidFill>
              <a:srgbClr val="ffbf00"/>
            </a:solidFill>
          </a:ln>
        </p:spPr>
        <p:style>
          <a:lnRef idx="0"/>
          <a:fillRef idx="0"/>
          <a:effectRef idx="0"/>
          <a:fontRef idx="minor"/>
        </p:style>
        <p:txBody>
          <a:bodyPr wrap="none" lIns="90000" rIns="90000" tIns="45000" bIns="45000" anchor="ctr">
            <a:noAutofit/>
          </a:bodyPr>
          <a:p>
            <a:pPr algn="ctr">
              <a:lnSpc>
                <a:spcPct val="100000"/>
              </a:lnSpc>
            </a:pPr>
            <a:r>
              <a:rPr b="1" i="1" lang="fr-FR" sz="1500" spc="-1" strike="noStrike">
                <a:solidFill>
                  <a:srgbClr val="000000"/>
                </a:solidFill>
                <a:latin typeface="C059"/>
                <a:ea typeface="DejaVu Sans"/>
              </a:rPr>
              <a:t>Tra</a:t>
            </a:r>
            <a:r>
              <a:rPr b="1" i="1" lang="fr-FR" sz="1500" spc="-1" strike="noStrike">
                <a:solidFill>
                  <a:srgbClr val="000000"/>
                </a:solidFill>
                <a:latin typeface="C059"/>
                <a:ea typeface="DejaVu Sans"/>
              </a:rPr>
              <a:t>nsa</a:t>
            </a:r>
            <a:r>
              <a:rPr b="1" i="1" lang="fr-FR" sz="1500" spc="-1" strike="noStrike">
                <a:solidFill>
                  <a:srgbClr val="000000"/>
                </a:solidFill>
                <a:latin typeface="C059"/>
                <a:ea typeface="DejaVu Sans"/>
              </a:rPr>
              <a:t>ctio</a:t>
            </a:r>
            <a:r>
              <a:rPr b="1" i="1" lang="fr-FR" sz="1500" spc="-1" strike="noStrike">
                <a:solidFill>
                  <a:srgbClr val="000000"/>
                </a:solidFill>
                <a:latin typeface="C059"/>
                <a:ea typeface="DejaVu Sans"/>
              </a:rPr>
              <a:t>n </a:t>
            </a:r>
            <a:r>
              <a:rPr b="1" i="1" lang="fr-FR" sz="1500" spc="-1" strike="noStrike">
                <a:solidFill>
                  <a:srgbClr val="000000"/>
                </a:solidFill>
                <a:latin typeface="C059"/>
                <a:ea typeface="DejaVu Sans"/>
              </a:rPr>
              <a:t>cou</a:t>
            </a:r>
            <a:r>
              <a:rPr b="1" i="1" lang="fr-FR" sz="1500" spc="-1" strike="noStrike">
                <a:solidFill>
                  <a:srgbClr val="000000"/>
                </a:solidFill>
                <a:latin typeface="C059"/>
                <a:ea typeface="DejaVu Sans"/>
              </a:rPr>
              <a:t>nter</a:t>
            </a:r>
            <a:endParaRPr b="0" lang="fr-FR" sz="1500" spc="-1" strike="noStrike">
              <a:latin typeface="Arial"/>
            </a:endParaRPr>
          </a:p>
        </p:txBody>
      </p:sp>
      <p:sp>
        <p:nvSpPr>
          <p:cNvPr id="2157" name="CustomShape 33"/>
          <p:cNvSpPr/>
          <p:nvPr/>
        </p:nvSpPr>
        <p:spPr>
          <a:xfrm>
            <a:off x="720000" y="1735200"/>
            <a:ext cx="3672000" cy="1440000"/>
          </a:xfrm>
          <a:prstGeom prst="flowChartAlternateProcess">
            <a:avLst/>
          </a:prstGeom>
          <a:solidFill>
            <a:srgbClr val="ff8000"/>
          </a:solidFill>
          <a:ln>
            <a:solidFill>
              <a:srgbClr val="ffbf00"/>
            </a:solidFill>
          </a:ln>
        </p:spPr>
        <p:style>
          <a:lnRef idx="0"/>
          <a:fillRef idx="0"/>
          <a:effectRef idx="0"/>
          <a:fontRef idx="minor"/>
        </p:style>
        <p:txBody>
          <a:bodyPr wrap="none" lIns="90000" rIns="90000" tIns="45000" bIns="45000">
            <a:noAutofit/>
          </a:bodyPr>
          <a:p>
            <a:pPr algn="ctr">
              <a:lnSpc>
                <a:spcPct val="100000"/>
              </a:lnSpc>
              <a:spcBef>
                <a:spcPts val="283"/>
              </a:spcBef>
              <a:spcAft>
                <a:spcPts val="283"/>
              </a:spcAft>
            </a:pPr>
            <a:r>
              <a:rPr b="1" i="1" lang="fr-FR" sz="1200" spc="-1" strike="noStrike">
                <a:solidFill>
                  <a:srgbClr val="000000"/>
                </a:solidFill>
                <a:latin typeface="C059"/>
                <a:ea typeface="DejaVu Sans"/>
              </a:rPr>
              <a:t>Hea</a:t>
            </a:r>
            <a:r>
              <a:rPr b="1" i="1" lang="fr-FR" sz="1200" spc="-1" strike="noStrike">
                <a:solidFill>
                  <a:srgbClr val="000000"/>
                </a:solidFill>
                <a:latin typeface="C059"/>
                <a:ea typeface="DejaVu Sans"/>
              </a:rPr>
              <a:t>der</a:t>
            </a:r>
            <a:endParaRPr b="0" lang="fr-FR" sz="1200" spc="-1" strike="noStrike">
              <a:latin typeface="Arial"/>
              <a:ea typeface="Noto Sans CJK SC"/>
            </a:endParaRPr>
          </a:p>
        </p:txBody>
      </p:sp>
      <p:sp>
        <p:nvSpPr>
          <p:cNvPr id="2158" name="CustomShape 34"/>
          <p:cNvSpPr/>
          <p:nvPr/>
        </p:nvSpPr>
        <p:spPr>
          <a:xfrm>
            <a:off x="851040" y="2095920"/>
            <a:ext cx="1656000" cy="287280"/>
          </a:xfrm>
          <a:prstGeom prst="flowChartAlternateProcess">
            <a:avLst/>
          </a:prstGeom>
          <a:solidFill>
            <a:srgbClr val="ff8000"/>
          </a:solidFill>
          <a:ln w="57240">
            <a:solidFill>
              <a:srgbClr val="808080"/>
            </a:solidFill>
            <a:round/>
          </a:ln>
        </p:spPr>
        <p:style>
          <a:lnRef idx="0"/>
          <a:fillRef idx="0"/>
          <a:effectRef idx="0"/>
          <a:fontRef idx="minor"/>
        </p:style>
        <p:txBody>
          <a:bodyPr wrap="none" lIns="118440" rIns="118440" tIns="73440" bIns="73440" anchor="ctr">
            <a:noAutofit/>
          </a:bodyPr>
          <a:p>
            <a:pPr algn="ctr">
              <a:lnSpc>
                <a:spcPct val="100000"/>
              </a:lnSpc>
            </a:pPr>
            <a:r>
              <a:rPr b="1" i="1" lang="fr-FR" sz="1200" spc="-1" strike="noStrike">
                <a:solidFill>
                  <a:srgbClr val="000000"/>
                </a:solidFill>
                <a:latin typeface="C059"/>
                <a:ea typeface="DejaVu Sans"/>
              </a:rPr>
              <a:t>Vesio</a:t>
            </a:r>
            <a:r>
              <a:rPr b="1" i="1" lang="fr-FR" sz="1200" spc="-1" strike="noStrike">
                <a:solidFill>
                  <a:srgbClr val="000000"/>
                </a:solidFill>
                <a:latin typeface="C059"/>
                <a:ea typeface="DejaVu Sans"/>
              </a:rPr>
              <a:t>n</a:t>
            </a:r>
            <a:endParaRPr b="1" lang="fr-FR" sz="1200" spc="-1" strike="noStrike">
              <a:latin typeface="Arial"/>
            </a:endParaRPr>
          </a:p>
        </p:txBody>
      </p:sp>
      <p:sp>
        <p:nvSpPr>
          <p:cNvPr id="2159" name="CustomShape 35"/>
          <p:cNvSpPr/>
          <p:nvPr/>
        </p:nvSpPr>
        <p:spPr>
          <a:xfrm>
            <a:off x="851040" y="2455200"/>
            <a:ext cx="1656000" cy="287280"/>
          </a:xfrm>
          <a:prstGeom prst="flowChartAlternateProcess">
            <a:avLst/>
          </a:prstGeom>
          <a:solidFill>
            <a:srgbClr val="ff8000"/>
          </a:solidFill>
          <a:ln w="57240">
            <a:solidFill>
              <a:srgbClr val="808080"/>
            </a:solidFill>
            <a:round/>
          </a:ln>
        </p:spPr>
        <p:style>
          <a:lnRef idx="0"/>
          <a:fillRef idx="0"/>
          <a:effectRef idx="0"/>
          <a:fontRef idx="minor"/>
        </p:style>
        <p:txBody>
          <a:bodyPr wrap="none" lIns="118440" rIns="118440" tIns="73440" bIns="73440" anchor="ctr">
            <a:noAutofit/>
          </a:bodyPr>
          <a:p>
            <a:pPr algn="ctr">
              <a:lnSpc>
                <a:spcPct val="100000"/>
              </a:lnSpc>
            </a:pPr>
            <a:r>
              <a:rPr b="1" i="1" lang="fr-FR" sz="1200" spc="-1" strike="noStrike">
                <a:solidFill>
                  <a:srgbClr val="000000"/>
                </a:solidFill>
                <a:latin typeface="C059"/>
                <a:ea typeface="DejaVu Sans"/>
              </a:rPr>
              <a:t>Merk</a:t>
            </a:r>
            <a:r>
              <a:rPr b="1" i="1" lang="fr-FR" sz="1200" spc="-1" strike="noStrike">
                <a:solidFill>
                  <a:srgbClr val="000000"/>
                </a:solidFill>
                <a:latin typeface="C059"/>
                <a:ea typeface="DejaVu Sans"/>
              </a:rPr>
              <a:t>le </a:t>
            </a:r>
            <a:r>
              <a:rPr b="1" i="1" lang="fr-FR" sz="1200" spc="-1" strike="noStrike">
                <a:solidFill>
                  <a:srgbClr val="000000"/>
                </a:solidFill>
                <a:latin typeface="C059"/>
                <a:ea typeface="DejaVu Sans"/>
              </a:rPr>
              <a:t>tree </a:t>
            </a:r>
            <a:r>
              <a:rPr b="1" i="1" lang="fr-FR" sz="1200" spc="-1" strike="noStrike">
                <a:solidFill>
                  <a:srgbClr val="000000"/>
                </a:solidFill>
                <a:latin typeface="C059"/>
                <a:ea typeface="DejaVu Sans"/>
              </a:rPr>
              <a:t>root</a:t>
            </a:r>
            <a:endParaRPr b="0" lang="fr-FR" sz="1200" spc="-1" strike="noStrike">
              <a:latin typeface="Arial"/>
            </a:endParaRPr>
          </a:p>
        </p:txBody>
      </p:sp>
      <p:sp>
        <p:nvSpPr>
          <p:cNvPr id="2160" name="CustomShape 36"/>
          <p:cNvSpPr/>
          <p:nvPr/>
        </p:nvSpPr>
        <p:spPr>
          <a:xfrm>
            <a:off x="851400" y="2815200"/>
            <a:ext cx="1656000" cy="287280"/>
          </a:xfrm>
          <a:prstGeom prst="flowChartAlternateProcess">
            <a:avLst/>
          </a:prstGeom>
          <a:solidFill>
            <a:srgbClr val="ff8000"/>
          </a:solidFill>
          <a:ln w="57240">
            <a:solidFill>
              <a:srgbClr val="808080"/>
            </a:solidFill>
            <a:round/>
          </a:ln>
        </p:spPr>
        <p:style>
          <a:lnRef idx="0"/>
          <a:fillRef idx="0"/>
          <a:effectRef idx="0"/>
          <a:fontRef idx="minor"/>
        </p:style>
        <p:txBody>
          <a:bodyPr wrap="none" lIns="118440" rIns="118440" tIns="73440" bIns="73440" anchor="ctr">
            <a:noAutofit/>
          </a:bodyPr>
          <a:p>
            <a:pPr algn="ctr">
              <a:lnSpc>
                <a:spcPct val="100000"/>
              </a:lnSpc>
            </a:pPr>
            <a:r>
              <a:rPr b="1" i="1" lang="fr-FR" sz="1200" spc="-1" strike="noStrike">
                <a:solidFill>
                  <a:srgbClr val="000000"/>
                </a:solidFill>
                <a:latin typeface="C059"/>
                <a:ea typeface="DejaVu Sans"/>
              </a:rPr>
              <a:t>Diffic</a:t>
            </a:r>
            <a:r>
              <a:rPr b="1" i="1" lang="fr-FR" sz="1200" spc="-1" strike="noStrike">
                <a:solidFill>
                  <a:srgbClr val="000000"/>
                </a:solidFill>
                <a:latin typeface="C059"/>
                <a:ea typeface="DejaVu Sans"/>
              </a:rPr>
              <a:t>ulty</a:t>
            </a:r>
            <a:endParaRPr b="0" lang="fr-FR" sz="1200" spc="-1" strike="noStrike">
              <a:latin typeface="Arial"/>
            </a:endParaRPr>
          </a:p>
        </p:txBody>
      </p:sp>
      <p:sp>
        <p:nvSpPr>
          <p:cNvPr id="2161" name="CustomShape 37"/>
          <p:cNvSpPr/>
          <p:nvPr/>
        </p:nvSpPr>
        <p:spPr>
          <a:xfrm>
            <a:off x="2650680" y="2096280"/>
            <a:ext cx="1656000" cy="287280"/>
          </a:xfrm>
          <a:prstGeom prst="flowChartAlternateProcess">
            <a:avLst/>
          </a:prstGeom>
          <a:solidFill>
            <a:srgbClr val="ff8000"/>
          </a:solidFill>
          <a:ln w="57240">
            <a:solidFill>
              <a:srgbClr val="808080"/>
            </a:solidFill>
            <a:round/>
          </a:ln>
        </p:spPr>
        <p:style>
          <a:lnRef idx="0"/>
          <a:fillRef idx="0"/>
          <a:effectRef idx="0"/>
          <a:fontRef idx="minor"/>
        </p:style>
        <p:txBody>
          <a:bodyPr wrap="none" lIns="118440" rIns="118440" tIns="73440" bIns="73440" anchor="ctr">
            <a:noAutofit/>
          </a:bodyPr>
          <a:p>
            <a:pPr algn="ctr">
              <a:lnSpc>
                <a:spcPct val="100000"/>
              </a:lnSpc>
            </a:pPr>
            <a:r>
              <a:rPr b="1" i="1" lang="fr-FR" sz="1200" spc="-1" strike="noStrike">
                <a:solidFill>
                  <a:srgbClr val="000000"/>
                </a:solidFill>
                <a:latin typeface="C059"/>
                <a:ea typeface="DejaVu Sans"/>
              </a:rPr>
              <a:t>P</a:t>
            </a:r>
            <a:r>
              <a:rPr b="1" i="1" lang="fr-FR" sz="1200" spc="-1" strike="noStrike">
                <a:solidFill>
                  <a:srgbClr val="000000"/>
                </a:solidFill>
                <a:latin typeface="C059"/>
                <a:ea typeface="DejaVu Sans"/>
              </a:rPr>
              <a:t>r</a:t>
            </a:r>
            <a:r>
              <a:rPr b="1" i="1" lang="fr-FR" sz="1200" spc="-1" strike="noStrike">
                <a:solidFill>
                  <a:srgbClr val="000000"/>
                </a:solidFill>
                <a:latin typeface="C059"/>
                <a:ea typeface="DejaVu Sans"/>
              </a:rPr>
              <a:t>e</a:t>
            </a:r>
            <a:r>
              <a:rPr b="1" i="1" lang="fr-FR" sz="1200" spc="-1" strike="noStrike">
                <a:solidFill>
                  <a:srgbClr val="000000"/>
                </a:solidFill>
                <a:latin typeface="C059"/>
                <a:ea typeface="DejaVu Sans"/>
              </a:rPr>
              <a:t>v</a:t>
            </a:r>
            <a:r>
              <a:rPr b="1" i="1" lang="fr-FR" sz="1200" spc="-1" strike="noStrike">
                <a:solidFill>
                  <a:srgbClr val="000000"/>
                </a:solidFill>
                <a:latin typeface="C059"/>
                <a:ea typeface="DejaVu Sans"/>
              </a:rPr>
              <a:t>i</a:t>
            </a:r>
            <a:r>
              <a:rPr b="1" i="1" lang="fr-FR" sz="1200" spc="-1" strike="noStrike">
                <a:solidFill>
                  <a:srgbClr val="000000"/>
                </a:solidFill>
                <a:latin typeface="C059"/>
                <a:ea typeface="DejaVu Sans"/>
              </a:rPr>
              <a:t>o</a:t>
            </a:r>
            <a:r>
              <a:rPr b="1" i="1" lang="fr-FR" sz="1200" spc="-1" strike="noStrike">
                <a:solidFill>
                  <a:srgbClr val="000000"/>
                </a:solidFill>
                <a:latin typeface="C059"/>
                <a:ea typeface="DejaVu Sans"/>
              </a:rPr>
              <a:t>u</a:t>
            </a:r>
            <a:r>
              <a:rPr b="1" i="1" lang="fr-FR" sz="1200" spc="-1" strike="noStrike">
                <a:solidFill>
                  <a:srgbClr val="000000"/>
                </a:solidFill>
                <a:latin typeface="C059"/>
                <a:ea typeface="DejaVu Sans"/>
              </a:rPr>
              <a:t>s </a:t>
            </a:r>
            <a:r>
              <a:rPr b="1" i="1" lang="fr-FR" sz="1200" spc="-1" strike="noStrike">
                <a:solidFill>
                  <a:srgbClr val="000000"/>
                </a:solidFill>
                <a:latin typeface="C059"/>
                <a:ea typeface="DejaVu Sans"/>
              </a:rPr>
              <a:t>b</a:t>
            </a:r>
            <a:r>
              <a:rPr b="1" i="1" lang="fr-FR" sz="1200" spc="-1" strike="noStrike">
                <a:solidFill>
                  <a:srgbClr val="000000"/>
                </a:solidFill>
                <a:latin typeface="C059"/>
                <a:ea typeface="DejaVu Sans"/>
              </a:rPr>
              <a:t>l</a:t>
            </a:r>
            <a:r>
              <a:rPr b="1" i="1" lang="fr-FR" sz="1200" spc="-1" strike="noStrike">
                <a:solidFill>
                  <a:srgbClr val="000000"/>
                </a:solidFill>
                <a:latin typeface="C059"/>
                <a:ea typeface="DejaVu Sans"/>
              </a:rPr>
              <a:t>o</a:t>
            </a:r>
            <a:r>
              <a:rPr b="1" i="1" lang="fr-FR" sz="1200" spc="-1" strike="noStrike">
                <a:solidFill>
                  <a:srgbClr val="000000"/>
                </a:solidFill>
                <a:latin typeface="C059"/>
                <a:ea typeface="DejaVu Sans"/>
              </a:rPr>
              <a:t>c</a:t>
            </a:r>
            <a:r>
              <a:rPr b="1" i="1" lang="fr-FR" sz="1200" spc="-1" strike="noStrike">
                <a:solidFill>
                  <a:srgbClr val="000000"/>
                </a:solidFill>
                <a:latin typeface="C059"/>
                <a:ea typeface="DejaVu Sans"/>
              </a:rPr>
              <a:t>k </a:t>
            </a:r>
            <a:r>
              <a:rPr b="1" i="1" lang="fr-FR" sz="1200" spc="-1" strike="noStrike">
                <a:solidFill>
                  <a:srgbClr val="000000"/>
                </a:solidFill>
                <a:latin typeface="C059"/>
                <a:ea typeface="DejaVu Sans"/>
              </a:rPr>
              <a:t>h</a:t>
            </a:r>
            <a:r>
              <a:rPr b="1" i="1" lang="fr-FR" sz="1200" spc="-1" strike="noStrike">
                <a:solidFill>
                  <a:srgbClr val="000000"/>
                </a:solidFill>
                <a:latin typeface="C059"/>
                <a:ea typeface="DejaVu Sans"/>
              </a:rPr>
              <a:t>a</a:t>
            </a:r>
            <a:r>
              <a:rPr b="1" i="1" lang="fr-FR" sz="1200" spc="-1" strike="noStrike">
                <a:solidFill>
                  <a:srgbClr val="000000"/>
                </a:solidFill>
                <a:latin typeface="C059"/>
                <a:ea typeface="DejaVu Sans"/>
              </a:rPr>
              <a:t>s</a:t>
            </a:r>
            <a:r>
              <a:rPr b="1" i="1" lang="fr-FR" sz="1200" spc="-1" strike="noStrike">
                <a:solidFill>
                  <a:srgbClr val="000000"/>
                </a:solidFill>
                <a:latin typeface="C059"/>
                <a:ea typeface="DejaVu Sans"/>
              </a:rPr>
              <a:t>h</a:t>
            </a:r>
            <a:endParaRPr b="0" lang="fr-FR" sz="1200" spc="-1" strike="noStrike">
              <a:latin typeface="Arial"/>
            </a:endParaRPr>
          </a:p>
        </p:txBody>
      </p:sp>
      <p:sp>
        <p:nvSpPr>
          <p:cNvPr id="2162" name="CustomShape 38"/>
          <p:cNvSpPr/>
          <p:nvPr/>
        </p:nvSpPr>
        <p:spPr>
          <a:xfrm>
            <a:off x="2650680" y="2455560"/>
            <a:ext cx="1656000" cy="287280"/>
          </a:xfrm>
          <a:prstGeom prst="flowChartAlternateProcess">
            <a:avLst/>
          </a:prstGeom>
          <a:solidFill>
            <a:srgbClr val="ff8000"/>
          </a:solidFill>
          <a:ln w="57240">
            <a:solidFill>
              <a:srgbClr val="808080"/>
            </a:solidFill>
            <a:round/>
          </a:ln>
        </p:spPr>
        <p:style>
          <a:lnRef idx="0"/>
          <a:fillRef idx="0"/>
          <a:effectRef idx="0"/>
          <a:fontRef idx="minor"/>
        </p:style>
        <p:txBody>
          <a:bodyPr wrap="none" lIns="118440" rIns="118440" tIns="73440" bIns="73440" anchor="ctr">
            <a:noAutofit/>
          </a:bodyPr>
          <a:p>
            <a:pPr algn="ctr">
              <a:lnSpc>
                <a:spcPct val="100000"/>
              </a:lnSpc>
            </a:pPr>
            <a:r>
              <a:rPr b="1" i="1" lang="fr-FR" sz="1200" spc="-1" strike="noStrike">
                <a:solidFill>
                  <a:srgbClr val="000000"/>
                </a:solidFill>
                <a:latin typeface="C059"/>
                <a:ea typeface="DejaVu Sans"/>
              </a:rPr>
              <a:t>Ti</a:t>
            </a:r>
            <a:r>
              <a:rPr b="1" i="1" lang="fr-FR" sz="1200" spc="-1" strike="noStrike">
                <a:solidFill>
                  <a:srgbClr val="000000"/>
                </a:solidFill>
                <a:latin typeface="C059"/>
                <a:ea typeface="DejaVu Sans"/>
              </a:rPr>
              <a:t>m</a:t>
            </a:r>
            <a:r>
              <a:rPr b="1" i="1" lang="fr-FR" sz="1200" spc="-1" strike="noStrike">
                <a:solidFill>
                  <a:srgbClr val="000000"/>
                </a:solidFill>
                <a:latin typeface="C059"/>
                <a:ea typeface="DejaVu Sans"/>
              </a:rPr>
              <a:t>es</a:t>
            </a:r>
            <a:r>
              <a:rPr b="1" i="1" lang="fr-FR" sz="1200" spc="-1" strike="noStrike">
                <a:solidFill>
                  <a:srgbClr val="000000"/>
                </a:solidFill>
                <a:latin typeface="C059"/>
                <a:ea typeface="DejaVu Sans"/>
              </a:rPr>
              <a:t>ta</a:t>
            </a:r>
            <a:r>
              <a:rPr b="1" i="1" lang="fr-FR" sz="1200" spc="-1" strike="noStrike">
                <a:solidFill>
                  <a:srgbClr val="000000"/>
                </a:solidFill>
                <a:latin typeface="C059"/>
                <a:ea typeface="DejaVu Sans"/>
              </a:rPr>
              <a:t>m</a:t>
            </a:r>
            <a:r>
              <a:rPr b="1" i="1" lang="fr-FR" sz="1200" spc="-1" strike="noStrike">
                <a:solidFill>
                  <a:srgbClr val="000000"/>
                </a:solidFill>
                <a:latin typeface="C059"/>
                <a:ea typeface="DejaVu Sans"/>
              </a:rPr>
              <a:t>p</a:t>
            </a:r>
            <a:endParaRPr b="0" lang="fr-FR" sz="1200" spc="-1" strike="noStrike">
              <a:latin typeface="Arial"/>
            </a:endParaRPr>
          </a:p>
        </p:txBody>
      </p:sp>
      <p:sp>
        <p:nvSpPr>
          <p:cNvPr id="2163" name="CustomShape 39"/>
          <p:cNvSpPr/>
          <p:nvPr/>
        </p:nvSpPr>
        <p:spPr>
          <a:xfrm>
            <a:off x="2651040" y="2815560"/>
            <a:ext cx="1656000" cy="287280"/>
          </a:xfrm>
          <a:prstGeom prst="flowChartAlternateProcess">
            <a:avLst/>
          </a:prstGeom>
          <a:solidFill>
            <a:srgbClr val="ff8000"/>
          </a:solidFill>
          <a:ln w="57240">
            <a:solidFill>
              <a:srgbClr val="808080"/>
            </a:solidFill>
            <a:round/>
          </a:ln>
        </p:spPr>
        <p:style>
          <a:lnRef idx="0"/>
          <a:fillRef idx="0"/>
          <a:effectRef idx="0"/>
          <a:fontRef idx="minor"/>
        </p:style>
        <p:txBody>
          <a:bodyPr wrap="none" lIns="118440" rIns="118440" tIns="73440" bIns="73440" anchor="ctr">
            <a:noAutofit/>
          </a:bodyPr>
          <a:p>
            <a:pPr algn="ctr">
              <a:lnSpc>
                <a:spcPct val="100000"/>
              </a:lnSpc>
            </a:pPr>
            <a:r>
              <a:rPr b="1" i="1" lang="fr-FR" sz="1200" spc="-1" strike="noStrike">
                <a:solidFill>
                  <a:srgbClr val="000000"/>
                </a:solidFill>
                <a:latin typeface="C059"/>
                <a:ea typeface="DejaVu Sans"/>
              </a:rPr>
              <a:t>No</a:t>
            </a:r>
            <a:r>
              <a:rPr b="1" i="1" lang="fr-FR" sz="1200" spc="-1" strike="noStrike">
                <a:solidFill>
                  <a:srgbClr val="000000"/>
                </a:solidFill>
                <a:latin typeface="C059"/>
                <a:ea typeface="DejaVu Sans"/>
              </a:rPr>
              <a:t>nce</a:t>
            </a:r>
            <a:endParaRPr b="0" lang="fr-FR" sz="1200" spc="-1" strike="noStrike">
              <a:latin typeface="Arial"/>
            </a:endParaRPr>
          </a:p>
        </p:txBody>
      </p:sp>
      <p:sp>
        <p:nvSpPr>
          <p:cNvPr id="2164" name="CustomShape 40"/>
          <p:cNvSpPr/>
          <p:nvPr/>
        </p:nvSpPr>
        <p:spPr>
          <a:xfrm>
            <a:off x="1727640" y="4026600"/>
            <a:ext cx="1656000" cy="144000"/>
          </a:xfrm>
          <a:prstGeom prst="flowChartAlternateProcess">
            <a:avLst/>
          </a:prstGeom>
          <a:solidFill>
            <a:srgbClr val="ff8000"/>
          </a:solidFill>
          <a:ln w="57240">
            <a:solidFill>
              <a:srgbClr val="808080"/>
            </a:solidFill>
            <a:round/>
          </a:ln>
        </p:spPr>
        <p:style>
          <a:lnRef idx="0"/>
          <a:fillRef idx="0"/>
          <a:effectRef idx="0"/>
          <a:fontRef idx="minor"/>
        </p:style>
        <p:txBody>
          <a:bodyPr wrap="none" lIns="118440" rIns="118440" tIns="73440" bIns="73440" anchor="ctr">
            <a:noAutofit/>
          </a:bodyPr>
          <a:p>
            <a:pPr algn="ctr">
              <a:lnSpc>
                <a:spcPct val="100000"/>
              </a:lnSpc>
            </a:pPr>
            <a:r>
              <a:rPr b="1" i="1" lang="fr-FR" sz="1200" spc="-1" strike="noStrike">
                <a:solidFill>
                  <a:srgbClr val="000000"/>
                </a:solidFill>
                <a:latin typeface="C059"/>
                <a:ea typeface="DejaVu Sans"/>
              </a:rPr>
              <a:t>Transactions</a:t>
            </a:r>
            <a:endParaRPr b="0" lang="fr-FR" sz="1200" spc="-1" strike="noStrike">
              <a:latin typeface="Arial"/>
            </a:endParaRPr>
          </a:p>
        </p:txBody>
      </p:sp>
      <p:sp>
        <p:nvSpPr>
          <p:cNvPr id="2165" name="TextShape 41"/>
          <p:cNvSpPr txBox="1"/>
          <p:nvPr/>
        </p:nvSpPr>
        <p:spPr>
          <a:xfrm>
            <a:off x="720000" y="1064520"/>
            <a:ext cx="3672000" cy="382680"/>
          </a:xfrm>
          <a:prstGeom prst="rect">
            <a:avLst/>
          </a:prstGeom>
          <a:noFill/>
          <a:ln>
            <a:noFill/>
          </a:ln>
        </p:spPr>
        <p:txBody>
          <a:bodyPr lIns="90000" rIns="90000" tIns="45000" bIns="45000" anchor="ctr">
            <a:noAutofit/>
          </a:bodyPr>
          <a:p>
            <a:pPr algn="ctr"/>
            <a:r>
              <a:rPr b="0" lang="fr-FR" sz="1800" spc="-1" strike="noStrike">
                <a:solidFill>
                  <a:srgbClr val="e84987"/>
                </a:solidFill>
                <a:latin typeface="Arial"/>
              </a:rPr>
              <a:t>	</a:t>
            </a:r>
            <a:r>
              <a:rPr b="0" lang="fr-FR" sz="1800" spc="-1" strike="noStrike">
                <a:solidFill>
                  <a:srgbClr val="e84987"/>
                </a:solidFill>
                <a:latin typeface="Arial"/>
              </a:rPr>
              <a:t>	</a:t>
            </a:r>
            <a:r>
              <a:rPr b="0" lang="fr-FR" sz="1800" spc="-1" strike="noStrike">
                <a:solidFill>
                  <a:srgbClr val="e84987"/>
                </a:solidFill>
                <a:latin typeface="Arial"/>
              </a:rPr>
              <a:t>	</a:t>
            </a:r>
            <a:r>
              <a:rPr b="0" lang="fr-FR" sz="1800" spc="-1" strike="noStrike">
                <a:solidFill>
                  <a:srgbClr val="e84987"/>
                </a:solidFill>
                <a:latin typeface="Arial"/>
              </a:rPr>
              <a:t>  </a:t>
            </a:r>
            <a:r>
              <a:rPr b="1" lang="fr-FR" sz="1800" spc="-1" strike="noStrike" u="sng">
                <a:solidFill>
                  <a:srgbClr val="84bde7"/>
                </a:solidFill>
                <a:uFillTx/>
                <a:latin typeface="Arial"/>
              </a:rPr>
              <a:t>Block</a:t>
            </a:r>
            <a:endParaRPr b="0" lang="fr-FR" sz="1800" spc="-1" strike="noStrike">
              <a:latin typeface="Arial"/>
            </a:endParaRPr>
          </a:p>
        </p:txBody>
      </p:sp>
      <p:pic>
        <p:nvPicPr>
          <p:cNvPr id="2166" name="" descr=""/>
          <p:cNvPicPr/>
          <p:nvPr/>
        </p:nvPicPr>
        <p:blipFill>
          <a:blip r:embed="rId1"/>
          <a:stretch/>
        </p:blipFill>
        <p:spPr>
          <a:xfrm>
            <a:off x="4723560" y="1042560"/>
            <a:ext cx="3888000" cy="3240000"/>
          </a:xfrm>
          <a:prstGeom prst="rect">
            <a:avLst/>
          </a:prstGeom>
          <a:ln>
            <a:noFill/>
          </a:ln>
        </p:spPr>
      </p:pic>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67" name="CustomShape 1"/>
          <p:cNvSpPr/>
          <p:nvPr/>
        </p:nvSpPr>
        <p:spPr>
          <a:xfrm>
            <a:off x="720000" y="288000"/>
            <a:ext cx="7701840" cy="727560"/>
          </a:xfrm>
          <a:prstGeom prst="rect">
            <a:avLst/>
          </a:prstGeom>
          <a:noFill/>
          <a:ln>
            <a:noFill/>
          </a:ln>
        </p:spPr>
        <p:style>
          <a:lnRef idx="0"/>
          <a:fillRef idx="0"/>
          <a:effectRef idx="0"/>
          <a:fontRef idx="minor"/>
        </p:style>
        <p:txBody>
          <a:bodyPr lIns="90000" rIns="90000" tIns="91440" bIns="91440">
            <a:noAutofit/>
          </a:bodyPr>
          <a:p>
            <a:pPr algn="ctr">
              <a:lnSpc>
                <a:spcPct val="100000"/>
              </a:lnSpc>
              <a:spcBef>
                <a:spcPts val="1417"/>
              </a:spcBef>
              <a:spcAft>
                <a:spcPts val="3016"/>
              </a:spcAft>
              <a:tabLst>
                <a:tab algn="l" pos="0"/>
              </a:tabLst>
            </a:pPr>
            <a:r>
              <a:rPr b="1" lang="en" sz="2500" spc="-1" strike="noStrike">
                <a:solidFill>
                  <a:srgbClr val="e84987"/>
                </a:solidFill>
                <a:latin typeface="Assistant Medium"/>
                <a:ea typeface="Assistant Medium"/>
              </a:rPr>
              <a:t>Fonctionnement</a:t>
            </a:r>
            <a:endParaRPr b="0" lang="fr-FR" sz="2500" spc="-1" strike="noStrike">
              <a:latin typeface="Arial"/>
            </a:endParaRPr>
          </a:p>
        </p:txBody>
      </p:sp>
      <p:sp>
        <p:nvSpPr>
          <p:cNvPr id="2168" name="CustomShape 2"/>
          <p:cNvSpPr/>
          <p:nvPr/>
        </p:nvSpPr>
        <p:spPr>
          <a:xfrm>
            <a:off x="8119440" y="4359960"/>
            <a:ext cx="299520" cy="336600"/>
          </a:xfrm>
          <a:custGeom>
            <a:avLst/>
            <a:gdLst/>
            <a:ahLst/>
            <a:rect l="l" t="t" r="r" b="b"/>
            <a:pathLst>
              <a:path w="22575" h="25327">
                <a:moveTo>
                  <a:pt x="10186" y="0"/>
                </a:moveTo>
                <a:lnTo>
                  <a:pt x="8259" y="1927"/>
                </a:lnTo>
                <a:lnTo>
                  <a:pt x="17344" y="11012"/>
                </a:lnTo>
                <a:lnTo>
                  <a:pt x="0" y="11012"/>
                </a:lnTo>
                <a:lnTo>
                  <a:pt x="0" y="13764"/>
                </a:lnTo>
                <a:lnTo>
                  <a:pt x="17344" y="13764"/>
                </a:lnTo>
                <a:lnTo>
                  <a:pt x="8259" y="23124"/>
                </a:lnTo>
                <a:lnTo>
                  <a:pt x="10186" y="25327"/>
                </a:lnTo>
                <a:lnTo>
                  <a:pt x="22574" y="12388"/>
                </a:lnTo>
                <a:lnTo>
                  <a:pt x="10186" y="0"/>
                </a:lnTo>
                <a:close/>
              </a:path>
            </a:pathLst>
          </a:custGeom>
          <a:solidFill>
            <a:srgbClr val="e84987"/>
          </a:solidFill>
          <a:ln>
            <a:noFill/>
          </a:ln>
        </p:spPr>
        <p:style>
          <a:lnRef idx="0"/>
          <a:fillRef idx="0"/>
          <a:effectRef idx="0"/>
          <a:fontRef idx="minor"/>
        </p:style>
      </p:sp>
      <p:grpSp>
        <p:nvGrpSpPr>
          <p:cNvPr id="2169" name="Group 3"/>
          <p:cNvGrpSpPr/>
          <p:nvPr/>
        </p:nvGrpSpPr>
        <p:grpSpPr>
          <a:xfrm>
            <a:off x="7839720" y="288360"/>
            <a:ext cx="654480" cy="654480"/>
            <a:chOff x="7839720" y="288360"/>
            <a:chExt cx="654480" cy="654480"/>
          </a:xfrm>
        </p:grpSpPr>
        <p:sp>
          <p:nvSpPr>
            <p:cNvPr id="2170" name="CustomShape 4"/>
            <p:cNvSpPr/>
            <p:nvPr/>
          </p:nvSpPr>
          <p:spPr>
            <a:xfrm>
              <a:off x="7839720" y="288360"/>
              <a:ext cx="654480" cy="654480"/>
            </a:xfrm>
            <a:custGeom>
              <a:avLst/>
              <a:gdLst/>
              <a:ahLst/>
              <a:rect l="l" t="t" r="r" b="b"/>
              <a:pathLst>
                <a:path w="45899" h="45898">
                  <a:moveTo>
                    <a:pt x="22949" y="45898"/>
                  </a:moveTo>
                  <a:cubicBezTo>
                    <a:pt x="10305" y="45898"/>
                    <a:pt x="1" y="35594"/>
                    <a:pt x="1" y="22949"/>
                  </a:cubicBezTo>
                  <a:cubicBezTo>
                    <a:pt x="1" y="10305"/>
                    <a:pt x="10305" y="1"/>
                    <a:pt x="22949" y="1"/>
                  </a:cubicBezTo>
                  <a:cubicBezTo>
                    <a:pt x="35594" y="1"/>
                    <a:pt x="45898" y="10305"/>
                    <a:pt x="45898" y="22949"/>
                  </a:cubicBezTo>
                  <a:cubicBezTo>
                    <a:pt x="45898" y="35594"/>
                    <a:pt x="35594" y="45898"/>
                    <a:pt x="22949" y="45898"/>
                  </a:cubicBezTo>
                  <a:close/>
                  <a:moveTo>
                    <a:pt x="22949" y="396"/>
                  </a:moveTo>
                  <a:cubicBezTo>
                    <a:pt x="10517" y="396"/>
                    <a:pt x="365" y="10487"/>
                    <a:pt x="365" y="22949"/>
                  </a:cubicBezTo>
                  <a:cubicBezTo>
                    <a:pt x="365" y="35381"/>
                    <a:pt x="10487" y="45533"/>
                    <a:pt x="22949" y="45533"/>
                  </a:cubicBezTo>
                  <a:cubicBezTo>
                    <a:pt x="35381" y="45533"/>
                    <a:pt x="45503" y="35411"/>
                    <a:pt x="45503" y="22949"/>
                  </a:cubicBezTo>
                  <a:cubicBezTo>
                    <a:pt x="45503" y="10517"/>
                    <a:pt x="35412" y="396"/>
                    <a:pt x="22949" y="396"/>
                  </a:cubicBezTo>
                  <a:close/>
                </a:path>
              </a:pathLst>
            </a:custGeom>
            <a:solidFill>
              <a:srgbClr val="e84987"/>
            </a:solidFill>
            <a:ln w="9360">
              <a:solidFill>
                <a:srgbClr val="e84987"/>
              </a:solidFill>
              <a:round/>
            </a:ln>
          </p:spPr>
          <p:style>
            <a:lnRef idx="0"/>
            <a:fillRef idx="0"/>
            <a:effectRef idx="0"/>
            <a:fontRef idx="minor"/>
          </p:style>
        </p:sp>
        <p:sp>
          <p:nvSpPr>
            <p:cNvPr id="2171" name="CustomShape 5"/>
            <p:cNvSpPr/>
            <p:nvPr/>
          </p:nvSpPr>
          <p:spPr>
            <a:xfrm>
              <a:off x="7839720" y="288360"/>
              <a:ext cx="654480" cy="654480"/>
            </a:xfrm>
            <a:custGeom>
              <a:avLst/>
              <a:gdLst/>
              <a:ahLst/>
              <a:rect l="l" t="t" r="r" b="b"/>
              <a:pathLst>
                <a:path w="45899" h="45898">
                  <a:moveTo>
                    <a:pt x="22949" y="45898"/>
                  </a:moveTo>
                  <a:cubicBezTo>
                    <a:pt x="10305" y="45898"/>
                    <a:pt x="1" y="35594"/>
                    <a:pt x="1" y="22949"/>
                  </a:cubicBezTo>
                  <a:cubicBezTo>
                    <a:pt x="1" y="10305"/>
                    <a:pt x="10305" y="1"/>
                    <a:pt x="22949" y="1"/>
                  </a:cubicBezTo>
                  <a:cubicBezTo>
                    <a:pt x="35594" y="1"/>
                    <a:pt x="45898" y="10305"/>
                    <a:pt x="45898" y="22949"/>
                  </a:cubicBezTo>
                  <a:cubicBezTo>
                    <a:pt x="45898" y="35594"/>
                    <a:pt x="35594" y="45898"/>
                    <a:pt x="22949" y="45898"/>
                  </a:cubicBezTo>
                  <a:close/>
                  <a:moveTo>
                    <a:pt x="22949" y="396"/>
                  </a:moveTo>
                  <a:cubicBezTo>
                    <a:pt x="10517" y="396"/>
                    <a:pt x="365" y="10487"/>
                    <a:pt x="365" y="22949"/>
                  </a:cubicBezTo>
                  <a:cubicBezTo>
                    <a:pt x="365" y="35381"/>
                    <a:pt x="10487" y="45533"/>
                    <a:pt x="22949" y="45533"/>
                  </a:cubicBezTo>
                  <a:cubicBezTo>
                    <a:pt x="35381" y="45533"/>
                    <a:pt x="45503" y="35411"/>
                    <a:pt x="45503" y="22949"/>
                  </a:cubicBezTo>
                  <a:cubicBezTo>
                    <a:pt x="45503" y="10517"/>
                    <a:pt x="35412" y="396"/>
                    <a:pt x="22949" y="396"/>
                  </a:cubicBezTo>
                  <a:close/>
                </a:path>
              </a:pathLst>
            </a:custGeom>
            <a:solidFill>
              <a:srgbClr val="e84987"/>
            </a:solidFill>
            <a:ln w="9360">
              <a:solidFill>
                <a:srgbClr val="e84987"/>
              </a:solidFill>
              <a:round/>
            </a:ln>
          </p:spPr>
          <p:style>
            <a:lnRef idx="0"/>
            <a:fillRef idx="0"/>
            <a:effectRef idx="0"/>
            <a:fontRef idx="minor"/>
          </p:style>
        </p:sp>
        <p:sp>
          <p:nvSpPr>
            <p:cNvPr id="2172" name="CustomShape 6"/>
            <p:cNvSpPr/>
            <p:nvPr/>
          </p:nvSpPr>
          <p:spPr>
            <a:xfrm>
              <a:off x="7904520" y="288360"/>
              <a:ext cx="526320" cy="654480"/>
            </a:xfrm>
            <a:custGeom>
              <a:avLst/>
              <a:gdLst/>
              <a:ahLst/>
              <a:rect l="l" t="t" r="r" b="b"/>
              <a:pathLst>
                <a:path w="36932" h="45898">
                  <a:moveTo>
                    <a:pt x="18451" y="45898"/>
                  </a:moveTo>
                  <a:cubicBezTo>
                    <a:pt x="8268" y="45898"/>
                    <a:pt x="1" y="35594"/>
                    <a:pt x="1" y="22949"/>
                  </a:cubicBezTo>
                  <a:cubicBezTo>
                    <a:pt x="1" y="10305"/>
                    <a:pt x="8268" y="1"/>
                    <a:pt x="18451" y="1"/>
                  </a:cubicBezTo>
                  <a:cubicBezTo>
                    <a:pt x="28633" y="1"/>
                    <a:pt x="36931" y="10305"/>
                    <a:pt x="36931" y="22949"/>
                  </a:cubicBezTo>
                  <a:cubicBezTo>
                    <a:pt x="36931" y="35594"/>
                    <a:pt x="28633" y="45898"/>
                    <a:pt x="18451" y="45898"/>
                  </a:cubicBezTo>
                  <a:close/>
                  <a:moveTo>
                    <a:pt x="18451" y="396"/>
                  </a:moveTo>
                  <a:cubicBezTo>
                    <a:pt x="8481" y="396"/>
                    <a:pt x="365" y="10487"/>
                    <a:pt x="365" y="22949"/>
                  </a:cubicBezTo>
                  <a:cubicBezTo>
                    <a:pt x="365" y="35381"/>
                    <a:pt x="8451" y="45533"/>
                    <a:pt x="18451" y="45533"/>
                  </a:cubicBezTo>
                  <a:cubicBezTo>
                    <a:pt x="28420" y="45533"/>
                    <a:pt x="36536" y="35411"/>
                    <a:pt x="36536" y="22949"/>
                  </a:cubicBezTo>
                  <a:cubicBezTo>
                    <a:pt x="36506" y="10517"/>
                    <a:pt x="28420" y="396"/>
                    <a:pt x="18451" y="396"/>
                  </a:cubicBezTo>
                  <a:close/>
                </a:path>
              </a:pathLst>
            </a:custGeom>
            <a:solidFill>
              <a:srgbClr val="e84987"/>
            </a:solidFill>
            <a:ln w="9360">
              <a:solidFill>
                <a:srgbClr val="e84987"/>
              </a:solidFill>
              <a:round/>
            </a:ln>
          </p:spPr>
          <p:style>
            <a:lnRef idx="0"/>
            <a:fillRef idx="0"/>
            <a:effectRef idx="0"/>
            <a:fontRef idx="minor"/>
          </p:style>
        </p:sp>
        <p:sp>
          <p:nvSpPr>
            <p:cNvPr id="2173" name="CustomShape 7"/>
            <p:cNvSpPr/>
            <p:nvPr/>
          </p:nvSpPr>
          <p:spPr>
            <a:xfrm>
              <a:off x="7961400" y="288360"/>
              <a:ext cx="412560" cy="654480"/>
            </a:xfrm>
            <a:custGeom>
              <a:avLst/>
              <a:gdLst/>
              <a:ahLst/>
              <a:rect l="l" t="t" r="r" b="b"/>
              <a:pathLst>
                <a:path w="28998" h="45898">
                  <a:moveTo>
                    <a:pt x="14469" y="45898"/>
                  </a:moveTo>
                  <a:cubicBezTo>
                    <a:pt x="6505" y="45898"/>
                    <a:pt x="0" y="35594"/>
                    <a:pt x="0" y="22949"/>
                  </a:cubicBezTo>
                  <a:cubicBezTo>
                    <a:pt x="0" y="10305"/>
                    <a:pt x="6505" y="1"/>
                    <a:pt x="14469" y="1"/>
                  </a:cubicBezTo>
                  <a:cubicBezTo>
                    <a:pt x="22463" y="1"/>
                    <a:pt x="28937" y="10305"/>
                    <a:pt x="28937" y="22949"/>
                  </a:cubicBezTo>
                  <a:cubicBezTo>
                    <a:pt x="28998" y="35594"/>
                    <a:pt x="22493" y="45898"/>
                    <a:pt x="14469" y="45898"/>
                  </a:cubicBezTo>
                  <a:close/>
                  <a:moveTo>
                    <a:pt x="14469" y="396"/>
                  </a:moveTo>
                  <a:cubicBezTo>
                    <a:pt x="6687" y="396"/>
                    <a:pt x="365" y="10487"/>
                    <a:pt x="365" y="22949"/>
                  </a:cubicBezTo>
                  <a:cubicBezTo>
                    <a:pt x="365" y="35381"/>
                    <a:pt x="6687" y="45533"/>
                    <a:pt x="14469" y="45533"/>
                  </a:cubicBezTo>
                  <a:cubicBezTo>
                    <a:pt x="22250" y="45533"/>
                    <a:pt x="28572" y="35411"/>
                    <a:pt x="28572" y="22949"/>
                  </a:cubicBezTo>
                  <a:cubicBezTo>
                    <a:pt x="28603" y="10517"/>
                    <a:pt x="22250" y="396"/>
                    <a:pt x="14469" y="396"/>
                  </a:cubicBezTo>
                  <a:close/>
                </a:path>
              </a:pathLst>
            </a:custGeom>
            <a:solidFill>
              <a:srgbClr val="e84987"/>
            </a:solidFill>
            <a:ln w="9360">
              <a:solidFill>
                <a:srgbClr val="e84987"/>
              </a:solidFill>
              <a:round/>
            </a:ln>
          </p:spPr>
          <p:style>
            <a:lnRef idx="0"/>
            <a:fillRef idx="0"/>
            <a:effectRef idx="0"/>
            <a:fontRef idx="minor"/>
          </p:style>
        </p:sp>
        <p:sp>
          <p:nvSpPr>
            <p:cNvPr id="2174" name="CustomShape 8"/>
            <p:cNvSpPr/>
            <p:nvPr/>
          </p:nvSpPr>
          <p:spPr>
            <a:xfrm>
              <a:off x="8009640" y="288360"/>
              <a:ext cx="317520" cy="654480"/>
            </a:xfrm>
            <a:custGeom>
              <a:avLst/>
              <a:gdLst/>
              <a:ahLst/>
              <a:rect l="l" t="t" r="r" b="b"/>
              <a:pathLst>
                <a:path w="22342" h="45898">
                  <a:moveTo>
                    <a:pt x="11186" y="45898"/>
                  </a:moveTo>
                  <a:cubicBezTo>
                    <a:pt x="5016" y="45898"/>
                    <a:pt x="0" y="35594"/>
                    <a:pt x="0" y="22949"/>
                  </a:cubicBezTo>
                  <a:cubicBezTo>
                    <a:pt x="0" y="10305"/>
                    <a:pt x="5016" y="1"/>
                    <a:pt x="11186" y="1"/>
                  </a:cubicBezTo>
                  <a:cubicBezTo>
                    <a:pt x="17326" y="1"/>
                    <a:pt x="22341" y="10305"/>
                    <a:pt x="22341" y="22949"/>
                  </a:cubicBezTo>
                  <a:cubicBezTo>
                    <a:pt x="22341" y="35594"/>
                    <a:pt x="17326" y="45898"/>
                    <a:pt x="11186" y="45898"/>
                  </a:cubicBezTo>
                  <a:close/>
                  <a:moveTo>
                    <a:pt x="11186" y="396"/>
                  </a:moveTo>
                  <a:cubicBezTo>
                    <a:pt x="5259" y="396"/>
                    <a:pt x="426" y="10487"/>
                    <a:pt x="426" y="22949"/>
                  </a:cubicBezTo>
                  <a:cubicBezTo>
                    <a:pt x="426" y="35381"/>
                    <a:pt x="5259" y="45533"/>
                    <a:pt x="11186" y="45533"/>
                  </a:cubicBezTo>
                  <a:cubicBezTo>
                    <a:pt x="17113" y="45533"/>
                    <a:pt x="21916" y="35411"/>
                    <a:pt x="21916" y="22949"/>
                  </a:cubicBezTo>
                  <a:cubicBezTo>
                    <a:pt x="21916" y="10517"/>
                    <a:pt x="17113" y="396"/>
                    <a:pt x="11186" y="396"/>
                  </a:cubicBezTo>
                  <a:close/>
                </a:path>
              </a:pathLst>
            </a:custGeom>
            <a:solidFill>
              <a:srgbClr val="e84987"/>
            </a:solidFill>
            <a:ln w="9360">
              <a:solidFill>
                <a:srgbClr val="e84987"/>
              </a:solidFill>
              <a:round/>
            </a:ln>
          </p:spPr>
          <p:style>
            <a:lnRef idx="0"/>
            <a:fillRef idx="0"/>
            <a:effectRef idx="0"/>
            <a:fontRef idx="minor"/>
          </p:style>
        </p:sp>
        <p:sp>
          <p:nvSpPr>
            <p:cNvPr id="2175" name="CustomShape 9"/>
            <p:cNvSpPr/>
            <p:nvPr/>
          </p:nvSpPr>
          <p:spPr>
            <a:xfrm>
              <a:off x="8063280" y="288360"/>
              <a:ext cx="213480" cy="654480"/>
            </a:xfrm>
            <a:custGeom>
              <a:avLst/>
              <a:gdLst/>
              <a:ahLst/>
              <a:rect l="l" t="t" r="r" b="b"/>
              <a:pathLst>
                <a:path w="15078" h="45898">
                  <a:moveTo>
                    <a:pt x="7509" y="45898"/>
                  </a:moveTo>
                  <a:cubicBezTo>
                    <a:pt x="3284" y="45898"/>
                    <a:pt x="1" y="35837"/>
                    <a:pt x="1" y="22949"/>
                  </a:cubicBezTo>
                  <a:cubicBezTo>
                    <a:pt x="1" y="10061"/>
                    <a:pt x="3284" y="1"/>
                    <a:pt x="7509" y="1"/>
                  </a:cubicBezTo>
                  <a:cubicBezTo>
                    <a:pt x="11734" y="1"/>
                    <a:pt x="15047" y="10061"/>
                    <a:pt x="15047" y="22949"/>
                  </a:cubicBezTo>
                  <a:cubicBezTo>
                    <a:pt x="15077" y="35837"/>
                    <a:pt x="11734" y="45898"/>
                    <a:pt x="7509" y="45898"/>
                  </a:cubicBezTo>
                  <a:close/>
                  <a:moveTo>
                    <a:pt x="7509" y="396"/>
                  </a:moveTo>
                  <a:cubicBezTo>
                    <a:pt x="3557" y="396"/>
                    <a:pt x="366" y="10487"/>
                    <a:pt x="366" y="22949"/>
                  </a:cubicBezTo>
                  <a:cubicBezTo>
                    <a:pt x="366" y="35381"/>
                    <a:pt x="3557" y="45533"/>
                    <a:pt x="7509" y="45533"/>
                  </a:cubicBezTo>
                  <a:cubicBezTo>
                    <a:pt x="11460" y="45533"/>
                    <a:pt x="14652" y="35411"/>
                    <a:pt x="14652" y="22949"/>
                  </a:cubicBezTo>
                  <a:cubicBezTo>
                    <a:pt x="14652" y="10517"/>
                    <a:pt x="11460" y="396"/>
                    <a:pt x="7509" y="396"/>
                  </a:cubicBezTo>
                  <a:close/>
                </a:path>
              </a:pathLst>
            </a:custGeom>
            <a:solidFill>
              <a:srgbClr val="e84987"/>
            </a:solidFill>
            <a:ln w="9360">
              <a:solidFill>
                <a:srgbClr val="e84987"/>
              </a:solidFill>
              <a:round/>
            </a:ln>
          </p:spPr>
          <p:style>
            <a:lnRef idx="0"/>
            <a:fillRef idx="0"/>
            <a:effectRef idx="0"/>
            <a:fontRef idx="minor"/>
          </p:style>
        </p:sp>
        <p:sp>
          <p:nvSpPr>
            <p:cNvPr id="2176" name="CustomShape 10"/>
            <p:cNvSpPr/>
            <p:nvPr/>
          </p:nvSpPr>
          <p:spPr>
            <a:xfrm>
              <a:off x="8119800" y="288360"/>
              <a:ext cx="102960" cy="654480"/>
            </a:xfrm>
            <a:custGeom>
              <a:avLst/>
              <a:gdLst/>
              <a:ahLst/>
              <a:rect l="l" t="t" r="r" b="b"/>
              <a:pathLst>
                <a:path w="7357" h="45898">
                  <a:moveTo>
                    <a:pt x="3678" y="45898"/>
                  </a:moveTo>
                  <a:cubicBezTo>
                    <a:pt x="1277" y="45898"/>
                    <a:pt x="0" y="34074"/>
                    <a:pt x="0" y="22949"/>
                  </a:cubicBezTo>
                  <a:cubicBezTo>
                    <a:pt x="0" y="11824"/>
                    <a:pt x="1277" y="1"/>
                    <a:pt x="3678" y="1"/>
                  </a:cubicBezTo>
                  <a:cubicBezTo>
                    <a:pt x="6080" y="1"/>
                    <a:pt x="7356" y="11824"/>
                    <a:pt x="7356" y="22949"/>
                  </a:cubicBezTo>
                  <a:cubicBezTo>
                    <a:pt x="7356" y="34074"/>
                    <a:pt x="6019" y="45898"/>
                    <a:pt x="3678" y="45898"/>
                  </a:cubicBezTo>
                  <a:close/>
                  <a:moveTo>
                    <a:pt x="3678" y="396"/>
                  </a:moveTo>
                  <a:cubicBezTo>
                    <a:pt x="2128" y="396"/>
                    <a:pt x="396" y="9666"/>
                    <a:pt x="396" y="22949"/>
                  </a:cubicBezTo>
                  <a:cubicBezTo>
                    <a:pt x="396" y="36262"/>
                    <a:pt x="2158" y="45533"/>
                    <a:pt x="3678" y="45533"/>
                  </a:cubicBezTo>
                  <a:cubicBezTo>
                    <a:pt x="5198" y="45533"/>
                    <a:pt x="6931" y="36262"/>
                    <a:pt x="6931" y="22949"/>
                  </a:cubicBezTo>
                  <a:cubicBezTo>
                    <a:pt x="6931" y="9666"/>
                    <a:pt x="5198" y="396"/>
                    <a:pt x="3678" y="396"/>
                  </a:cubicBezTo>
                  <a:close/>
                </a:path>
              </a:pathLst>
            </a:custGeom>
            <a:solidFill>
              <a:srgbClr val="e84987"/>
            </a:solidFill>
            <a:ln w="9360">
              <a:solidFill>
                <a:srgbClr val="e84987"/>
              </a:solidFill>
              <a:round/>
            </a:ln>
          </p:spPr>
          <p:style>
            <a:lnRef idx="0"/>
            <a:fillRef idx="0"/>
            <a:effectRef idx="0"/>
            <a:fontRef idx="minor"/>
          </p:style>
        </p:sp>
        <p:sp>
          <p:nvSpPr>
            <p:cNvPr id="2177" name="CustomShape 11"/>
            <p:cNvSpPr/>
            <p:nvPr/>
          </p:nvSpPr>
          <p:spPr>
            <a:xfrm>
              <a:off x="8165160" y="291240"/>
              <a:ext cx="3240" cy="649440"/>
            </a:xfrm>
            <a:custGeom>
              <a:avLst/>
              <a:gdLst/>
              <a:ahLst/>
              <a:rect l="l" t="t" r="r" b="b"/>
              <a:pathLst>
                <a:path w="366" h="45534">
                  <a:moveTo>
                    <a:pt x="1" y="1"/>
                  </a:moveTo>
                  <a:lnTo>
                    <a:pt x="366" y="1"/>
                  </a:lnTo>
                  <a:lnTo>
                    <a:pt x="366" y="45533"/>
                  </a:lnTo>
                  <a:lnTo>
                    <a:pt x="1" y="45533"/>
                  </a:lnTo>
                  <a:close/>
                </a:path>
              </a:pathLst>
            </a:custGeom>
            <a:solidFill>
              <a:srgbClr val="e84987"/>
            </a:solidFill>
            <a:ln w="9360">
              <a:solidFill>
                <a:srgbClr val="e84987"/>
              </a:solidFill>
              <a:round/>
            </a:ln>
          </p:spPr>
          <p:style>
            <a:lnRef idx="0"/>
            <a:fillRef idx="0"/>
            <a:effectRef idx="0"/>
            <a:fontRef idx="minor"/>
          </p:style>
        </p:sp>
        <p:sp>
          <p:nvSpPr>
            <p:cNvPr id="2178" name="CustomShape 12"/>
            <p:cNvSpPr/>
            <p:nvPr/>
          </p:nvSpPr>
          <p:spPr>
            <a:xfrm>
              <a:off x="7848360" y="664200"/>
              <a:ext cx="636840" cy="3240"/>
            </a:xfrm>
            <a:custGeom>
              <a:avLst/>
              <a:gdLst/>
              <a:ahLst/>
              <a:rect l="l" t="t" r="r" b="b"/>
              <a:pathLst>
                <a:path w="44652" h="366">
                  <a:moveTo>
                    <a:pt x="0" y="0"/>
                  </a:moveTo>
                  <a:lnTo>
                    <a:pt x="44652" y="0"/>
                  </a:lnTo>
                  <a:lnTo>
                    <a:pt x="44652" y="365"/>
                  </a:lnTo>
                  <a:lnTo>
                    <a:pt x="0" y="365"/>
                  </a:lnTo>
                  <a:close/>
                </a:path>
              </a:pathLst>
            </a:custGeom>
            <a:solidFill>
              <a:srgbClr val="e84987"/>
            </a:solidFill>
            <a:ln w="9360">
              <a:solidFill>
                <a:srgbClr val="e84987"/>
              </a:solidFill>
              <a:round/>
            </a:ln>
          </p:spPr>
          <p:style>
            <a:lnRef idx="0"/>
            <a:fillRef idx="0"/>
            <a:effectRef idx="0"/>
            <a:fontRef idx="minor"/>
          </p:style>
        </p:sp>
        <p:sp>
          <p:nvSpPr>
            <p:cNvPr id="2179" name="CustomShape 13"/>
            <p:cNvSpPr/>
            <p:nvPr/>
          </p:nvSpPr>
          <p:spPr>
            <a:xfrm>
              <a:off x="7857360" y="712440"/>
              <a:ext cx="619920" cy="3600"/>
            </a:xfrm>
            <a:custGeom>
              <a:avLst/>
              <a:gdLst/>
              <a:ahLst/>
              <a:rect l="l" t="t" r="r" b="b"/>
              <a:pathLst>
                <a:path w="43467" h="396">
                  <a:moveTo>
                    <a:pt x="1" y="0"/>
                  </a:moveTo>
                  <a:lnTo>
                    <a:pt x="43467" y="0"/>
                  </a:lnTo>
                  <a:lnTo>
                    <a:pt x="43467" y="395"/>
                  </a:lnTo>
                  <a:lnTo>
                    <a:pt x="1" y="395"/>
                  </a:lnTo>
                  <a:close/>
                </a:path>
              </a:pathLst>
            </a:custGeom>
            <a:solidFill>
              <a:srgbClr val="e84987"/>
            </a:solidFill>
            <a:ln w="9360">
              <a:solidFill>
                <a:srgbClr val="e84987"/>
              </a:solidFill>
              <a:round/>
            </a:ln>
          </p:spPr>
          <p:style>
            <a:lnRef idx="0"/>
            <a:fillRef idx="0"/>
            <a:effectRef idx="0"/>
            <a:fontRef idx="minor"/>
          </p:style>
        </p:sp>
        <p:sp>
          <p:nvSpPr>
            <p:cNvPr id="2180" name="CustomShape 14"/>
            <p:cNvSpPr/>
            <p:nvPr/>
          </p:nvSpPr>
          <p:spPr>
            <a:xfrm>
              <a:off x="7877160" y="760680"/>
              <a:ext cx="578520" cy="3600"/>
            </a:xfrm>
            <a:custGeom>
              <a:avLst/>
              <a:gdLst/>
              <a:ahLst/>
              <a:rect l="l" t="t" r="r" b="b"/>
              <a:pathLst>
                <a:path w="40579" h="396">
                  <a:moveTo>
                    <a:pt x="1" y="0"/>
                  </a:moveTo>
                  <a:lnTo>
                    <a:pt x="40579" y="0"/>
                  </a:lnTo>
                  <a:lnTo>
                    <a:pt x="40579" y="395"/>
                  </a:lnTo>
                  <a:lnTo>
                    <a:pt x="1" y="395"/>
                  </a:lnTo>
                  <a:close/>
                </a:path>
              </a:pathLst>
            </a:custGeom>
            <a:solidFill>
              <a:srgbClr val="e84987"/>
            </a:solidFill>
            <a:ln w="9360">
              <a:solidFill>
                <a:srgbClr val="e84987"/>
              </a:solidFill>
              <a:round/>
            </a:ln>
          </p:spPr>
          <p:style>
            <a:lnRef idx="0"/>
            <a:fillRef idx="0"/>
            <a:effectRef idx="0"/>
            <a:fontRef idx="minor"/>
          </p:style>
        </p:sp>
        <p:sp>
          <p:nvSpPr>
            <p:cNvPr id="2181" name="CustomShape 15"/>
            <p:cNvSpPr/>
            <p:nvPr/>
          </p:nvSpPr>
          <p:spPr>
            <a:xfrm>
              <a:off x="7904880" y="803520"/>
              <a:ext cx="524520" cy="3240"/>
            </a:xfrm>
            <a:custGeom>
              <a:avLst/>
              <a:gdLst/>
              <a:ahLst/>
              <a:rect l="l" t="t" r="r" b="b"/>
              <a:pathLst>
                <a:path w="36811" h="366">
                  <a:moveTo>
                    <a:pt x="1" y="1"/>
                  </a:moveTo>
                  <a:lnTo>
                    <a:pt x="36810" y="1"/>
                  </a:lnTo>
                  <a:lnTo>
                    <a:pt x="36810" y="366"/>
                  </a:lnTo>
                  <a:lnTo>
                    <a:pt x="1" y="366"/>
                  </a:lnTo>
                  <a:close/>
                </a:path>
              </a:pathLst>
            </a:custGeom>
            <a:solidFill>
              <a:srgbClr val="e84987"/>
            </a:solidFill>
            <a:ln w="9360">
              <a:solidFill>
                <a:srgbClr val="e84987"/>
              </a:solidFill>
              <a:round/>
            </a:ln>
          </p:spPr>
          <p:style>
            <a:lnRef idx="0"/>
            <a:fillRef idx="0"/>
            <a:effectRef idx="0"/>
            <a:fontRef idx="minor"/>
          </p:style>
        </p:sp>
        <p:sp>
          <p:nvSpPr>
            <p:cNvPr id="2182" name="CustomShape 16"/>
            <p:cNvSpPr/>
            <p:nvPr/>
          </p:nvSpPr>
          <p:spPr>
            <a:xfrm>
              <a:off x="7937280" y="842400"/>
              <a:ext cx="457920" cy="3240"/>
            </a:xfrm>
            <a:custGeom>
              <a:avLst/>
              <a:gdLst/>
              <a:ahLst/>
              <a:rect l="l" t="t" r="r" b="b"/>
              <a:pathLst>
                <a:path w="32160" h="366">
                  <a:moveTo>
                    <a:pt x="1" y="0"/>
                  </a:moveTo>
                  <a:lnTo>
                    <a:pt x="32159" y="0"/>
                  </a:lnTo>
                  <a:lnTo>
                    <a:pt x="32159" y="365"/>
                  </a:lnTo>
                  <a:lnTo>
                    <a:pt x="1" y="365"/>
                  </a:lnTo>
                  <a:close/>
                </a:path>
              </a:pathLst>
            </a:custGeom>
            <a:solidFill>
              <a:srgbClr val="e84987"/>
            </a:solidFill>
            <a:ln w="9360">
              <a:solidFill>
                <a:srgbClr val="e84987"/>
              </a:solidFill>
              <a:round/>
            </a:ln>
          </p:spPr>
          <p:style>
            <a:lnRef idx="0"/>
            <a:fillRef idx="0"/>
            <a:effectRef idx="0"/>
            <a:fontRef idx="minor"/>
          </p:style>
        </p:sp>
        <p:sp>
          <p:nvSpPr>
            <p:cNvPr id="2183" name="CustomShape 17"/>
            <p:cNvSpPr/>
            <p:nvPr/>
          </p:nvSpPr>
          <p:spPr>
            <a:xfrm>
              <a:off x="7977600" y="877680"/>
              <a:ext cx="377640" cy="3600"/>
            </a:xfrm>
            <a:custGeom>
              <a:avLst/>
              <a:gdLst/>
              <a:ahLst/>
              <a:rect l="l" t="t" r="r" b="b"/>
              <a:pathLst>
                <a:path w="26537" h="396">
                  <a:moveTo>
                    <a:pt x="1" y="1"/>
                  </a:moveTo>
                  <a:lnTo>
                    <a:pt x="26536" y="1"/>
                  </a:lnTo>
                  <a:lnTo>
                    <a:pt x="26536" y="396"/>
                  </a:lnTo>
                  <a:lnTo>
                    <a:pt x="1" y="396"/>
                  </a:lnTo>
                  <a:close/>
                </a:path>
              </a:pathLst>
            </a:custGeom>
            <a:solidFill>
              <a:srgbClr val="e84987"/>
            </a:solidFill>
            <a:ln w="9360">
              <a:solidFill>
                <a:srgbClr val="e84987"/>
              </a:solidFill>
              <a:round/>
            </a:ln>
          </p:spPr>
          <p:style>
            <a:lnRef idx="0"/>
            <a:fillRef idx="0"/>
            <a:effectRef idx="0"/>
            <a:fontRef idx="minor"/>
          </p:style>
        </p:sp>
        <p:sp>
          <p:nvSpPr>
            <p:cNvPr id="2184" name="CustomShape 18"/>
            <p:cNvSpPr/>
            <p:nvPr/>
          </p:nvSpPr>
          <p:spPr>
            <a:xfrm>
              <a:off x="8022240" y="905040"/>
              <a:ext cx="289080" cy="3240"/>
            </a:xfrm>
            <a:custGeom>
              <a:avLst/>
              <a:gdLst/>
              <a:ahLst/>
              <a:rect l="l" t="t" r="r" b="b"/>
              <a:pathLst>
                <a:path w="20366" h="366">
                  <a:moveTo>
                    <a:pt x="1" y="0"/>
                  </a:moveTo>
                  <a:lnTo>
                    <a:pt x="20366" y="0"/>
                  </a:lnTo>
                  <a:lnTo>
                    <a:pt x="20366" y="365"/>
                  </a:lnTo>
                  <a:lnTo>
                    <a:pt x="1" y="365"/>
                  </a:lnTo>
                  <a:close/>
                </a:path>
              </a:pathLst>
            </a:custGeom>
            <a:solidFill>
              <a:srgbClr val="e84987"/>
            </a:solidFill>
            <a:ln w="9360">
              <a:solidFill>
                <a:srgbClr val="e84987"/>
              </a:solidFill>
              <a:round/>
            </a:ln>
          </p:spPr>
          <p:style>
            <a:lnRef idx="0"/>
            <a:fillRef idx="0"/>
            <a:effectRef idx="0"/>
            <a:fontRef idx="minor"/>
          </p:style>
        </p:sp>
        <p:sp>
          <p:nvSpPr>
            <p:cNvPr id="2185" name="CustomShape 19"/>
            <p:cNvSpPr/>
            <p:nvPr/>
          </p:nvSpPr>
          <p:spPr>
            <a:xfrm>
              <a:off x="7842240" y="618120"/>
              <a:ext cx="650520" cy="3240"/>
            </a:xfrm>
            <a:custGeom>
              <a:avLst/>
              <a:gdLst/>
              <a:ahLst/>
              <a:rect l="l" t="t" r="r" b="b"/>
              <a:pathLst>
                <a:path w="45625" h="366">
                  <a:moveTo>
                    <a:pt x="1" y="0"/>
                  </a:moveTo>
                  <a:lnTo>
                    <a:pt x="45625" y="0"/>
                  </a:lnTo>
                  <a:lnTo>
                    <a:pt x="45625" y="365"/>
                  </a:lnTo>
                  <a:lnTo>
                    <a:pt x="1" y="365"/>
                  </a:lnTo>
                  <a:close/>
                </a:path>
              </a:pathLst>
            </a:custGeom>
            <a:solidFill>
              <a:srgbClr val="e84987"/>
            </a:solidFill>
            <a:ln w="9360">
              <a:solidFill>
                <a:srgbClr val="e84987"/>
              </a:solidFill>
              <a:round/>
            </a:ln>
          </p:spPr>
          <p:style>
            <a:lnRef idx="0"/>
            <a:fillRef idx="0"/>
            <a:effectRef idx="0"/>
            <a:fontRef idx="minor"/>
          </p:style>
        </p:sp>
        <p:sp>
          <p:nvSpPr>
            <p:cNvPr id="2186" name="CustomShape 20"/>
            <p:cNvSpPr/>
            <p:nvPr/>
          </p:nvSpPr>
          <p:spPr>
            <a:xfrm>
              <a:off x="7848360" y="568080"/>
              <a:ext cx="636840" cy="3240"/>
            </a:xfrm>
            <a:custGeom>
              <a:avLst/>
              <a:gdLst/>
              <a:ahLst/>
              <a:rect l="l" t="t" r="r" b="b"/>
              <a:pathLst>
                <a:path w="44652" h="366">
                  <a:moveTo>
                    <a:pt x="0" y="1"/>
                  </a:moveTo>
                  <a:lnTo>
                    <a:pt x="44652" y="1"/>
                  </a:lnTo>
                  <a:lnTo>
                    <a:pt x="44652" y="366"/>
                  </a:lnTo>
                  <a:lnTo>
                    <a:pt x="0" y="366"/>
                  </a:lnTo>
                  <a:close/>
                </a:path>
              </a:pathLst>
            </a:custGeom>
            <a:solidFill>
              <a:srgbClr val="e84987"/>
            </a:solidFill>
            <a:ln w="9360">
              <a:solidFill>
                <a:srgbClr val="e84987"/>
              </a:solidFill>
              <a:round/>
            </a:ln>
          </p:spPr>
          <p:style>
            <a:lnRef idx="0"/>
            <a:fillRef idx="0"/>
            <a:effectRef idx="0"/>
            <a:fontRef idx="minor"/>
          </p:style>
        </p:sp>
        <p:sp>
          <p:nvSpPr>
            <p:cNvPr id="2187" name="CustomShape 21"/>
            <p:cNvSpPr/>
            <p:nvPr/>
          </p:nvSpPr>
          <p:spPr>
            <a:xfrm>
              <a:off x="7857360" y="519480"/>
              <a:ext cx="619920" cy="3600"/>
            </a:xfrm>
            <a:custGeom>
              <a:avLst/>
              <a:gdLst/>
              <a:ahLst/>
              <a:rect l="l" t="t" r="r" b="b"/>
              <a:pathLst>
                <a:path w="43467" h="396">
                  <a:moveTo>
                    <a:pt x="1" y="1"/>
                  </a:moveTo>
                  <a:lnTo>
                    <a:pt x="43467" y="1"/>
                  </a:lnTo>
                  <a:lnTo>
                    <a:pt x="43467" y="396"/>
                  </a:lnTo>
                  <a:lnTo>
                    <a:pt x="1" y="396"/>
                  </a:lnTo>
                  <a:close/>
                </a:path>
              </a:pathLst>
            </a:custGeom>
            <a:solidFill>
              <a:srgbClr val="e84987"/>
            </a:solidFill>
            <a:ln w="9360">
              <a:solidFill>
                <a:srgbClr val="e84987"/>
              </a:solidFill>
              <a:round/>
            </a:ln>
          </p:spPr>
          <p:style>
            <a:lnRef idx="0"/>
            <a:fillRef idx="0"/>
            <a:effectRef idx="0"/>
            <a:fontRef idx="minor"/>
          </p:style>
        </p:sp>
        <p:sp>
          <p:nvSpPr>
            <p:cNvPr id="2188" name="CustomShape 22"/>
            <p:cNvSpPr/>
            <p:nvPr/>
          </p:nvSpPr>
          <p:spPr>
            <a:xfrm>
              <a:off x="7877160" y="471240"/>
              <a:ext cx="578520" cy="3600"/>
            </a:xfrm>
            <a:custGeom>
              <a:avLst/>
              <a:gdLst/>
              <a:ahLst/>
              <a:rect l="l" t="t" r="r" b="b"/>
              <a:pathLst>
                <a:path w="40579" h="396">
                  <a:moveTo>
                    <a:pt x="1" y="1"/>
                  </a:moveTo>
                  <a:lnTo>
                    <a:pt x="40579" y="1"/>
                  </a:lnTo>
                  <a:lnTo>
                    <a:pt x="40579" y="396"/>
                  </a:lnTo>
                  <a:lnTo>
                    <a:pt x="1" y="396"/>
                  </a:lnTo>
                  <a:close/>
                </a:path>
              </a:pathLst>
            </a:custGeom>
            <a:solidFill>
              <a:srgbClr val="e84987"/>
            </a:solidFill>
            <a:ln w="9360">
              <a:solidFill>
                <a:srgbClr val="e84987"/>
              </a:solidFill>
              <a:round/>
            </a:ln>
          </p:spPr>
          <p:style>
            <a:lnRef idx="0"/>
            <a:fillRef idx="0"/>
            <a:effectRef idx="0"/>
            <a:fontRef idx="minor"/>
          </p:style>
        </p:sp>
        <p:sp>
          <p:nvSpPr>
            <p:cNvPr id="2189" name="CustomShape 23"/>
            <p:cNvSpPr/>
            <p:nvPr/>
          </p:nvSpPr>
          <p:spPr>
            <a:xfrm>
              <a:off x="7904880" y="428400"/>
              <a:ext cx="524520" cy="3600"/>
            </a:xfrm>
            <a:custGeom>
              <a:avLst/>
              <a:gdLst/>
              <a:ahLst/>
              <a:rect l="l" t="t" r="r" b="b"/>
              <a:pathLst>
                <a:path w="36811" h="397">
                  <a:moveTo>
                    <a:pt x="1" y="1"/>
                  </a:moveTo>
                  <a:lnTo>
                    <a:pt x="36810" y="1"/>
                  </a:lnTo>
                  <a:lnTo>
                    <a:pt x="36810" y="396"/>
                  </a:lnTo>
                  <a:lnTo>
                    <a:pt x="1" y="396"/>
                  </a:lnTo>
                  <a:close/>
                </a:path>
              </a:pathLst>
            </a:custGeom>
            <a:solidFill>
              <a:srgbClr val="e84987"/>
            </a:solidFill>
            <a:ln w="9360">
              <a:solidFill>
                <a:srgbClr val="e84987"/>
              </a:solidFill>
              <a:round/>
            </a:ln>
          </p:spPr>
          <p:style>
            <a:lnRef idx="0"/>
            <a:fillRef idx="0"/>
            <a:effectRef idx="0"/>
            <a:fontRef idx="minor"/>
          </p:style>
        </p:sp>
        <p:sp>
          <p:nvSpPr>
            <p:cNvPr id="2190" name="CustomShape 24"/>
            <p:cNvSpPr/>
            <p:nvPr/>
          </p:nvSpPr>
          <p:spPr>
            <a:xfrm>
              <a:off x="7937280" y="389520"/>
              <a:ext cx="457920" cy="3600"/>
            </a:xfrm>
            <a:custGeom>
              <a:avLst/>
              <a:gdLst/>
              <a:ahLst/>
              <a:rect l="l" t="t" r="r" b="b"/>
              <a:pathLst>
                <a:path w="32160" h="396">
                  <a:moveTo>
                    <a:pt x="1" y="0"/>
                  </a:moveTo>
                  <a:lnTo>
                    <a:pt x="32159" y="0"/>
                  </a:lnTo>
                  <a:lnTo>
                    <a:pt x="32159" y="395"/>
                  </a:lnTo>
                  <a:lnTo>
                    <a:pt x="1" y="395"/>
                  </a:lnTo>
                  <a:close/>
                </a:path>
              </a:pathLst>
            </a:custGeom>
            <a:solidFill>
              <a:srgbClr val="e84987"/>
            </a:solidFill>
            <a:ln w="9360">
              <a:solidFill>
                <a:srgbClr val="e84987"/>
              </a:solidFill>
              <a:round/>
            </a:ln>
          </p:spPr>
          <p:style>
            <a:lnRef idx="0"/>
            <a:fillRef idx="0"/>
            <a:effectRef idx="0"/>
            <a:fontRef idx="minor"/>
          </p:style>
        </p:sp>
        <p:sp>
          <p:nvSpPr>
            <p:cNvPr id="2191" name="CustomShape 25"/>
            <p:cNvSpPr/>
            <p:nvPr/>
          </p:nvSpPr>
          <p:spPr>
            <a:xfrm>
              <a:off x="7977600" y="354240"/>
              <a:ext cx="377640" cy="3600"/>
            </a:xfrm>
            <a:custGeom>
              <a:avLst/>
              <a:gdLst/>
              <a:ahLst/>
              <a:rect l="l" t="t" r="r" b="b"/>
              <a:pathLst>
                <a:path w="26537" h="396">
                  <a:moveTo>
                    <a:pt x="1" y="0"/>
                  </a:moveTo>
                  <a:lnTo>
                    <a:pt x="26536" y="0"/>
                  </a:lnTo>
                  <a:lnTo>
                    <a:pt x="26536" y="395"/>
                  </a:lnTo>
                  <a:lnTo>
                    <a:pt x="1" y="395"/>
                  </a:lnTo>
                  <a:close/>
                </a:path>
              </a:pathLst>
            </a:custGeom>
            <a:solidFill>
              <a:srgbClr val="e84987"/>
            </a:solidFill>
            <a:ln w="9360">
              <a:solidFill>
                <a:srgbClr val="e84987"/>
              </a:solidFill>
              <a:round/>
            </a:ln>
          </p:spPr>
          <p:style>
            <a:lnRef idx="0"/>
            <a:fillRef idx="0"/>
            <a:effectRef idx="0"/>
            <a:fontRef idx="minor"/>
          </p:style>
        </p:sp>
        <p:sp>
          <p:nvSpPr>
            <p:cNvPr id="2192" name="CustomShape 26"/>
            <p:cNvSpPr/>
            <p:nvPr/>
          </p:nvSpPr>
          <p:spPr>
            <a:xfrm>
              <a:off x="8022240" y="327240"/>
              <a:ext cx="289080" cy="3240"/>
            </a:xfrm>
            <a:custGeom>
              <a:avLst/>
              <a:gdLst/>
              <a:ahLst/>
              <a:rect l="l" t="t" r="r" b="b"/>
              <a:pathLst>
                <a:path w="20366" h="366">
                  <a:moveTo>
                    <a:pt x="1" y="1"/>
                  </a:moveTo>
                  <a:lnTo>
                    <a:pt x="20366" y="1"/>
                  </a:lnTo>
                  <a:lnTo>
                    <a:pt x="20366" y="365"/>
                  </a:lnTo>
                  <a:lnTo>
                    <a:pt x="1" y="365"/>
                  </a:lnTo>
                  <a:close/>
                </a:path>
              </a:pathLst>
            </a:custGeom>
            <a:solidFill>
              <a:srgbClr val="e84987"/>
            </a:solidFill>
            <a:ln w="9360">
              <a:solidFill>
                <a:srgbClr val="e84987"/>
              </a:solidFill>
              <a:round/>
            </a:ln>
          </p:spPr>
          <p:style>
            <a:lnRef idx="0"/>
            <a:fillRef idx="0"/>
            <a:effectRef idx="0"/>
            <a:fontRef idx="minor"/>
          </p:style>
        </p:sp>
      </p:grpSp>
      <p:sp>
        <p:nvSpPr>
          <p:cNvPr id="2193" name="CustomShape 27"/>
          <p:cNvSpPr/>
          <p:nvPr/>
        </p:nvSpPr>
        <p:spPr>
          <a:xfrm>
            <a:off x="525960" y="4341960"/>
            <a:ext cx="481320" cy="409320"/>
          </a:xfrm>
          <a:prstGeom prst="roundRect">
            <a:avLst>
              <a:gd name="adj" fmla="val 16667"/>
            </a:avLst>
          </a:prstGeom>
          <a:noFill/>
          <a:ln w="28440">
            <a:solidFill>
              <a:srgbClr val="84bde7"/>
            </a:solidFill>
            <a:round/>
          </a:ln>
        </p:spPr>
        <p:style>
          <a:lnRef idx="0"/>
          <a:fillRef idx="0"/>
          <a:effectRef idx="0"/>
          <a:fontRef idx="minor"/>
        </p:style>
      </p:sp>
      <p:sp>
        <p:nvSpPr>
          <p:cNvPr id="2194" name="CustomShape 28"/>
          <p:cNvSpPr/>
          <p:nvPr/>
        </p:nvSpPr>
        <p:spPr>
          <a:xfrm>
            <a:off x="576360" y="4341960"/>
            <a:ext cx="575280" cy="409320"/>
          </a:xfrm>
          <a:prstGeom prst="rect">
            <a:avLst/>
          </a:prstGeom>
          <a:noFill/>
          <a:ln>
            <a:noFill/>
          </a:ln>
        </p:spPr>
        <p:style>
          <a:lnRef idx="0"/>
          <a:fillRef idx="0"/>
          <a:effectRef idx="0"/>
          <a:fontRef idx="minor"/>
        </p:style>
        <p:txBody>
          <a:bodyPr lIns="90000" rIns="90000" tIns="45000" bIns="45000" anchor="ctr">
            <a:noAutofit/>
          </a:bodyPr>
          <a:p>
            <a:pPr>
              <a:lnSpc>
                <a:spcPct val="100000"/>
              </a:lnSpc>
            </a:pPr>
            <a:r>
              <a:rPr b="0" lang="fr-FR" sz="1800" spc="-1" strike="noStrike">
                <a:solidFill>
                  <a:srgbClr val="ffffff"/>
                </a:solidFill>
                <a:latin typeface="Arial"/>
                <a:ea typeface="DejaVu Sans"/>
              </a:rPr>
              <a:t>19</a:t>
            </a:r>
            <a:endParaRPr b="0" lang="fr-FR" sz="1800" spc="-1" strike="noStrike">
              <a:latin typeface="Arial"/>
            </a:endParaRPr>
          </a:p>
        </p:txBody>
      </p:sp>
      <p:pic>
        <p:nvPicPr>
          <p:cNvPr id="2195" name="" descr=""/>
          <p:cNvPicPr/>
          <p:nvPr/>
        </p:nvPicPr>
        <p:blipFill>
          <a:blip r:embed="rId1"/>
          <a:stretch/>
        </p:blipFill>
        <p:spPr>
          <a:xfrm>
            <a:off x="648000" y="1296000"/>
            <a:ext cx="7848000" cy="3024360"/>
          </a:xfrm>
          <a:prstGeom prst="rect">
            <a:avLst/>
          </a:prstGeom>
          <a:ln>
            <a:noFill/>
          </a:ln>
        </p:spPr>
      </p:pic>
      <p:grpSp>
        <p:nvGrpSpPr>
          <p:cNvPr id="2196" name="Group 29"/>
          <p:cNvGrpSpPr/>
          <p:nvPr/>
        </p:nvGrpSpPr>
        <p:grpSpPr>
          <a:xfrm>
            <a:off x="648000" y="1004040"/>
            <a:ext cx="7848000" cy="3316320"/>
            <a:chOff x="648000" y="1004040"/>
            <a:chExt cx="7848000" cy="3316320"/>
          </a:xfrm>
        </p:grpSpPr>
        <p:sp>
          <p:nvSpPr>
            <p:cNvPr id="2197" name="CustomShape 30"/>
            <p:cNvSpPr/>
            <p:nvPr/>
          </p:nvSpPr>
          <p:spPr>
            <a:xfrm>
              <a:off x="648000" y="1004040"/>
              <a:ext cx="7848000" cy="3316320"/>
            </a:xfrm>
            <a:prstGeom prst="roundRect">
              <a:avLst>
                <a:gd name="adj" fmla="val 4674"/>
              </a:avLst>
            </a:prstGeom>
            <a:noFill/>
            <a:ln w="28440">
              <a:solidFill>
                <a:srgbClr val="84bde7"/>
              </a:solidFill>
              <a:round/>
            </a:ln>
          </p:spPr>
          <p:style>
            <a:lnRef idx="0"/>
            <a:fillRef idx="0"/>
            <a:effectRef idx="0"/>
            <a:fontRef idx="minor"/>
          </p:style>
        </p:sp>
        <p:grpSp>
          <p:nvGrpSpPr>
            <p:cNvPr id="2198" name="Group 31"/>
            <p:cNvGrpSpPr/>
            <p:nvPr/>
          </p:nvGrpSpPr>
          <p:grpSpPr>
            <a:xfrm>
              <a:off x="648000" y="1004040"/>
              <a:ext cx="7848000" cy="293040"/>
              <a:chOff x="648000" y="1004040"/>
              <a:chExt cx="7848000" cy="293040"/>
            </a:xfrm>
          </p:grpSpPr>
          <p:sp>
            <p:nvSpPr>
              <p:cNvPr id="2199" name="CustomShape 32"/>
              <p:cNvSpPr/>
              <p:nvPr/>
            </p:nvSpPr>
            <p:spPr>
              <a:xfrm>
                <a:off x="648000" y="1004040"/>
                <a:ext cx="7848000" cy="293040"/>
              </a:xfrm>
              <a:prstGeom prst="rect">
                <a:avLst/>
              </a:prstGeom>
              <a:solidFill>
                <a:srgbClr val="ffffff"/>
              </a:solidFill>
              <a:ln w="28440">
                <a:solidFill>
                  <a:srgbClr val="84bde7"/>
                </a:solidFill>
                <a:round/>
              </a:ln>
            </p:spPr>
            <p:style>
              <a:lnRef idx="0"/>
              <a:fillRef idx="0"/>
              <a:effectRef idx="0"/>
              <a:fontRef idx="minor"/>
            </p:style>
          </p:sp>
          <p:sp>
            <p:nvSpPr>
              <p:cNvPr id="2200" name="CustomShape 33"/>
              <p:cNvSpPr/>
              <p:nvPr/>
            </p:nvSpPr>
            <p:spPr>
              <a:xfrm>
                <a:off x="7898400" y="1096560"/>
                <a:ext cx="100080" cy="108000"/>
              </a:xfrm>
              <a:prstGeom prst="ellipse">
                <a:avLst/>
              </a:prstGeom>
              <a:solidFill>
                <a:srgbClr val="e84987"/>
              </a:solidFill>
              <a:ln>
                <a:noFill/>
              </a:ln>
            </p:spPr>
            <p:style>
              <a:lnRef idx="0"/>
              <a:fillRef idx="0"/>
              <a:effectRef idx="0"/>
              <a:fontRef idx="minor"/>
            </p:style>
          </p:sp>
          <p:sp>
            <p:nvSpPr>
              <p:cNvPr id="2201" name="CustomShape 34"/>
              <p:cNvSpPr/>
              <p:nvPr/>
            </p:nvSpPr>
            <p:spPr>
              <a:xfrm>
                <a:off x="8085960" y="1096560"/>
                <a:ext cx="99000" cy="108000"/>
              </a:xfrm>
              <a:prstGeom prst="ellipse">
                <a:avLst/>
              </a:prstGeom>
              <a:solidFill>
                <a:srgbClr val="e84987"/>
              </a:solidFill>
              <a:ln>
                <a:noFill/>
              </a:ln>
            </p:spPr>
            <p:style>
              <a:lnRef idx="0"/>
              <a:fillRef idx="0"/>
              <a:effectRef idx="0"/>
              <a:fontRef idx="minor"/>
            </p:style>
          </p:sp>
          <p:sp>
            <p:nvSpPr>
              <p:cNvPr id="2202" name="CustomShape 35"/>
              <p:cNvSpPr/>
              <p:nvPr/>
            </p:nvSpPr>
            <p:spPr>
              <a:xfrm>
                <a:off x="8272440" y="1096560"/>
                <a:ext cx="99360" cy="108000"/>
              </a:xfrm>
              <a:prstGeom prst="ellipse">
                <a:avLst/>
              </a:prstGeom>
              <a:solidFill>
                <a:srgbClr val="e84987"/>
              </a:solidFill>
              <a:ln>
                <a:noFill/>
              </a:ln>
            </p:spPr>
            <p:style>
              <a:lnRef idx="0"/>
              <a:fillRef idx="0"/>
              <a:effectRef idx="0"/>
              <a:fontRef idx="minor"/>
            </p:style>
          </p:sp>
        </p:grpSp>
      </p:gr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91919"/>
        </a:solidFill>
      </p:bgPr>
    </p:bg>
    <p:spTree>
      <p:nvGrpSpPr>
        <p:cNvPr id="1" name=""/>
        <p:cNvGrpSpPr/>
        <p:nvPr/>
      </p:nvGrpSpPr>
      <p:grpSpPr>
        <a:xfrm>
          <a:off x="0" y="0"/>
          <a:ext cx="0" cy="0"/>
          <a:chOff x="0" y="0"/>
          <a:chExt cx="0" cy="0"/>
        </a:xfrm>
      </p:grpSpPr>
      <p:sp>
        <p:nvSpPr>
          <p:cNvPr id="1705" name="CustomShape 1"/>
          <p:cNvSpPr/>
          <p:nvPr/>
        </p:nvSpPr>
        <p:spPr>
          <a:xfrm>
            <a:off x="720000" y="444960"/>
            <a:ext cx="7701840" cy="570600"/>
          </a:xfrm>
          <a:prstGeom prst="rect">
            <a:avLst/>
          </a:prstGeom>
          <a:noFill/>
          <a:ln>
            <a:noFill/>
          </a:ln>
        </p:spPr>
        <p:style>
          <a:lnRef idx="0"/>
          <a:fillRef idx="0"/>
          <a:effectRef idx="0"/>
          <a:fontRef idx="minor"/>
        </p:style>
        <p:txBody>
          <a:bodyPr lIns="90000" rIns="90000" tIns="91440" bIns="91440" anchor="b">
            <a:noAutofit/>
          </a:bodyPr>
          <a:p>
            <a:pPr algn="ctr">
              <a:lnSpc>
                <a:spcPct val="100000"/>
              </a:lnSpc>
              <a:tabLst>
                <a:tab algn="l" pos="0"/>
              </a:tabLst>
            </a:pPr>
            <a:r>
              <a:rPr b="1" i="1" lang="en" sz="3200" spc="-1" strike="noStrike">
                <a:solidFill>
                  <a:srgbClr val="e84987"/>
                </a:solidFill>
                <a:latin typeface="Orbitron"/>
                <a:ea typeface="Orbitron"/>
              </a:rPr>
              <a:t>Plan</a:t>
            </a:r>
            <a:endParaRPr b="0" lang="fr-FR" sz="3200" spc="-1" strike="noStrike">
              <a:latin typeface="Arial"/>
            </a:endParaRPr>
          </a:p>
        </p:txBody>
      </p:sp>
      <p:sp>
        <p:nvSpPr>
          <p:cNvPr id="1706" name="CustomShape 2"/>
          <p:cNvSpPr/>
          <p:nvPr/>
        </p:nvSpPr>
        <p:spPr>
          <a:xfrm>
            <a:off x="5544000" y="3624480"/>
            <a:ext cx="3238200" cy="525600"/>
          </a:xfrm>
          <a:prstGeom prst="rect">
            <a:avLst/>
          </a:prstGeom>
          <a:noFill/>
          <a:ln>
            <a:noFill/>
          </a:ln>
        </p:spPr>
        <p:style>
          <a:lnRef idx="0"/>
          <a:fillRef idx="0"/>
          <a:effectRef idx="0"/>
          <a:fontRef idx="minor"/>
        </p:style>
        <p:txBody>
          <a:bodyPr lIns="90000" rIns="90000" tIns="91440" bIns="91440" anchor="ctr">
            <a:noAutofit/>
          </a:bodyPr>
          <a:p>
            <a:pPr algn="ctr">
              <a:lnSpc>
                <a:spcPct val="100000"/>
              </a:lnSpc>
              <a:tabLst>
                <a:tab algn="l" pos="0"/>
              </a:tabLst>
            </a:pPr>
            <a:r>
              <a:rPr b="1" lang="en" sz="1500" spc="-1" strike="noStrike">
                <a:solidFill>
                  <a:srgbClr val="84bde7"/>
                </a:solidFill>
                <a:latin typeface="Assistant Medium"/>
                <a:ea typeface="Assistant Medium"/>
              </a:rPr>
              <a:t>Conclusion &amp; Perspectives</a:t>
            </a:r>
            <a:endParaRPr b="0" lang="fr-FR" sz="1500" spc="-1" strike="noStrike">
              <a:latin typeface="Arial"/>
            </a:endParaRPr>
          </a:p>
        </p:txBody>
      </p:sp>
      <p:sp>
        <p:nvSpPr>
          <p:cNvPr id="1707" name="CustomShape 3"/>
          <p:cNvSpPr/>
          <p:nvPr/>
        </p:nvSpPr>
        <p:spPr>
          <a:xfrm>
            <a:off x="432000" y="1832040"/>
            <a:ext cx="2590200" cy="758160"/>
          </a:xfrm>
          <a:prstGeom prst="rect">
            <a:avLst/>
          </a:prstGeom>
          <a:noFill/>
          <a:ln>
            <a:noFill/>
          </a:ln>
        </p:spPr>
        <p:style>
          <a:lnRef idx="0"/>
          <a:fillRef idx="0"/>
          <a:effectRef idx="0"/>
          <a:fontRef idx="minor"/>
        </p:style>
        <p:txBody>
          <a:bodyPr lIns="90000" rIns="90000" tIns="91440" bIns="91440" anchor="ctr">
            <a:noAutofit/>
          </a:bodyPr>
          <a:p>
            <a:pPr algn="ctr">
              <a:lnSpc>
                <a:spcPct val="100000"/>
              </a:lnSpc>
              <a:spcBef>
                <a:spcPts val="2268"/>
              </a:spcBef>
              <a:spcAft>
                <a:spcPts val="3866"/>
              </a:spcAft>
              <a:tabLst>
                <a:tab algn="l" pos="0"/>
              </a:tabLst>
            </a:pPr>
            <a:r>
              <a:rPr b="1" lang="en" sz="1400" spc="-1" strike="noStrike">
                <a:solidFill>
                  <a:srgbClr val="84bde7"/>
                </a:solidFill>
                <a:latin typeface="Orbitron"/>
                <a:ea typeface="Assistant Medium"/>
              </a:rPr>
              <a:t>Introduction</a:t>
            </a:r>
            <a:br/>
            <a:r>
              <a:rPr b="1" lang="en" sz="1400" spc="-1" strike="noStrike">
                <a:solidFill>
                  <a:srgbClr val="84bde7"/>
                </a:solidFill>
                <a:latin typeface="Orbitron"/>
                <a:ea typeface="Orbitron"/>
              </a:rPr>
              <a:t>Organisme d’accueil</a:t>
            </a:r>
            <a:endParaRPr b="0" lang="fr-FR" sz="1400" spc="-1" strike="noStrike">
              <a:latin typeface="Arial"/>
            </a:endParaRPr>
          </a:p>
        </p:txBody>
      </p:sp>
      <p:sp>
        <p:nvSpPr>
          <p:cNvPr id="1708" name="CustomShape 4"/>
          <p:cNvSpPr/>
          <p:nvPr/>
        </p:nvSpPr>
        <p:spPr>
          <a:xfrm>
            <a:off x="610200" y="3666960"/>
            <a:ext cx="2979720" cy="942840"/>
          </a:xfrm>
          <a:prstGeom prst="rect">
            <a:avLst/>
          </a:prstGeom>
          <a:noFill/>
          <a:ln>
            <a:noFill/>
          </a:ln>
        </p:spPr>
        <p:style>
          <a:lnRef idx="0"/>
          <a:fillRef idx="0"/>
          <a:effectRef idx="0"/>
          <a:fontRef idx="minor"/>
        </p:style>
        <p:txBody>
          <a:bodyPr lIns="90000" rIns="90000" tIns="91440" bIns="91440" anchor="ctr">
            <a:noAutofit/>
          </a:bodyPr>
          <a:p>
            <a:pPr algn="ctr">
              <a:lnSpc>
                <a:spcPct val="100000"/>
              </a:lnSpc>
              <a:spcBef>
                <a:spcPts val="567"/>
              </a:spcBef>
              <a:spcAft>
                <a:spcPts val="567"/>
              </a:spcAft>
              <a:tabLst>
                <a:tab algn="l" pos="0"/>
              </a:tabLst>
            </a:pPr>
            <a:r>
              <a:rPr b="1" lang="en" sz="1500" spc="-1" strike="noStrike">
                <a:solidFill>
                  <a:srgbClr val="84bde7"/>
                </a:solidFill>
                <a:latin typeface="Orbitron"/>
                <a:ea typeface="Assistant Medium"/>
              </a:rPr>
              <a:t>Modélisation UML</a:t>
            </a:r>
            <a:br/>
            <a:r>
              <a:rPr b="1" lang="en" sz="1500" spc="-1" strike="noStrike">
                <a:solidFill>
                  <a:srgbClr val="84bde7"/>
                </a:solidFill>
                <a:latin typeface="Assistant Medium"/>
                <a:ea typeface="Noto Sans CJK SC"/>
              </a:rPr>
              <a:t>Architecture du système</a:t>
            </a:r>
            <a:br/>
            <a:r>
              <a:rPr b="1" lang="en" sz="1500" spc="-1" strike="noStrike">
                <a:solidFill>
                  <a:srgbClr val="84bde7"/>
                </a:solidFill>
                <a:latin typeface="Orbitron"/>
                <a:ea typeface="Assistant Medium"/>
              </a:rPr>
              <a:t>Choix techniques</a:t>
            </a:r>
            <a:endParaRPr b="0" lang="fr-FR" sz="1500" spc="-1" strike="noStrike">
              <a:latin typeface="Arial"/>
            </a:endParaRPr>
          </a:p>
        </p:txBody>
      </p:sp>
      <p:sp>
        <p:nvSpPr>
          <p:cNvPr id="1709" name="CustomShape 5"/>
          <p:cNvSpPr/>
          <p:nvPr/>
        </p:nvSpPr>
        <p:spPr>
          <a:xfrm>
            <a:off x="3378240" y="3624480"/>
            <a:ext cx="2180880" cy="525600"/>
          </a:xfrm>
          <a:prstGeom prst="rect">
            <a:avLst/>
          </a:prstGeom>
          <a:noFill/>
          <a:ln>
            <a:noFill/>
          </a:ln>
        </p:spPr>
        <p:style>
          <a:lnRef idx="0"/>
          <a:fillRef idx="0"/>
          <a:effectRef idx="0"/>
          <a:fontRef idx="minor"/>
        </p:style>
        <p:txBody>
          <a:bodyPr lIns="90000" rIns="90000" tIns="91440" bIns="91440" anchor="ctr">
            <a:noAutofit/>
          </a:bodyPr>
          <a:p>
            <a:pPr algn="ctr">
              <a:lnSpc>
                <a:spcPct val="100000"/>
              </a:lnSpc>
              <a:tabLst>
                <a:tab algn="l" pos="0"/>
              </a:tabLst>
            </a:pPr>
            <a:r>
              <a:rPr b="1" lang="en" sz="1500" spc="-1" strike="noStrike">
                <a:solidFill>
                  <a:srgbClr val="84bde7"/>
                </a:solidFill>
                <a:latin typeface="Assistant Medium"/>
                <a:ea typeface="Assistant Medium"/>
              </a:rPr>
              <a:t>Implementation</a:t>
            </a:r>
            <a:endParaRPr b="0" lang="fr-FR" sz="1500" spc="-1" strike="noStrike">
              <a:latin typeface="Arial"/>
            </a:endParaRPr>
          </a:p>
        </p:txBody>
      </p:sp>
      <p:sp>
        <p:nvSpPr>
          <p:cNvPr id="1710" name="CustomShape 6"/>
          <p:cNvSpPr/>
          <p:nvPr/>
        </p:nvSpPr>
        <p:spPr>
          <a:xfrm>
            <a:off x="1306080" y="1437480"/>
            <a:ext cx="939960" cy="356760"/>
          </a:xfrm>
          <a:prstGeom prst="rect">
            <a:avLst/>
          </a:prstGeom>
          <a:noFill/>
          <a:ln>
            <a:noFill/>
          </a:ln>
        </p:spPr>
        <p:style>
          <a:lnRef idx="0"/>
          <a:fillRef idx="0"/>
          <a:effectRef idx="0"/>
          <a:fontRef idx="minor"/>
        </p:style>
        <p:txBody>
          <a:bodyPr lIns="90000" rIns="90000" tIns="91440" bIns="91440" anchor="ctr">
            <a:noAutofit/>
          </a:bodyPr>
          <a:p>
            <a:pPr algn="ctr">
              <a:lnSpc>
                <a:spcPct val="100000"/>
              </a:lnSpc>
              <a:tabLst>
                <a:tab algn="l" pos="0"/>
              </a:tabLst>
            </a:pPr>
            <a:r>
              <a:rPr b="1" lang="en" sz="3000" spc="-1" strike="noStrike">
                <a:solidFill>
                  <a:srgbClr val="e84987"/>
                </a:solidFill>
                <a:latin typeface="Orbitron"/>
                <a:ea typeface="Orbitron"/>
              </a:rPr>
              <a:t>01</a:t>
            </a:r>
            <a:endParaRPr b="0" lang="fr-FR" sz="3000" spc="-1" strike="noStrike">
              <a:latin typeface="Arial"/>
            </a:endParaRPr>
          </a:p>
        </p:txBody>
      </p:sp>
      <p:sp>
        <p:nvSpPr>
          <p:cNvPr id="1711" name="CustomShape 7"/>
          <p:cNvSpPr/>
          <p:nvPr/>
        </p:nvSpPr>
        <p:spPr>
          <a:xfrm>
            <a:off x="4071600" y="1437480"/>
            <a:ext cx="939960" cy="356760"/>
          </a:xfrm>
          <a:prstGeom prst="rect">
            <a:avLst/>
          </a:prstGeom>
          <a:noFill/>
          <a:ln>
            <a:noFill/>
          </a:ln>
        </p:spPr>
        <p:style>
          <a:lnRef idx="0"/>
          <a:fillRef idx="0"/>
          <a:effectRef idx="0"/>
          <a:fontRef idx="minor"/>
        </p:style>
        <p:txBody>
          <a:bodyPr lIns="90000" rIns="90000" tIns="91440" bIns="91440" anchor="ctr">
            <a:noAutofit/>
          </a:bodyPr>
          <a:p>
            <a:pPr algn="ctr">
              <a:lnSpc>
                <a:spcPct val="100000"/>
              </a:lnSpc>
              <a:tabLst>
                <a:tab algn="l" pos="0"/>
              </a:tabLst>
            </a:pPr>
            <a:r>
              <a:rPr b="1" lang="en" sz="3000" spc="-1" strike="noStrike">
                <a:solidFill>
                  <a:srgbClr val="e84987"/>
                </a:solidFill>
                <a:latin typeface="Orbitron"/>
                <a:ea typeface="Orbitron"/>
              </a:rPr>
              <a:t>02</a:t>
            </a:r>
            <a:endParaRPr b="0" lang="fr-FR" sz="3000" spc="-1" strike="noStrike">
              <a:latin typeface="Arial"/>
            </a:endParaRPr>
          </a:p>
        </p:txBody>
      </p:sp>
      <p:sp>
        <p:nvSpPr>
          <p:cNvPr id="1712" name="CustomShape 8"/>
          <p:cNvSpPr/>
          <p:nvPr/>
        </p:nvSpPr>
        <p:spPr>
          <a:xfrm>
            <a:off x="6827040" y="1437480"/>
            <a:ext cx="939960" cy="356760"/>
          </a:xfrm>
          <a:prstGeom prst="rect">
            <a:avLst/>
          </a:prstGeom>
          <a:noFill/>
          <a:ln>
            <a:noFill/>
          </a:ln>
        </p:spPr>
        <p:style>
          <a:lnRef idx="0"/>
          <a:fillRef idx="0"/>
          <a:effectRef idx="0"/>
          <a:fontRef idx="minor"/>
        </p:style>
        <p:txBody>
          <a:bodyPr lIns="90000" rIns="90000" tIns="91440" bIns="91440" anchor="ctr">
            <a:noAutofit/>
          </a:bodyPr>
          <a:p>
            <a:pPr algn="ctr">
              <a:lnSpc>
                <a:spcPct val="100000"/>
              </a:lnSpc>
              <a:tabLst>
                <a:tab algn="l" pos="0"/>
              </a:tabLst>
            </a:pPr>
            <a:r>
              <a:rPr b="1" lang="en" sz="3000" spc="-1" strike="noStrike">
                <a:solidFill>
                  <a:srgbClr val="e84987"/>
                </a:solidFill>
                <a:latin typeface="Orbitron"/>
                <a:ea typeface="Orbitron"/>
              </a:rPr>
              <a:t>03</a:t>
            </a:r>
            <a:endParaRPr b="0" lang="fr-FR" sz="3000" spc="-1" strike="noStrike">
              <a:latin typeface="Arial"/>
            </a:endParaRPr>
          </a:p>
        </p:txBody>
      </p:sp>
      <p:sp>
        <p:nvSpPr>
          <p:cNvPr id="1713" name="CustomShape 9"/>
          <p:cNvSpPr/>
          <p:nvPr/>
        </p:nvSpPr>
        <p:spPr>
          <a:xfrm>
            <a:off x="1340640" y="3232800"/>
            <a:ext cx="939960" cy="356760"/>
          </a:xfrm>
          <a:prstGeom prst="rect">
            <a:avLst/>
          </a:prstGeom>
          <a:noFill/>
          <a:ln>
            <a:noFill/>
          </a:ln>
        </p:spPr>
        <p:style>
          <a:lnRef idx="0"/>
          <a:fillRef idx="0"/>
          <a:effectRef idx="0"/>
          <a:fontRef idx="minor"/>
        </p:style>
        <p:txBody>
          <a:bodyPr lIns="90000" rIns="90000" tIns="91440" bIns="91440" anchor="ctr">
            <a:noAutofit/>
          </a:bodyPr>
          <a:p>
            <a:pPr algn="ctr">
              <a:lnSpc>
                <a:spcPct val="100000"/>
              </a:lnSpc>
              <a:tabLst>
                <a:tab algn="l" pos="0"/>
              </a:tabLst>
            </a:pPr>
            <a:r>
              <a:rPr b="1" lang="en" sz="3000" spc="-1" strike="noStrike">
                <a:solidFill>
                  <a:srgbClr val="e84987"/>
                </a:solidFill>
                <a:latin typeface="Orbitron"/>
                <a:ea typeface="Orbitron"/>
              </a:rPr>
              <a:t>04</a:t>
            </a:r>
            <a:endParaRPr b="0" lang="fr-FR" sz="3000" spc="-1" strike="noStrike">
              <a:latin typeface="Arial"/>
            </a:endParaRPr>
          </a:p>
        </p:txBody>
      </p:sp>
      <p:sp>
        <p:nvSpPr>
          <p:cNvPr id="1714" name="CustomShape 10"/>
          <p:cNvSpPr/>
          <p:nvPr/>
        </p:nvSpPr>
        <p:spPr>
          <a:xfrm>
            <a:off x="4071600" y="3232800"/>
            <a:ext cx="939960" cy="356760"/>
          </a:xfrm>
          <a:prstGeom prst="rect">
            <a:avLst/>
          </a:prstGeom>
          <a:noFill/>
          <a:ln>
            <a:noFill/>
          </a:ln>
        </p:spPr>
        <p:style>
          <a:lnRef idx="0"/>
          <a:fillRef idx="0"/>
          <a:effectRef idx="0"/>
          <a:fontRef idx="minor"/>
        </p:style>
        <p:txBody>
          <a:bodyPr lIns="90000" rIns="90000" tIns="91440" bIns="91440" anchor="ctr">
            <a:noAutofit/>
          </a:bodyPr>
          <a:p>
            <a:pPr algn="ctr">
              <a:lnSpc>
                <a:spcPct val="100000"/>
              </a:lnSpc>
              <a:tabLst>
                <a:tab algn="l" pos="0"/>
              </a:tabLst>
            </a:pPr>
            <a:r>
              <a:rPr b="1" lang="en" sz="3000" spc="-1" strike="noStrike">
                <a:solidFill>
                  <a:srgbClr val="e84987"/>
                </a:solidFill>
                <a:latin typeface="Orbitron"/>
                <a:ea typeface="Orbitron"/>
              </a:rPr>
              <a:t>05</a:t>
            </a:r>
            <a:endParaRPr b="0" lang="fr-FR" sz="3000" spc="-1" strike="noStrike">
              <a:latin typeface="Arial"/>
            </a:endParaRPr>
          </a:p>
        </p:txBody>
      </p:sp>
      <p:sp>
        <p:nvSpPr>
          <p:cNvPr id="1715" name="CustomShape 11"/>
          <p:cNvSpPr/>
          <p:nvPr/>
        </p:nvSpPr>
        <p:spPr>
          <a:xfrm>
            <a:off x="6827040" y="3232800"/>
            <a:ext cx="939960" cy="356760"/>
          </a:xfrm>
          <a:prstGeom prst="rect">
            <a:avLst/>
          </a:prstGeom>
          <a:noFill/>
          <a:ln>
            <a:noFill/>
          </a:ln>
        </p:spPr>
        <p:style>
          <a:lnRef idx="0"/>
          <a:fillRef idx="0"/>
          <a:effectRef idx="0"/>
          <a:fontRef idx="minor"/>
        </p:style>
        <p:txBody>
          <a:bodyPr lIns="90000" rIns="90000" tIns="91440" bIns="91440" anchor="ctr">
            <a:noAutofit/>
          </a:bodyPr>
          <a:p>
            <a:pPr algn="ctr">
              <a:lnSpc>
                <a:spcPct val="100000"/>
              </a:lnSpc>
              <a:tabLst>
                <a:tab algn="l" pos="0"/>
              </a:tabLst>
            </a:pPr>
            <a:r>
              <a:rPr b="1" lang="en" sz="3000" spc="-1" strike="noStrike">
                <a:solidFill>
                  <a:srgbClr val="e84987"/>
                </a:solidFill>
                <a:latin typeface="Orbitron"/>
                <a:ea typeface="Orbitron"/>
              </a:rPr>
              <a:t>06</a:t>
            </a:r>
            <a:endParaRPr b="0" lang="fr-FR" sz="3000" spc="-1" strike="noStrike">
              <a:latin typeface="Arial"/>
            </a:endParaRPr>
          </a:p>
        </p:txBody>
      </p:sp>
      <p:sp>
        <p:nvSpPr>
          <p:cNvPr id="1716" name="CustomShape 12"/>
          <p:cNvSpPr/>
          <p:nvPr/>
        </p:nvSpPr>
        <p:spPr>
          <a:xfrm>
            <a:off x="3414240" y="1794600"/>
            <a:ext cx="2662200" cy="1006200"/>
          </a:xfrm>
          <a:prstGeom prst="rect">
            <a:avLst/>
          </a:prstGeom>
          <a:noFill/>
          <a:ln>
            <a:noFill/>
          </a:ln>
        </p:spPr>
        <p:style>
          <a:lnRef idx="0"/>
          <a:fillRef idx="0"/>
          <a:effectRef idx="0"/>
          <a:fontRef idx="minor"/>
        </p:style>
        <p:txBody>
          <a:bodyPr lIns="0" rIns="0" tIns="91440" bIns="91440" anchor="ctr">
            <a:noAutofit/>
          </a:bodyPr>
          <a:p>
            <a:pPr algn="ctr">
              <a:lnSpc>
                <a:spcPct val="100000"/>
              </a:lnSpc>
              <a:spcBef>
                <a:spcPts val="1417"/>
              </a:spcBef>
              <a:spcAft>
                <a:spcPts val="3016"/>
              </a:spcAft>
              <a:tabLst>
                <a:tab algn="l" pos="0"/>
              </a:tabLst>
            </a:pPr>
            <a:r>
              <a:rPr b="1" lang="en" sz="1500" spc="-1" strike="noStrike">
                <a:solidFill>
                  <a:srgbClr val="84bde7"/>
                </a:solidFill>
                <a:latin typeface="Orbitron"/>
                <a:ea typeface="Assistant Medium"/>
              </a:rPr>
              <a:t>Problématique</a:t>
            </a:r>
            <a:br/>
            <a:r>
              <a:rPr b="1" lang="en" sz="1500" spc="-1" strike="noStrike">
                <a:solidFill>
                  <a:srgbClr val="84bde7"/>
                </a:solidFill>
                <a:latin typeface="Orbitron"/>
                <a:ea typeface="Assistant Medium"/>
              </a:rPr>
              <a:t>Solutions et objectifs</a:t>
            </a:r>
            <a:br/>
            <a:r>
              <a:rPr b="1" lang="en" sz="1500" spc="-1" strike="noStrike">
                <a:solidFill>
                  <a:srgbClr val="84bde7"/>
                </a:solidFill>
                <a:latin typeface="Assistant Medium"/>
                <a:ea typeface="Assistant Medium"/>
              </a:rPr>
              <a:t>Organisation du travail</a:t>
            </a:r>
            <a:endParaRPr b="0" lang="fr-FR" sz="1500" spc="-1" strike="noStrike">
              <a:latin typeface="Arial"/>
            </a:endParaRPr>
          </a:p>
        </p:txBody>
      </p:sp>
      <p:sp>
        <p:nvSpPr>
          <p:cNvPr id="1717" name="CustomShape 13"/>
          <p:cNvSpPr/>
          <p:nvPr/>
        </p:nvSpPr>
        <p:spPr>
          <a:xfrm>
            <a:off x="6378840" y="1819440"/>
            <a:ext cx="2180880" cy="525600"/>
          </a:xfrm>
          <a:prstGeom prst="rect">
            <a:avLst/>
          </a:prstGeom>
          <a:noFill/>
          <a:ln>
            <a:noFill/>
          </a:ln>
        </p:spPr>
        <p:style>
          <a:lnRef idx="0"/>
          <a:fillRef idx="0"/>
          <a:effectRef idx="0"/>
          <a:fontRef idx="minor"/>
        </p:style>
        <p:txBody>
          <a:bodyPr lIns="0" rIns="0" tIns="91440" bIns="91440" anchor="ctr">
            <a:noAutofit/>
          </a:bodyPr>
          <a:p>
            <a:pPr algn="ctr">
              <a:lnSpc>
                <a:spcPct val="100000"/>
              </a:lnSpc>
              <a:tabLst>
                <a:tab algn="l" pos="0"/>
              </a:tabLst>
            </a:pPr>
            <a:r>
              <a:rPr b="1" lang="en" sz="1500" spc="-1" strike="noStrike">
                <a:solidFill>
                  <a:srgbClr val="84bde7"/>
                </a:solidFill>
                <a:latin typeface="Orbitron"/>
                <a:ea typeface="Orbitron"/>
              </a:rPr>
              <a:t>Blockchain</a:t>
            </a:r>
            <a:endParaRPr b="0" lang="fr-FR" sz="1500" spc="-1" strike="noStrike">
              <a:latin typeface="Arial"/>
            </a:endParaRPr>
          </a:p>
        </p:txBody>
      </p:sp>
      <p:sp>
        <p:nvSpPr>
          <p:cNvPr id="1718" name="CustomShape 14"/>
          <p:cNvSpPr/>
          <p:nvPr/>
        </p:nvSpPr>
        <p:spPr>
          <a:xfrm>
            <a:off x="504000" y="1872000"/>
            <a:ext cx="2518200" cy="718200"/>
          </a:xfrm>
          <a:prstGeom prst="ellipse">
            <a:avLst/>
          </a:prstGeom>
          <a:noFill/>
          <a:ln w="28440">
            <a:solidFill>
              <a:srgbClr val="e84987"/>
            </a:solidFill>
            <a:round/>
          </a:ln>
        </p:spPr>
        <p:style>
          <a:lnRef idx="0"/>
          <a:fillRef idx="0"/>
          <a:effectRef idx="0"/>
          <a:fontRef idx="minor"/>
        </p:style>
      </p:sp>
      <p:sp>
        <p:nvSpPr>
          <p:cNvPr id="1719" name="CustomShape 15"/>
          <p:cNvSpPr/>
          <p:nvPr/>
        </p:nvSpPr>
        <p:spPr>
          <a:xfrm>
            <a:off x="3024000" y="1794600"/>
            <a:ext cx="3309840" cy="1083600"/>
          </a:xfrm>
          <a:prstGeom prst="ellipse">
            <a:avLst/>
          </a:prstGeom>
          <a:noFill/>
          <a:ln w="28440">
            <a:solidFill>
              <a:srgbClr val="e84987"/>
            </a:solidFill>
            <a:round/>
          </a:ln>
        </p:spPr>
        <p:style>
          <a:lnRef idx="0"/>
          <a:fillRef idx="0"/>
          <a:effectRef idx="0"/>
          <a:fontRef idx="minor"/>
        </p:style>
      </p:sp>
      <p:sp>
        <p:nvSpPr>
          <p:cNvPr id="1720" name="CustomShape 16"/>
          <p:cNvSpPr/>
          <p:nvPr/>
        </p:nvSpPr>
        <p:spPr>
          <a:xfrm>
            <a:off x="6240960" y="1832040"/>
            <a:ext cx="2397240" cy="525600"/>
          </a:xfrm>
          <a:prstGeom prst="ellipse">
            <a:avLst/>
          </a:prstGeom>
          <a:noFill/>
          <a:ln w="28440">
            <a:solidFill>
              <a:srgbClr val="e84987"/>
            </a:solidFill>
            <a:round/>
          </a:ln>
        </p:spPr>
        <p:style>
          <a:lnRef idx="0"/>
          <a:fillRef idx="0"/>
          <a:effectRef idx="0"/>
          <a:fontRef idx="minor"/>
        </p:style>
      </p:sp>
      <p:sp>
        <p:nvSpPr>
          <p:cNvPr id="1721" name="CustomShape 17"/>
          <p:cNvSpPr/>
          <p:nvPr/>
        </p:nvSpPr>
        <p:spPr>
          <a:xfrm>
            <a:off x="504000" y="3624480"/>
            <a:ext cx="3111120" cy="1125720"/>
          </a:xfrm>
          <a:prstGeom prst="ellipse">
            <a:avLst/>
          </a:prstGeom>
          <a:noFill/>
          <a:ln w="28440">
            <a:solidFill>
              <a:srgbClr val="e84987"/>
            </a:solidFill>
            <a:round/>
          </a:ln>
        </p:spPr>
        <p:style>
          <a:lnRef idx="0"/>
          <a:fillRef idx="0"/>
          <a:effectRef idx="0"/>
          <a:fontRef idx="minor"/>
        </p:style>
      </p:sp>
      <p:sp>
        <p:nvSpPr>
          <p:cNvPr id="1722" name="CustomShape 18"/>
          <p:cNvSpPr/>
          <p:nvPr/>
        </p:nvSpPr>
        <p:spPr>
          <a:xfrm rot="120000">
            <a:off x="3382560" y="3652200"/>
            <a:ext cx="2166120" cy="457920"/>
          </a:xfrm>
          <a:prstGeom prst="ellipse">
            <a:avLst/>
          </a:prstGeom>
          <a:noFill/>
          <a:ln w="28440">
            <a:solidFill>
              <a:srgbClr val="e84987"/>
            </a:solidFill>
            <a:round/>
          </a:ln>
        </p:spPr>
        <p:style>
          <a:lnRef idx="0"/>
          <a:fillRef idx="0"/>
          <a:effectRef idx="0"/>
          <a:fontRef idx="minor"/>
        </p:style>
      </p:sp>
      <p:sp>
        <p:nvSpPr>
          <p:cNvPr id="1723" name="CustomShape 19"/>
          <p:cNvSpPr/>
          <p:nvPr/>
        </p:nvSpPr>
        <p:spPr>
          <a:xfrm>
            <a:off x="5560200" y="3624480"/>
            <a:ext cx="3150000" cy="525600"/>
          </a:xfrm>
          <a:prstGeom prst="ellipse">
            <a:avLst/>
          </a:prstGeom>
          <a:noFill/>
          <a:ln w="28440">
            <a:solidFill>
              <a:srgbClr val="e84987"/>
            </a:solidFill>
            <a:round/>
          </a:ln>
        </p:spPr>
        <p:style>
          <a:lnRef idx="0"/>
          <a:fillRef idx="0"/>
          <a:effectRef idx="0"/>
          <a:fontRef idx="minor"/>
        </p:style>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03" name="CustomShape 1"/>
          <p:cNvSpPr/>
          <p:nvPr/>
        </p:nvSpPr>
        <p:spPr>
          <a:xfrm>
            <a:off x="720000" y="288000"/>
            <a:ext cx="7701840" cy="727560"/>
          </a:xfrm>
          <a:prstGeom prst="rect">
            <a:avLst/>
          </a:prstGeom>
          <a:noFill/>
          <a:ln>
            <a:noFill/>
          </a:ln>
        </p:spPr>
        <p:style>
          <a:lnRef idx="0"/>
          <a:fillRef idx="0"/>
          <a:effectRef idx="0"/>
          <a:fontRef idx="minor"/>
        </p:style>
        <p:txBody>
          <a:bodyPr lIns="90000" rIns="90000" tIns="91440" bIns="91440">
            <a:noAutofit/>
          </a:bodyPr>
          <a:p>
            <a:pPr algn="ctr">
              <a:lnSpc>
                <a:spcPct val="100000"/>
              </a:lnSpc>
              <a:spcBef>
                <a:spcPts val="1417"/>
              </a:spcBef>
              <a:spcAft>
                <a:spcPts val="3016"/>
              </a:spcAft>
              <a:tabLst>
                <a:tab algn="l" pos="0"/>
              </a:tabLst>
            </a:pPr>
            <a:r>
              <a:rPr b="1" lang="en" sz="2500" spc="-1" strike="noStrike">
                <a:solidFill>
                  <a:srgbClr val="e84987"/>
                </a:solidFill>
                <a:latin typeface="Assistant Medium"/>
                <a:ea typeface="Assistant Medium"/>
              </a:rPr>
              <a:t>Algorithme de Consensus</a:t>
            </a:r>
            <a:endParaRPr b="1" lang="fr-FR" sz="2500" spc="-1" strike="noStrike">
              <a:latin typeface="Assistant Medium"/>
            </a:endParaRPr>
          </a:p>
        </p:txBody>
      </p:sp>
      <p:sp>
        <p:nvSpPr>
          <p:cNvPr id="2204" name="CustomShape 2"/>
          <p:cNvSpPr/>
          <p:nvPr/>
        </p:nvSpPr>
        <p:spPr>
          <a:xfrm>
            <a:off x="8119440" y="4359960"/>
            <a:ext cx="299520" cy="336600"/>
          </a:xfrm>
          <a:custGeom>
            <a:avLst/>
            <a:gdLst/>
            <a:ahLst/>
            <a:rect l="l" t="t" r="r" b="b"/>
            <a:pathLst>
              <a:path w="22575" h="25327">
                <a:moveTo>
                  <a:pt x="10186" y="0"/>
                </a:moveTo>
                <a:lnTo>
                  <a:pt x="8259" y="1927"/>
                </a:lnTo>
                <a:lnTo>
                  <a:pt x="17344" y="11012"/>
                </a:lnTo>
                <a:lnTo>
                  <a:pt x="0" y="11012"/>
                </a:lnTo>
                <a:lnTo>
                  <a:pt x="0" y="13764"/>
                </a:lnTo>
                <a:lnTo>
                  <a:pt x="17344" y="13764"/>
                </a:lnTo>
                <a:lnTo>
                  <a:pt x="8259" y="23124"/>
                </a:lnTo>
                <a:lnTo>
                  <a:pt x="10186" y="25327"/>
                </a:lnTo>
                <a:lnTo>
                  <a:pt x="22574" y="12388"/>
                </a:lnTo>
                <a:lnTo>
                  <a:pt x="10186" y="0"/>
                </a:lnTo>
                <a:close/>
              </a:path>
            </a:pathLst>
          </a:custGeom>
          <a:solidFill>
            <a:srgbClr val="e84987"/>
          </a:solidFill>
          <a:ln>
            <a:noFill/>
          </a:ln>
        </p:spPr>
        <p:style>
          <a:lnRef idx="0"/>
          <a:fillRef idx="0"/>
          <a:effectRef idx="0"/>
          <a:fontRef idx="minor"/>
        </p:style>
      </p:sp>
      <p:grpSp>
        <p:nvGrpSpPr>
          <p:cNvPr id="2205" name="Group 3"/>
          <p:cNvGrpSpPr/>
          <p:nvPr/>
        </p:nvGrpSpPr>
        <p:grpSpPr>
          <a:xfrm>
            <a:off x="7839720" y="288360"/>
            <a:ext cx="654480" cy="654480"/>
            <a:chOff x="7839720" y="288360"/>
            <a:chExt cx="654480" cy="654480"/>
          </a:xfrm>
        </p:grpSpPr>
        <p:sp>
          <p:nvSpPr>
            <p:cNvPr id="2206" name="CustomShape 4"/>
            <p:cNvSpPr/>
            <p:nvPr/>
          </p:nvSpPr>
          <p:spPr>
            <a:xfrm>
              <a:off x="7839720" y="288360"/>
              <a:ext cx="654480" cy="654480"/>
            </a:xfrm>
            <a:custGeom>
              <a:avLst/>
              <a:gdLst/>
              <a:ahLst/>
              <a:rect l="l" t="t" r="r" b="b"/>
              <a:pathLst>
                <a:path w="45899" h="45898">
                  <a:moveTo>
                    <a:pt x="22949" y="45898"/>
                  </a:moveTo>
                  <a:cubicBezTo>
                    <a:pt x="10305" y="45898"/>
                    <a:pt x="1" y="35594"/>
                    <a:pt x="1" y="22949"/>
                  </a:cubicBezTo>
                  <a:cubicBezTo>
                    <a:pt x="1" y="10305"/>
                    <a:pt x="10305" y="1"/>
                    <a:pt x="22949" y="1"/>
                  </a:cubicBezTo>
                  <a:cubicBezTo>
                    <a:pt x="35594" y="1"/>
                    <a:pt x="45898" y="10305"/>
                    <a:pt x="45898" y="22949"/>
                  </a:cubicBezTo>
                  <a:cubicBezTo>
                    <a:pt x="45898" y="35594"/>
                    <a:pt x="35594" y="45898"/>
                    <a:pt x="22949" y="45898"/>
                  </a:cubicBezTo>
                  <a:close/>
                  <a:moveTo>
                    <a:pt x="22949" y="396"/>
                  </a:moveTo>
                  <a:cubicBezTo>
                    <a:pt x="10517" y="396"/>
                    <a:pt x="365" y="10487"/>
                    <a:pt x="365" y="22949"/>
                  </a:cubicBezTo>
                  <a:cubicBezTo>
                    <a:pt x="365" y="35381"/>
                    <a:pt x="10487" y="45533"/>
                    <a:pt x="22949" y="45533"/>
                  </a:cubicBezTo>
                  <a:cubicBezTo>
                    <a:pt x="35381" y="45533"/>
                    <a:pt x="45503" y="35411"/>
                    <a:pt x="45503" y="22949"/>
                  </a:cubicBezTo>
                  <a:cubicBezTo>
                    <a:pt x="45503" y="10517"/>
                    <a:pt x="35412" y="396"/>
                    <a:pt x="22949" y="396"/>
                  </a:cubicBezTo>
                  <a:close/>
                </a:path>
              </a:pathLst>
            </a:custGeom>
            <a:solidFill>
              <a:srgbClr val="e84987"/>
            </a:solidFill>
            <a:ln w="9360">
              <a:solidFill>
                <a:srgbClr val="e84987"/>
              </a:solidFill>
              <a:round/>
            </a:ln>
          </p:spPr>
          <p:style>
            <a:lnRef idx="0"/>
            <a:fillRef idx="0"/>
            <a:effectRef idx="0"/>
            <a:fontRef idx="minor"/>
          </p:style>
        </p:sp>
        <p:sp>
          <p:nvSpPr>
            <p:cNvPr id="2207" name="CustomShape 5"/>
            <p:cNvSpPr/>
            <p:nvPr/>
          </p:nvSpPr>
          <p:spPr>
            <a:xfrm>
              <a:off x="7839720" y="288360"/>
              <a:ext cx="654480" cy="654480"/>
            </a:xfrm>
            <a:custGeom>
              <a:avLst/>
              <a:gdLst/>
              <a:ahLst/>
              <a:rect l="l" t="t" r="r" b="b"/>
              <a:pathLst>
                <a:path w="45899" h="45898">
                  <a:moveTo>
                    <a:pt x="22949" y="45898"/>
                  </a:moveTo>
                  <a:cubicBezTo>
                    <a:pt x="10305" y="45898"/>
                    <a:pt x="1" y="35594"/>
                    <a:pt x="1" y="22949"/>
                  </a:cubicBezTo>
                  <a:cubicBezTo>
                    <a:pt x="1" y="10305"/>
                    <a:pt x="10305" y="1"/>
                    <a:pt x="22949" y="1"/>
                  </a:cubicBezTo>
                  <a:cubicBezTo>
                    <a:pt x="35594" y="1"/>
                    <a:pt x="45898" y="10305"/>
                    <a:pt x="45898" y="22949"/>
                  </a:cubicBezTo>
                  <a:cubicBezTo>
                    <a:pt x="45898" y="35594"/>
                    <a:pt x="35594" y="45898"/>
                    <a:pt x="22949" y="45898"/>
                  </a:cubicBezTo>
                  <a:close/>
                  <a:moveTo>
                    <a:pt x="22949" y="396"/>
                  </a:moveTo>
                  <a:cubicBezTo>
                    <a:pt x="10517" y="396"/>
                    <a:pt x="365" y="10487"/>
                    <a:pt x="365" y="22949"/>
                  </a:cubicBezTo>
                  <a:cubicBezTo>
                    <a:pt x="365" y="35381"/>
                    <a:pt x="10487" y="45533"/>
                    <a:pt x="22949" y="45533"/>
                  </a:cubicBezTo>
                  <a:cubicBezTo>
                    <a:pt x="35381" y="45533"/>
                    <a:pt x="45503" y="35411"/>
                    <a:pt x="45503" y="22949"/>
                  </a:cubicBezTo>
                  <a:cubicBezTo>
                    <a:pt x="45503" y="10517"/>
                    <a:pt x="35412" y="396"/>
                    <a:pt x="22949" y="396"/>
                  </a:cubicBezTo>
                  <a:close/>
                </a:path>
              </a:pathLst>
            </a:custGeom>
            <a:solidFill>
              <a:srgbClr val="e84987"/>
            </a:solidFill>
            <a:ln w="9360">
              <a:solidFill>
                <a:srgbClr val="e84987"/>
              </a:solidFill>
              <a:round/>
            </a:ln>
          </p:spPr>
          <p:style>
            <a:lnRef idx="0"/>
            <a:fillRef idx="0"/>
            <a:effectRef idx="0"/>
            <a:fontRef idx="minor"/>
          </p:style>
        </p:sp>
        <p:sp>
          <p:nvSpPr>
            <p:cNvPr id="2208" name="CustomShape 6"/>
            <p:cNvSpPr/>
            <p:nvPr/>
          </p:nvSpPr>
          <p:spPr>
            <a:xfrm>
              <a:off x="7904520" y="288360"/>
              <a:ext cx="526320" cy="654480"/>
            </a:xfrm>
            <a:custGeom>
              <a:avLst/>
              <a:gdLst/>
              <a:ahLst/>
              <a:rect l="l" t="t" r="r" b="b"/>
              <a:pathLst>
                <a:path w="36932" h="45898">
                  <a:moveTo>
                    <a:pt x="18451" y="45898"/>
                  </a:moveTo>
                  <a:cubicBezTo>
                    <a:pt x="8268" y="45898"/>
                    <a:pt x="1" y="35594"/>
                    <a:pt x="1" y="22949"/>
                  </a:cubicBezTo>
                  <a:cubicBezTo>
                    <a:pt x="1" y="10305"/>
                    <a:pt x="8268" y="1"/>
                    <a:pt x="18451" y="1"/>
                  </a:cubicBezTo>
                  <a:cubicBezTo>
                    <a:pt x="28633" y="1"/>
                    <a:pt x="36931" y="10305"/>
                    <a:pt x="36931" y="22949"/>
                  </a:cubicBezTo>
                  <a:cubicBezTo>
                    <a:pt x="36931" y="35594"/>
                    <a:pt x="28633" y="45898"/>
                    <a:pt x="18451" y="45898"/>
                  </a:cubicBezTo>
                  <a:close/>
                  <a:moveTo>
                    <a:pt x="18451" y="396"/>
                  </a:moveTo>
                  <a:cubicBezTo>
                    <a:pt x="8481" y="396"/>
                    <a:pt x="365" y="10487"/>
                    <a:pt x="365" y="22949"/>
                  </a:cubicBezTo>
                  <a:cubicBezTo>
                    <a:pt x="365" y="35381"/>
                    <a:pt x="8451" y="45533"/>
                    <a:pt x="18451" y="45533"/>
                  </a:cubicBezTo>
                  <a:cubicBezTo>
                    <a:pt x="28420" y="45533"/>
                    <a:pt x="36536" y="35411"/>
                    <a:pt x="36536" y="22949"/>
                  </a:cubicBezTo>
                  <a:cubicBezTo>
                    <a:pt x="36506" y="10517"/>
                    <a:pt x="28420" y="396"/>
                    <a:pt x="18451" y="396"/>
                  </a:cubicBezTo>
                  <a:close/>
                </a:path>
              </a:pathLst>
            </a:custGeom>
            <a:solidFill>
              <a:srgbClr val="e84987"/>
            </a:solidFill>
            <a:ln w="9360">
              <a:solidFill>
                <a:srgbClr val="e84987"/>
              </a:solidFill>
              <a:round/>
            </a:ln>
          </p:spPr>
          <p:style>
            <a:lnRef idx="0"/>
            <a:fillRef idx="0"/>
            <a:effectRef idx="0"/>
            <a:fontRef idx="minor"/>
          </p:style>
        </p:sp>
        <p:sp>
          <p:nvSpPr>
            <p:cNvPr id="2209" name="CustomShape 7"/>
            <p:cNvSpPr/>
            <p:nvPr/>
          </p:nvSpPr>
          <p:spPr>
            <a:xfrm>
              <a:off x="7961400" y="288360"/>
              <a:ext cx="412560" cy="654480"/>
            </a:xfrm>
            <a:custGeom>
              <a:avLst/>
              <a:gdLst/>
              <a:ahLst/>
              <a:rect l="l" t="t" r="r" b="b"/>
              <a:pathLst>
                <a:path w="28998" h="45898">
                  <a:moveTo>
                    <a:pt x="14469" y="45898"/>
                  </a:moveTo>
                  <a:cubicBezTo>
                    <a:pt x="6505" y="45898"/>
                    <a:pt x="0" y="35594"/>
                    <a:pt x="0" y="22949"/>
                  </a:cubicBezTo>
                  <a:cubicBezTo>
                    <a:pt x="0" y="10305"/>
                    <a:pt x="6505" y="1"/>
                    <a:pt x="14469" y="1"/>
                  </a:cubicBezTo>
                  <a:cubicBezTo>
                    <a:pt x="22463" y="1"/>
                    <a:pt x="28937" y="10305"/>
                    <a:pt x="28937" y="22949"/>
                  </a:cubicBezTo>
                  <a:cubicBezTo>
                    <a:pt x="28998" y="35594"/>
                    <a:pt x="22493" y="45898"/>
                    <a:pt x="14469" y="45898"/>
                  </a:cubicBezTo>
                  <a:close/>
                  <a:moveTo>
                    <a:pt x="14469" y="396"/>
                  </a:moveTo>
                  <a:cubicBezTo>
                    <a:pt x="6687" y="396"/>
                    <a:pt x="365" y="10487"/>
                    <a:pt x="365" y="22949"/>
                  </a:cubicBezTo>
                  <a:cubicBezTo>
                    <a:pt x="365" y="35381"/>
                    <a:pt x="6687" y="45533"/>
                    <a:pt x="14469" y="45533"/>
                  </a:cubicBezTo>
                  <a:cubicBezTo>
                    <a:pt x="22250" y="45533"/>
                    <a:pt x="28572" y="35411"/>
                    <a:pt x="28572" y="22949"/>
                  </a:cubicBezTo>
                  <a:cubicBezTo>
                    <a:pt x="28603" y="10517"/>
                    <a:pt x="22250" y="396"/>
                    <a:pt x="14469" y="396"/>
                  </a:cubicBezTo>
                  <a:close/>
                </a:path>
              </a:pathLst>
            </a:custGeom>
            <a:solidFill>
              <a:srgbClr val="e84987"/>
            </a:solidFill>
            <a:ln w="9360">
              <a:solidFill>
                <a:srgbClr val="e84987"/>
              </a:solidFill>
              <a:round/>
            </a:ln>
          </p:spPr>
          <p:style>
            <a:lnRef idx="0"/>
            <a:fillRef idx="0"/>
            <a:effectRef idx="0"/>
            <a:fontRef idx="minor"/>
          </p:style>
        </p:sp>
        <p:sp>
          <p:nvSpPr>
            <p:cNvPr id="2210" name="CustomShape 8"/>
            <p:cNvSpPr/>
            <p:nvPr/>
          </p:nvSpPr>
          <p:spPr>
            <a:xfrm>
              <a:off x="8009640" y="288360"/>
              <a:ext cx="317520" cy="654480"/>
            </a:xfrm>
            <a:custGeom>
              <a:avLst/>
              <a:gdLst/>
              <a:ahLst/>
              <a:rect l="l" t="t" r="r" b="b"/>
              <a:pathLst>
                <a:path w="22342" h="45898">
                  <a:moveTo>
                    <a:pt x="11186" y="45898"/>
                  </a:moveTo>
                  <a:cubicBezTo>
                    <a:pt x="5016" y="45898"/>
                    <a:pt x="0" y="35594"/>
                    <a:pt x="0" y="22949"/>
                  </a:cubicBezTo>
                  <a:cubicBezTo>
                    <a:pt x="0" y="10305"/>
                    <a:pt x="5016" y="1"/>
                    <a:pt x="11186" y="1"/>
                  </a:cubicBezTo>
                  <a:cubicBezTo>
                    <a:pt x="17326" y="1"/>
                    <a:pt x="22341" y="10305"/>
                    <a:pt x="22341" y="22949"/>
                  </a:cubicBezTo>
                  <a:cubicBezTo>
                    <a:pt x="22341" y="35594"/>
                    <a:pt x="17326" y="45898"/>
                    <a:pt x="11186" y="45898"/>
                  </a:cubicBezTo>
                  <a:close/>
                  <a:moveTo>
                    <a:pt x="11186" y="396"/>
                  </a:moveTo>
                  <a:cubicBezTo>
                    <a:pt x="5259" y="396"/>
                    <a:pt x="426" y="10487"/>
                    <a:pt x="426" y="22949"/>
                  </a:cubicBezTo>
                  <a:cubicBezTo>
                    <a:pt x="426" y="35381"/>
                    <a:pt x="5259" y="45533"/>
                    <a:pt x="11186" y="45533"/>
                  </a:cubicBezTo>
                  <a:cubicBezTo>
                    <a:pt x="17113" y="45533"/>
                    <a:pt x="21916" y="35411"/>
                    <a:pt x="21916" y="22949"/>
                  </a:cubicBezTo>
                  <a:cubicBezTo>
                    <a:pt x="21916" y="10517"/>
                    <a:pt x="17113" y="396"/>
                    <a:pt x="11186" y="396"/>
                  </a:cubicBezTo>
                  <a:close/>
                </a:path>
              </a:pathLst>
            </a:custGeom>
            <a:solidFill>
              <a:srgbClr val="e84987"/>
            </a:solidFill>
            <a:ln w="9360">
              <a:solidFill>
                <a:srgbClr val="e84987"/>
              </a:solidFill>
              <a:round/>
            </a:ln>
          </p:spPr>
          <p:style>
            <a:lnRef idx="0"/>
            <a:fillRef idx="0"/>
            <a:effectRef idx="0"/>
            <a:fontRef idx="minor"/>
          </p:style>
        </p:sp>
        <p:sp>
          <p:nvSpPr>
            <p:cNvPr id="2211" name="CustomShape 9"/>
            <p:cNvSpPr/>
            <p:nvPr/>
          </p:nvSpPr>
          <p:spPr>
            <a:xfrm>
              <a:off x="8063280" y="288360"/>
              <a:ext cx="213480" cy="654480"/>
            </a:xfrm>
            <a:custGeom>
              <a:avLst/>
              <a:gdLst/>
              <a:ahLst/>
              <a:rect l="l" t="t" r="r" b="b"/>
              <a:pathLst>
                <a:path w="15078" h="45898">
                  <a:moveTo>
                    <a:pt x="7509" y="45898"/>
                  </a:moveTo>
                  <a:cubicBezTo>
                    <a:pt x="3284" y="45898"/>
                    <a:pt x="1" y="35837"/>
                    <a:pt x="1" y="22949"/>
                  </a:cubicBezTo>
                  <a:cubicBezTo>
                    <a:pt x="1" y="10061"/>
                    <a:pt x="3284" y="1"/>
                    <a:pt x="7509" y="1"/>
                  </a:cubicBezTo>
                  <a:cubicBezTo>
                    <a:pt x="11734" y="1"/>
                    <a:pt x="15047" y="10061"/>
                    <a:pt x="15047" y="22949"/>
                  </a:cubicBezTo>
                  <a:cubicBezTo>
                    <a:pt x="15077" y="35837"/>
                    <a:pt x="11734" y="45898"/>
                    <a:pt x="7509" y="45898"/>
                  </a:cubicBezTo>
                  <a:close/>
                  <a:moveTo>
                    <a:pt x="7509" y="396"/>
                  </a:moveTo>
                  <a:cubicBezTo>
                    <a:pt x="3557" y="396"/>
                    <a:pt x="366" y="10487"/>
                    <a:pt x="366" y="22949"/>
                  </a:cubicBezTo>
                  <a:cubicBezTo>
                    <a:pt x="366" y="35381"/>
                    <a:pt x="3557" y="45533"/>
                    <a:pt x="7509" y="45533"/>
                  </a:cubicBezTo>
                  <a:cubicBezTo>
                    <a:pt x="11460" y="45533"/>
                    <a:pt x="14652" y="35411"/>
                    <a:pt x="14652" y="22949"/>
                  </a:cubicBezTo>
                  <a:cubicBezTo>
                    <a:pt x="14652" y="10517"/>
                    <a:pt x="11460" y="396"/>
                    <a:pt x="7509" y="396"/>
                  </a:cubicBezTo>
                  <a:close/>
                </a:path>
              </a:pathLst>
            </a:custGeom>
            <a:solidFill>
              <a:srgbClr val="e84987"/>
            </a:solidFill>
            <a:ln w="9360">
              <a:solidFill>
                <a:srgbClr val="e84987"/>
              </a:solidFill>
              <a:round/>
            </a:ln>
          </p:spPr>
          <p:style>
            <a:lnRef idx="0"/>
            <a:fillRef idx="0"/>
            <a:effectRef idx="0"/>
            <a:fontRef idx="minor"/>
          </p:style>
        </p:sp>
        <p:sp>
          <p:nvSpPr>
            <p:cNvPr id="2212" name="CustomShape 10"/>
            <p:cNvSpPr/>
            <p:nvPr/>
          </p:nvSpPr>
          <p:spPr>
            <a:xfrm>
              <a:off x="8119800" y="288360"/>
              <a:ext cx="102960" cy="654480"/>
            </a:xfrm>
            <a:custGeom>
              <a:avLst/>
              <a:gdLst/>
              <a:ahLst/>
              <a:rect l="l" t="t" r="r" b="b"/>
              <a:pathLst>
                <a:path w="7357" h="45898">
                  <a:moveTo>
                    <a:pt x="3678" y="45898"/>
                  </a:moveTo>
                  <a:cubicBezTo>
                    <a:pt x="1277" y="45898"/>
                    <a:pt x="0" y="34074"/>
                    <a:pt x="0" y="22949"/>
                  </a:cubicBezTo>
                  <a:cubicBezTo>
                    <a:pt x="0" y="11824"/>
                    <a:pt x="1277" y="1"/>
                    <a:pt x="3678" y="1"/>
                  </a:cubicBezTo>
                  <a:cubicBezTo>
                    <a:pt x="6080" y="1"/>
                    <a:pt x="7356" y="11824"/>
                    <a:pt x="7356" y="22949"/>
                  </a:cubicBezTo>
                  <a:cubicBezTo>
                    <a:pt x="7356" y="34074"/>
                    <a:pt x="6019" y="45898"/>
                    <a:pt x="3678" y="45898"/>
                  </a:cubicBezTo>
                  <a:close/>
                  <a:moveTo>
                    <a:pt x="3678" y="396"/>
                  </a:moveTo>
                  <a:cubicBezTo>
                    <a:pt x="2128" y="396"/>
                    <a:pt x="396" y="9666"/>
                    <a:pt x="396" y="22949"/>
                  </a:cubicBezTo>
                  <a:cubicBezTo>
                    <a:pt x="396" y="36262"/>
                    <a:pt x="2158" y="45533"/>
                    <a:pt x="3678" y="45533"/>
                  </a:cubicBezTo>
                  <a:cubicBezTo>
                    <a:pt x="5198" y="45533"/>
                    <a:pt x="6931" y="36262"/>
                    <a:pt x="6931" y="22949"/>
                  </a:cubicBezTo>
                  <a:cubicBezTo>
                    <a:pt x="6931" y="9666"/>
                    <a:pt x="5198" y="396"/>
                    <a:pt x="3678" y="396"/>
                  </a:cubicBezTo>
                  <a:close/>
                </a:path>
              </a:pathLst>
            </a:custGeom>
            <a:solidFill>
              <a:srgbClr val="e84987"/>
            </a:solidFill>
            <a:ln w="9360">
              <a:solidFill>
                <a:srgbClr val="e84987"/>
              </a:solidFill>
              <a:round/>
            </a:ln>
          </p:spPr>
          <p:style>
            <a:lnRef idx="0"/>
            <a:fillRef idx="0"/>
            <a:effectRef idx="0"/>
            <a:fontRef idx="minor"/>
          </p:style>
        </p:sp>
        <p:sp>
          <p:nvSpPr>
            <p:cNvPr id="2213" name="CustomShape 11"/>
            <p:cNvSpPr/>
            <p:nvPr/>
          </p:nvSpPr>
          <p:spPr>
            <a:xfrm>
              <a:off x="8165160" y="291240"/>
              <a:ext cx="3240" cy="649440"/>
            </a:xfrm>
            <a:custGeom>
              <a:avLst/>
              <a:gdLst/>
              <a:ahLst/>
              <a:rect l="l" t="t" r="r" b="b"/>
              <a:pathLst>
                <a:path w="366" h="45534">
                  <a:moveTo>
                    <a:pt x="1" y="1"/>
                  </a:moveTo>
                  <a:lnTo>
                    <a:pt x="366" y="1"/>
                  </a:lnTo>
                  <a:lnTo>
                    <a:pt x="366" y="45533"/>
                  </a:lnTo>
                  <a:lnTo>
                    <a:pt x="1" y="45533"/>
                  </a:lnTo>
                  <a:close/>
                </a:path>
              </a:pathLst>
            </a:custGeom>
            <a:solidFill>
              <a:srgbClr val="e84987"/>
            </a:solidFill>
            <a:ln w="9360">
              <a:solidFill>
                <a:srgbClr val="e84987"/>
              </a:solidFill>
              <a:round/>
            </a:ln>
          </p:spPr>
          <p:style>
            <a:lnRef idx="0"/>
            <a:fillRef idx="0"/>
            <a:effectRef idx="0"/>
            <a:fontRef idx="minor"/>
          </p:style>
        </p:sp>
        <p:sp>
          <p:nvSpPr>
            <p:cNvPr id="2214" name="CustomShape 12"/>
            <p:cNvSpPr/>
            <p:nvPr/>
          </p:nvSpPr>
          <p:spPr>
            <a:xfrm>
              <a:off x="7848360" y="664200"/>
              <a:ext cx="636840" cy="3240"/>
            </a:xfrm>
            <a:custGeom>
              <a:avLst/>
              <a:gdLst/>
              <a:ahLst/>
              <a:rect l="l" t="t" r="r" b="b"/>
              <a:pathLst>
                <a:path w="44652" h="366">
                  <a:moveTo>
                    <a:pt x="0" y="0"/>
                  </a:moveTo>
                  <a:lnTo>
                    <a:pt x="44652" y="0"/>
                  </a:lnTo>
                  <a:lnTo>
                    <a:pt x="44652" y="365"/>
                  </a:lnTo>
                  <a:lnTo>
                    <a:pt x="0" y="365"/>
                  </a:lnTo>
                  <a:close/>
                </a:path>
              </a:pathLst>
            </a:custGeom>
            <a:solidFill>
              <a:srgbClr val="e84987"/>
            </a:solidFill>
            <a:ln w="9360">
              <a:solidFill>
                <a:srgbClr val="e84987"/>
              </a:solidFill>
              <a:round/>
            </a:ln>
          </p:spPr>
          <p:style>
            <a:lnRef idx="0"/>
            <a:fillRef idx="0"/>
            <a:effectRef idx="0"/>
            <a:fontRef idx="minor"/>
          </p:style>
        </p:sp>
        <p:sp>
          <p:nvSpPr>
            <p:cNvPr id="2215" name="CustomShape 13"/>
            <p:cNvSpPr/>
            <p:nvPr/>
          </p:nvSpPr>
          <p:spPr>
            <a:xfrm>
              <a:off x="7857360" y="712440"/>
              <a:ext cx="619920" cy="3600"/>
            </a:xfrm>
            <a:custGeom>
              <a:avLst/>
              <a:gdLst/>
              <a:ahLst/>
              <a:rect l="l" t="t" r="r" b="b"/>
              <a:pathLst>
                <a:path w="43467" h="396">
                  <a:moveTo>
                    <a:pt x="1" y="0"/>
                  </a:moveTo>
                  <a:lnTo>
                    <a:pt x="43467" y="0"/>
                  </a:lnTo>
                  <a:lnTo>
                    <a:pt x="43467" y="395"/>
                  </a:lnTo>
                  <a:lnTo>
                    <a:pt x="1" y="395"/>
                  </a:lnTo>
                  <a:close/>
                </a:path>
              </a:pathLst>
            </a:custGeom>
            <a:solidFill>
              <a:srgbClr val="e84987"/>
            </a:solidFill>
            <a:ln w="9360">
              <a:solidFill>
                <a:srgbClr val="e84987"/>
              </a:solidFill>
              <a:round/>
            </a:ln>
          </p:spPr>
          <p:style>
            <a:lnRef idx="0"/>
            <a:fillRef idx="0"/>
            <a:effectRef idx="0"/>
            <a:fontRef idx="minor"/>
          </p:style>
        </p:sp>
        <p:sp>
          <p:nvSpPr>
            <p:cNvPr id="2216" name="CustomShape 14"/>
            <p:cNvSpPr/>
            <p:nvPr/>
          </p:nvSpPr>
          <p:spPr>
            <a:xfrm>
              <a:off x="7877160" y="760680"/>
              <a:ext cx="578520" cy="3600"/>
            </a:xfrm>
            <a:custGeom>
              <a:avLst/>
              <a:gdLst/>
              <a:ahLst/>
              <a:rect l="l" t="t" r="r" b="b"/>
              <a:pathLst>
                <a:path w="40579" h="396">
                  <a:moveTo>
                    <a:pt x="1" y="0"/>
                  </a:moveTo>
                  <a:lnTo>
                    <a:pt x="40579" y="0"/>
                  </a:lnTo>
                  <a:lnTo>
                    <a:pt x="40579" y="395"/>
                  </a:lnTo>
                  <a:lnTo>
                    <a:pt x="1" y="395"/>
                  </a:lnTo>
                  <a:close/>
                </a:path>
              </a:pathLst>
            </a:custGeom>
            <a:solidFill>
              <a:srgbClr val="e84987"/>
            </a:solidFill>
            <a:ln w="9360">
              <a:solidFill>
                <a:srgbClr val="e84987"/>
              </a:solidFill>
              <a:round/>
            </a:ln>
          </p:spPr>
          <p:style>
            <a:lnRef idx="0"/>
            <a:fillRef idx="0"/>
            <a:effectRef idx="0"/>
            <a:fontRef idx="minor"/>
          </p:style>
        </p:sp>
        <p:sp>
          <p:nvSpPr>
            <p:cNvPr id="2217" name="CustomShape 15"/>
            <p:cNvSpPr/>
            <p:nvPr/>
          </p:nvSpPr>
          <p:spPr>
            <a:xfrm>
              <a:off x="7904880" y="803520"/>
              <a:ext cx="524520" cy="3240"/>
            </a:xfrm>
            <a:custGeom>
              <a:avLst/>
              <a:gdLst/>
              <a:ahLst/>
              <a:rect l="l" t="t" r="r" b="b"/>
              <a:pathLst>
                <a:path w="36811" h="366">
                  <a:moveTo>
                    <a:pt x="1" y="1"/>
                  </a:moveTo>
                  <a:lnTo>
                    <a:pt x="36810" y="1"/>
                  </a:lnTo>
                  <a:lnTo>
                    <a:pt x="36810" y="366"/>
                  </a:lnTo>
                  <a:lnTo>
                    <a:pt x="1" y="366"/>
                  </a:lnTo>
                  <a:close/>
                </a:path>
              </a:pathLst>
            </a:custGeom>
            <a:solidFill>
              <a:srgbClr val="e84987"/>
            </a:solidFill>
            <a:ln w="9360">
              <a:solidFill>
                <a:srgbClr val="e84987"/>
              </a:solidFill>
              <a:round/>
            </a:ln>
          </p:spPr>
          <p:style>
            <a:lnRef idx="0"/>
            <a:fillRef idx="0"/>
            <a:effectRef idx="0"/>
            <a:fontRef idx="minor"/>
          </p:style>
        </p:sp>
        <p:sp>
          <p:nvSpPr>
            <p:cNvPr id="2218" name="CustomShape 16"/>
            <p:cNvSpPr/>
            <p:nvPr/>
          </p:nvSpPr>
          <p:spPr>
            <a:xfrm>
              <a:off x="7937280" y="842400"/>
              <a:ext cx="457920" cy="3240"/>
            </a:xfrm>
            <a:custGeom>
              <a:avLst/>
              <a:gdLst/>
              <a:ahLst/>
              <a:rect l="l" t="t" r="r" b="b"/>
              <a:pathLst>
                <a:path w="32160" h="366">
                  <a:moveTo>
                    <a:pt x="1" y="0"/>
                  </a:moveTo>
                  <a:lnTo>
                    <a:pt x="32159" y="0"/>
                  </a:lnTo>
                  <a:lnTo>
                    <a:pt x="32159" y="365"/>
                  </a:lnTo>
                  <a:lnTo>
                    <a:pt x="1" y="365"/>
                  </a:lnTo>
                  <a:close/>
                </a:path>
              </a:pathLst>
            </a:custGeom>
            <a:solidFill>
              <a:srgbClr val="e84987"/>
            </a:solidFill>
            <a:ln w="9360">
              <a:solidFill>
                <a:srgbClr val="e84987"/>
              </a:solidFill>
              <a:round/>
            </a:ln>
          </p:spPr>
          <p:style>
            <a:lnRef idx="0"/>
            <a:fillRef idx="0"/>
            <a:effectRef idx="0"/>
            <a:fontRef idx="minor"/>
          </p:style>
        </p:sp>
        <p:sp>
          <p:nvSpPr>
            <p:cNvPr id="2219" name="CustomShape 17"/>
            <p:cNvSpPr/>
            <p:nvPr/>
          </p:nvSpPr>
          <p:spPr>
            <a:xfrm>
              <a:off x="7977600" y="877680"/>
              <a:ext cx="377640" cy="3600"/>
            </a:xfrm>
            <a:custGeom>
              <a:avLst/>
              <a:gdLst/>
              <a:ahLst/>
              <a:rect l="l" t="t" r="r" b="b"/>
              <a:pathLst>
                <a:path w="26537" h="396">
                  <a:moveTo>
                    <a:pt x="1" y="1"/>
                  </a:moveTo>
                  <a:lnTo>
                    <a:pt x="26536" y="1"/>
                  </a:lnTo>
                  <a:lnTo>
                    <a:pt x="26536" y="396"/>
                  </a:lnTo>
                  <a:lnTo>
                    <a:pt x="1" y="396"/>
                  </a:lnTo>
                  <a:close/>
                </a:path>
              </a:pathLst>
            </a:custGeom>
            <a:solidFill>
              <a:srgbClr val="e84987"/>
            </a:solidFill>
            <a:ln w="9360">
              <a:solidFill>
                <a:srgbClr val="e84987"/>
              </a:solidFill>
              <a:round/>
            </a:ln>
          </p:spPr>
          <p:style>
            <a:lnRef idx="0"/>
            <a:fillRef idx="0"/>
            <a:effectRef idx="0"/>
            <a:fontRef idx="minor"/>
          </p:style>
        </p:sp>
        <p:sp>
          <p:nvSpPr>
            <p:cNvPr id="2220" name="CustomShape 18"/>
            <p:cNvSpPr/>
            <p:nvPr/>
          </p:nvSpPr>
          <p:spPr>
            <a:xfrm>
              <a:off x="8022240" y="905040"/>
              <a:ext cx="289080" cy="3240"/>
            </a:xfrm>
            <a:custGeom>
              <a:avLst/>
              <a:gdLst/>
              <a:ahLst/>
              <a:rect l="l" t="t" r="r" b="b"/>
              <a:pathLst>
                <a:path w="20366" h="366">
                  <a:moveTo>
                    <a:pt x="1" y="0"/>
                  </a:moveTo>
                  <a:lnTo>
                    <a:pt x="20366" y="0"/>
                  </a:lnTo>
                  <a:lnTo>
                    <a:pt x="20366" y="365"/>
                  </a:lnTo>
                  <a:lnTo>
                    <a:pt x="1" y="365"/>
                  </a:lnTo>
                  <a:close/>
                </a:path>
              </a:pathLst>
            </a:custGeom>
            <a:solidFill>
              <a:srgbClr val="e84987"/>
            </a:solidFill>
            <a:ln w="9360">
              <a:solidFill>
                <a:srgbClr val="e84987"/>
              </a:solidFill>
              <a:round/>
            </a:ln>
          </p:spPr>
          <p:style>
            <a:lnRef idx="0"/>
            <a:fillRef idx="0"/>
            <a:effectRef idx="0"/>
            <a:fontRef idx="minor"/>
          </p:style>
        </p:sp>
        <p:sp>
          <p:nvSpPr>
            <p:cNvPr id="2221" name="CustomShape 19"/>
            <p:cNvSpPr/>
            <p:nvPr/>
          </p:nvSpPr>
          <p:spPr>
            <a:xfrm>
              <a:off x="7842240" y="618120"/>
              <a:ext cx="650520" cy="3240"/>
            </a:xfrm>
            <a:custGeom>
              <a:avLst/>
              <a:gdLst/>
              <a:ahLst/>
              <a:rect l="l" t="t" r="r" b="b"/>
              <a:pathLst>
                <a:path w="45625" h="366">
                  <a:moveTo>
                    <a:pt x="1" y="0"/>
                  </a:moveTo>
                  <a:lnTo>
                    <a:pt x="45625" y="0"/>
                  </a:lnTo>
                  <a:lnTo>
                    <a:pt x="45625" y="365"/>
                  </a:lnTo>
                  <a:lnTo>
                    <a:pt x="1" y="365"/>
                  </a:lnTo>
                  <a:close/>
                </a:path>
              </a:pathLst>
            </a:custGeom>
            <a:solidFill>
              <a:srgbClr val="e84987"/>
            </a:solidFill>
            <a:ln w="9360">
              <a:solidFill>
                <a:srgbClr val="e84987"/>
              </a:solidFill>
              <a:round/>
            </a:ln>
          </p:spPr>
          <p:style>
            <a:lnRef idx="0"/>
            <a:fillRef idx="0"/>
            <a:effectRef idx="0"/>
            <a:fontRef idx="minor"/>
          </p:style>
        </p:sp>
        <p:sp>
          <p:nvSpPr>
            <p:cNvPr id="2222" name="CustomShape 20"/>
            <p:cNvSpPr/>
            <p:nvPr/>
          </p:nvSpPr>
          <p:spPr>
            <a:xfrm>
              <a:off x="7848360" y="568080"/>
              <a:ext cx="636840" cy="3240"/>
            </a:xfrm>
            <a:custGeom>
              <a:avLst/>
              <a:gdLst/>
              <a:ahLst/>
              <a:rect l="l" t="t" r="r" b="b"/>
              <a:pathLst>
                <a:path w="44652" h="366">
                  <a:moveTo>
                    <a:pt x="0" y="1"/>
                  </a:moveTo>
                  <a:lnTo>
                    <a:pt x="44652" y="1"/>
                  </a:lnTo>
                  <a:lnTo>
                    <a:pt x="44652" y="366"/>
                  </a:lnTo>
                  <a:lnTo>
                    <a:pt x="0" y="366"/>
                  </a:lnTo>
                  <a:close/>
                </a:path>
              </a:pathLst>
            </a:custGeom>
            <a:solidFill>
              <a:srgbClr val="e84987"/>
            </a:solidFill>
            <a:ln w="9360">
              <a:solidFill>
                <a:srgbClr val="e84987"/>
              </a:solidFill>
              <a:round/>
            </a:ln>
          </p:spPr>
          <p:style>
            <a:lnRef idx="0"/>
            <a:fillRef idx="0"/>
            <a:effectRef idx="0"/>
            <a:fontRef idx="minor"/>
          </p:style>
        </p:sp>
        <p:sp>
          <p:nvSpPr>
            <p:cNvPr id="2223" name="CustomShape 21"/>
            <p:cNvSpPr/>
            <p:nvPr/>
          </p:nvSpPr>
          <p:spPr>
            <a:xfrm>
              <a:off x="7857360" y="519480"/>
              <a:ext cx="619920" cy="3600"/>
            </a:xfrm>
            <a:custGeom>
              <a:avLst/>
              <a:gdLst/>
              <a:ahLst/>
              <a:rect l="l" t="t" r="r" b="b"/>
              <a:pathLst>
                <a:path w="43467" h="396">
                  <a:moveTo>
                    <a:pt x="1" y="1"/>
                  </a:moveTo>
                  <a:lnTo>
                    <a:pt x="43467" y="1"/>
                  </a:lnTo>
                  <a:lnTo>
                    <a:pt x="43467" y="396"/>
                  </a:lnTo>
                  <a:lnTo>
                    <a:pt x="1" y="396"/>
                  </a:lnTo>
                  <a:close/>
                </a:path>
              </a:pathLst>
            </a:custGeom>
            <a:solidFill>
              <a:srgbClr val="e84987"/>
            </a:solidFill>
            <a:ln w="9360">
              <a:solidFill>
                <a:srgbClr val="e84987"/>
              </a:solidFill>
              <a:round/>
            </a:ln>
          </p:spPr>
          <p:style>
            <a:lnRef idx="0"/>
            <a:fillRef idx="0"/>
            <a:effectRef idx="0"/>
            <a:fontRef idx="minor"/>
          </p:style>
        </p:sp>
        <p:sp>
          <p:nvSpPr>
            <p:cNvPr id="2224" name="CustomShape 22"/>
            <p:cNvSpPr/>
            <p:nvPr/>
          </p:nvSpPr>
          <p:spPr>
            <a:xfrm>
              <a:off x="7877160" y="471240"/>
              <a:ext cx="578520" cy="3600"/>
            </a:xfrm>
            <a:custGeom>
              <a:avLst/>
              <a:gdLst/>
              <a:ahLst/>
              <a:rect l="l" t="t" r="r" b="b"/>
              <a:pathLst>
                <a:path w="40579" h="396">
                  <a:moveTo>
                    <a:pt x="1" y="1"/>
                  </a:moveTo>
                  <a:lnTo>
                    <a:pt x="40579" y="1"/>
                  </a:lnTo>
                  <a:lnTo>
                    <a:pt x="40579" y="396"/>
                  </a:lnTo>
                  <a:lnTo>
                    <a:pt x="1" y="396"/>
                  </a:lnTo>
                  <a:close/>
                </a:path>
              </a:pathLst>
            </a:custGeom>
            <a:solidFill>
              <a:srgbClr val="e84987"/>
            </a:solidFill>
            <a:ln w="9360">
              <a:solidFill>
                <a:srgbClr val="e84987"/>
              </a:solidFill>
              <a:round/>
            </a:ln>
          </p:spPr>
          <p:style>
            <a:lnRef idx="0"/>
            <a:fillRef idx="0"/>
            <a:effectRef idx="0"/>
            <a:fontRef idx="minor"/>
          </p:style>
        </p:sp>
        <p:sp>
          <p:nvSpPr>
            <p:cNvPr id="2225" name="CustomShape 23"/>
            <p:cNvSpPr/>
            <p:nvPr/>
          </p:nvSpPr>
          <p:spPr>
            <a:xfrm>
              <a:off x="7904880" y="428400"/>
              <a:ext cx="524520" cy="3600"/>
            </a:xfrm>
            <a:custGeom>
              <a:avLst/>
              <a:gdLst/>
              <a:ahLst/>
              <a:rect l="l" t="t" r="r" b="b"/>
              <a:pathLst>
                <a:path w="36811" h="397">
                  <a:moveTo>
                    <a:pt x="1" y="1"/>
                  </a:moveTo>
                  <a:lnTo>
                    <a:pt x="36810" y="1"/>
                  </a:lnTo>
                  <a:lnTo>
                    <a:pt x="36810" y="396"/>
                  </a:lnTo>
                  <a:lnTo>
                    <a:pt x="1" y="396"/>
                  </a:lnTo>
                  <a:close/>
                </a:path>
              </a:pathLst>
            </a:custGeom>
            <a:solidFill>
              <a:srgbClr val="e84987"/>
            </a:solidFill>
            <a:ln w="9360">
              <a:solidFill>
                <a:srgbClr val="e84987"/>
              </a:solidFill>
              <a:round/>
            </a:ln>
          </p:spPr>
          <p:style>
            <a:lnRef idx="0"/>
            <a:fillRef idx="0"/>
            <a:effectRef idx="0"/>
            <a:fontRef idx="minor"/>
          </p:style>
        </p:sp>
        <p:sp>
          <p:nvSpPr>
            <p:cNvPr id="2226" name="CustomShape 24"/>
            <p:cNvSpPr/>
            <p:nvPr/>
          </p:nvSpPr>
          <p:spPr>
            <a:xfrm>
              <a:off x="7937280" y="389520"/>
              <a:ext cx="457920" cy="3600"/>
            </a:xfrm>
            <a:custGeom>
              <a:avLst/>
              <a:gdLst/>
              <a:ahLst/>
              <a:rect l="l" t="t" r="r" b="b"/>
              <a:pathLst>
                <a:path w="32160" h="396">
                  <a:moveTo>
                    <a:pt x="1" y="0"/>
                  </a:moveTo>
                  <a:lnTo>
                    <a:pt x="32159" y="0"/>
                  </a:lnTo>
                  <a:lnTo>
                    <a:pt x="32159" y="395"/>
                  </a:lnTo>
                  <a:lnTo>
                    <a:pt x="1" y="395"/>
                  </a:lnTo>
                  <a:close/>
                </a:path>
              </a:pathLst>
            </a:custGeom>
            <a:solidFill>
              <a:srgbClr val="e84987"/>
            </a:solidFill>
            <a:ln w="9360">
              <a:solidFill>
                <a:srgbClr val="e84987"/>
              </a:solidFill>
              <a:round/>
            </a:ln>
          </p:spPr>
          <p:style>
            <a:lnRef idx="0"/>
            <a:fillRef idx="0"/>
            <a:effectRef idx="0"/>
            <a:fontRef idx="minor"/>
          </p:style>
        </p:sp>
        <p:sp>
          <p:nvSpPr>
            <p:cNvPr id="2227" name="CustomShape 25"/>
            <p:cNvSpPr/>
            <p:nvPr/>
          </p:nvSpPr>
          <p:spPr>
            <a:xfrm>
              <a:off x="7977600" y="354240"/>
              <a:ext cx="377640" cy="3600"/>
            </a:xfrm>
            <a:custGeom>
              <a:avLst/>
              <a:gdLst/>
              <a:ahLst/>
              <a:rect l="l" t="t" r="r" b="b"/>
              <a:pathLst>
                <a:path w="26537" h="396">
                  <a:moveTo>
                    <a:pt x="1" y="0"/>
                  </a:moveTo>
                  <a:lnTo>
                    <a:pt x="26536" y="0"/>
                  </a:lnTo>
                  <a:lnTo>
                    <a:pt x="26536" y="395"/>
                  </a:lnTo>
                  <a:lnTo>
                    <a:pt x="1" y="395"/>
                  </a:lnTo>
                  <a:close/>
                </a:path>
              </a:pathLst>
            </a:custGeom>
            <a:solidFill>
              <a:srgbClr val="e84987"/>
            </a:solidFill>
            <a:ln w="9360">
              <a:solidFill>
                <a:srgbClr val="e84987"/>
              </a:solidFill>
              <a:round/>
            </a:ln>
          </p:spPr>
          <p:style>
            <a:lnRef idx="0"/>
            <a:fillRef idx="0"/>
            <a:effectRef idx="0"/>
            <a:fontRef idx="minor"/>
          </p:style>
        </p:sp>
        <p:sp>
          <p:nvSpPr>
            <p:cNvPr id="2228" name="CustomShape 26"/>
            <p:cNvSpPr/>
            <p:nvPr/>
          </p:nvSpPr>
          <p:spPr>
            <a:xfrm>
              <a:off x="8022240" y="327240"/>
              <a:ext cx="289080" cy="3240"/>
            </a:xfrm>
            <a:custGeom>
              <a:avLst/>
              <a:gdLst/>
              <a:ahLst/>
              <a:rect l="l" t="t" r="r" b="b"/>
              <a:pathLst>
                <a:path w="20366" h="366">
                  <a:moveTo>
                    <a:pt x="1" y="1"/>
                  </a:moveTo>
                  <a:lnTo>
                    <a:pt x="20366" y="1"/>
                  </a:lnTo>
                  <a:lnTo>
                    <a:pt x="20366" y="365"/>
                  </a:lnTo>
                  <a:lnTo>
                    <a:pt x="1" y="365"/>
                  </a:lnTo>
                  <a:close/>
                </a:path>
              </a:pathLst>
            </a:custGeom>
            <a:solidFill>
              <a:srgbClr val="e84987"/>
            </a:solidFill>
            <a:ln w="9360">
              <a:solidFill>
                <a:srgbClr val="e84987"/>
              </a:solidFill>
              <a:round/>
            </a:ln>
          </p:spPr>
          <p:style>
            <a:lnRef idx="0"/>
            <a:fillRef idx="0"/>
            <a:effectRef idx="0"/>
            <a:fontRef idx="minor"/>
          </p:style>
        </p:sp>
      </p:grpSp>
      <p:sp>
        <p:nvSpPr>
          <p:cNvPr id="2229" name="CustomShape 27"/>
          <p:cNvSpPr/>
          <p:nvPr/>
        </p:nvSpPr>
        <p:spPr>
          <a:xfrm>
            <a:off x="525960" y="4341960"/>
            <a:ext cx="481320" cy="409320"/>
          </a:xfrm>
          <a:prstGeom prst="roundRect">
            <a:avLst>
              <a:gd name="adj" fmla="val 16667"/>
            </a:avLst>
          </a:prstGeom>
          <a:noFill/>
          <a:ln w="28440">
            <a:solidFill>
              <a:srgbClr val="84bde7"/>
            </a:solidFill>
            <a:round/>
          </a:ln>
        </p:spPr>
        <p:style>
          <a:lnRef idx="0"/>
          <a:fillRef idx="0"/>
          <a:effectRef idx="0"/>
          <a:fontRef idx="minor"/>
        </p:style>
      </p:sp>
      <p:sp>
        <p:nvSpPr>
          <p:cNvPr id="2230" name="CustomShape 28"/>
          <p:cNvSpPr/>
          <p:nvPr/>
        </p:nvSpPr>
        <p:spPr>
          <a:xfrm>
            <a:off x="576360" y="4341960"/>
            <a:ext cx="575280" cy="409320"/>
          </a:xfrm>
          <a:prstGeom prst="rect">
            <a:avLst/>
          </a:prstGeom>
          <a:noFill/>
          <a:ln>
            <a:noFill/>
          </a:ln>
        </p:spPr>
        <p:style>
          <a:lnRef idx="0"/>
          <a:fillRef idx="0"/>
          <a:effectRef idx="0"/>
          <a:fontRef idx="minor"/>
        </p:style>
        <p:txBody>
          <a:bodyPr lIns="90000" rIns="90000" tIns="45000" bIns="45000" anchor="ctr">
            <a:noAutofit/>
          </a:bodyPr>
          <a:p>
            <a:pPr>
              <a:lnSpc>
                <a:spcPct val="100000"/>
              </a:lnSpc>
            </a:pPr>
            <a:r>
              <a:rPr b="0" lang="fr-FR" sz="1800" spc="-1" strike="noStrike">
                <a:solidFill>
                  <a:srgbClr val="ffffff"/>
                </a:solidFill>
                <a:latin typeface="Arial"/>
                <a:ea typeface="DejaVu Sans"/>
              </a:rPr>
              <a:t>20</a:t>
            </a:r>
            <a:endParaRPr b="0" lang="fr-FR" sz="1800" spc="-1" strike="noStrike">
              <a:latin typeface="Arial"/>
            </a:endParaRPr>
          </a:p>
        </p:txBody>
      </p:sp>
      <p:sp>
        <p:nvSpPr>
          <p:cNvPr id="2231" name="CustomShape 29"/>
          <p:cNvSpPr/>
          <p:nvPr/>
        </p:nvSpPr>
        <p:spPr>
          <a:xfrm>
            <a:off x="504000" y="1584000"/>
            <a:ext cx="4104000" cy="2664000"/>
          </a:xfrm>
          <a:prstGeom prst="rect">
            <a:avLst/>
          </a:prstGeom>
          <a:noFill/>
          <a:ln w="28440">
            <a:solidFill>
              <a:srgbClr val="84bde7"/>
            </a:solidFill>
            <a:round/>
          </a:ln>
        </p:spPr>
        <p:style>
          <a:lnRef idx="0"/>
          <a:fillRef idx="0"/>
          <a:effectRef idx="0"/>
          <a:fontRef idx="minor"/>
        </p:style>
        <p:txBody>
          <a:bodyPr lIns="90000" rIns="274320" tIns="91440" bIns="91440" anchor="ctr">
            <a:noAutofit/>
          </a:bodyPr>
          <a:p>
            <a:pPr algn="just">
              <a:lnSpc>
                <a:spcPct val="100000"/>
              </a:lnSpc>
              <a:tabLst>
                <a:tab algn="l" pos="0"/>
              </a:tabLst>
            </a:pPr>
            <a:r>
              <a:rPr b="0" lang="en" sz="1500" spc="-1" strike="noStrike">
                <a:solidFill>
                  <a:srgbClr val="84bde7"/>
                </a:solidFill>
                <a:latin typeface="Assistant"/>
                <a:ea typeface="Assistant"/>
              </a:rPr>
              <a:t>Un algorithme de consensus est un processus qui permet de trouver un accord sur une valeur unique de données entre des processus ou des systèmes distribués. Ces algorithmes sont conçus pour assurer la fiabilité d'un réseau impliquant plusieurs noeuds peu fiables.</a:t>
            </a:r>
            <a:endParaRPr b="0" lang="fr-FR" sz="1500" spc="-1" strike="noStrike">
              <a:latin typeface="Arial"/>
            </a:endParaRPr>
          </a:p>
        </p:txBody>
      </p:sp>
      <p:grpSp>
        <p:nvGrpSpPr>
          <p:cNvPr id="2232" name="Group 30"/>
          <p:cNvGrpSpPr/>
          <p:nvPr/>
        </p:nvGrpSpPr>
        <p:grpSpPr>
          <a:xfrm>
            <a:off x="504000" y="1253520"/>
            <a:ext cx="4104000" cy="330480"/>
            <a:chOff x="504000" y="1253520"/>
            <a:chExt cx="4104000" cy="330480"/>
          </a:xfrm>
        </p:grpSpPr>
        <p:sp>
          <p:nvSpPr>
            <p:cNvPr id="2233" name="CustomShape 31"/>
            <p:cNvSpPr/>
            <p:nvPr/>
          </p:nvSpPr>
          <p:spPr>
            <a:xfrm>
              <a:off x="504000" y="1253520"/>
              <a:ext cx="4104000" cy="330480"/>
            </a:xfrm>
            <a:prstGeom prst="rect">
              <a:avLst/>
            </a:prstGeom>
            <a:noFill/>
            <a:ln w="28440">
              <a:solidFill>
                <a:srgbClr val="84bde7"/>
              </a:solidFill>
              <a:round/>
            </a:ln>
          </p:spPr>
          <p:style>
            <a:lnRef idx="0"/>
            <a:fillRef idx="0"/>
            <a:effectRef idx="0"/>
            <a:fontRef idx="minor"/>
          </p:style>
        </p:sp>
        <p:sp>
          <p:nvSpPr>
            <p:cNvPr id="2234" name="CustomShape 32"/>
            <p:cNvSpPr/>
            <p:nvPr/>
          </p:nvSpPr>
          <p:spPr>
            <a:xfrm>
              <a:off x="3871440" y="1357560"/>
              <a:ext cx="123120" cy="122040"/>
            </a:xfrm>
            <a:prstGeom prst="ellipse">
              <a:avLst/>
            </a:prstGeom>
            <a:solidFill>
              <a:srgbClr val="e84987"/>
            </a:solidFill>
            <a:ln>
              <a:noFill/>
            </a:ln>
          </p:spPr>
          <p:style>
            <a:lnRef idx="0"/>
            <a:fillRef idx="0"/>
            <a:effectRef idx="0"/>
            <a:fontRef idx="minor"/>
          </p:style>
        </p:sp>
        <p:sp>
          <p:nvSpPr>
            <p:cNvPr id="2235" name="CustomShape 33"/>
            <p:cNvSpPr/>
            <p:nvPr/>
          </p:nvSpPr>
          <p:spPr>
            <a:xfrm>
              <a:off x="4101840" y="1357560"/>
              <a:ext cx="123480" cy="122040"/>
            </a:xfrm>
            <a:prstGeom prst="ellipse">
              <a:avLst/>
            </a:prstGeom>
            <a:solidFill>
              <a:srgbClr val="e84987"/>
            </a:solidFill>
            <a:ln>
              <a:noFill/>
            </a:ln>
          </p:spPr>
          <p:style>
            <a:lnRef idx="0"/>
            <a:fillRef idx="0"/>
            <a:effectRef idx="0"/>
            <a:fontRef idx="minor"/>
          </p:style>
        </p:sp>
        <p:sp>
          <p:nvSpPr>
            <p:cNvPr id="2236" name="CustomShape 34"/>
            <p:cNvSpPr/>
            <p:nvPr/>
          </p:nvSpPr>
          <p:spPr>
            <a:xfrm>
              <a:off x="4332600" y="1357560"/>
              <a:ext cx="123120" cy="122040"/>
            </a:xfrm>
            <a:prstGeom prst="ellipse">
              <a:avLst/>
            </a:prstGeom>
            <a:solidFill>
              <a:srgbClr val="e84987"/>
            </a:solidFill>
            <a:ln>
              <a:noFill/>
            </a:ln>
          </p:spPr>
          <p:style>
            <a:lnRef idx="0"/>
            <a:fillRef idx="0"/>
            <a:effectRef idx="0"/>
            <a:fontRef idx="minor"/>
          </p:style>
        </p:sp>
      </p:grpSp>
      <p:pic>
        <p:nvPicPr>
          <p:cNvPr id="2237" name="" descr=""/>
          <p:cNvPicPr/>
          <p:nvPr/>
        </p:nvPicPr>
        <p:blipFill>
          <a:blip r:embed="rId1"/>
          <a:stretch/>
        </p:blipFill>
        <p:spPr>
          <a:xfrm>
            <a:off x="4824000" y="1224000"/>
            <a:ext cx="3744000" cy="3024000"/>
          </a:xfrm>
          <a:prstGeom prst="rect">
            <a:avLst/>
          </a:prstGeom>
          <a:ln>
            <a:noFill/>
          </a:ln>
        </p:spPr>
      </p:pic>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38" name="CustomShape 1"/>
          <p:cNvSpPr/>
          <p:nvPr/>
        </p:nvSpPr>
        <p:spPr>
          <a:xfrm>
            <a:off x="720000" y="288000"/>
            <a:ext cx="7701840" cy="727560"/>
          </a:xfrm>
          <a:prstGeom prst="rect">
            <a:avLst/>
          </a:prstGeom>
          <a:noFill/>
          <a:ln>
            <a:noFill/>
          </a:ln>
        </p:spPr>
        <p:style>
          <a:lnRef idx="0"/>
          <a:fillRef idx="0"/>
          <a:effectRef idx="0"/>
          <a:fontRef idx="minor"/>
        </p:style>
        <p:txBody>
          <a:bodyPr lIns="90000" rIns="90000" tIns="91440" bIns="91440">
            <a:noAutofit/>
          </a:bodyPr>
          <a:p>
            <a:pPr algn="ctr">
              <a:lnSpc>
                <a:spcPct val="100000"/>
              </a:lnSpc>
              <a:spcBef>
                <a:spcPts val="1417"/>
              </a:spcBef>
              <a:spcAft>
                <a:spcPts val="3016"/>
              </a:spcAft>
              <a:tabLst>
                <a:tab algn="l" pos="0"/>
              </a:tabLst>
            </a:pPr>
            <a:r>
              <a:rPr b="1" lang="en" sz="2500" spc="-1" strike="noStrike">
                <a:solidFill>
                  <a:srgbClr val="e84987"/>
                </a:solidFill>
                <a:latin typeface="Assistant Medium"/>
                <a:ea typeface="Assistant Medium"/>
              </a:rPr>
              <a:t>Les mécanismes de </a:t>
            </a:r>
            <a:r>
              <a:rPr b="1" lang="en" sz="2500" spc="-1" strike="noStrike">
                <a:solidFill>
                  <a:srgbClr val="e84987"/>
                </a:solidFill>
                <a:latin typeface="Assistant Medium"/>
                <a:ea typeface="Assistant Medium"/>
              </a:rPr>
              <a:t>Consensus</a:t>
            </a:r>
            <a:endParaRPr b="0" lang="fr-FR" sz="2500" spc="-1" strike="noStrike">
              <a:latin typeface="Arial"/>
            </a:endParaRPr>
          </a:p>
        </p:txBody>
      </p:sp>
      <p:sp>
        <p:nvSpPr>
          <p:cNvPr id="2239" name="CustomShape 2"/>
          <p:cNvSpPr/>
          <p:nvPr/>
        </p:nvSpPr>
        <p:spPr>
          <a:xfrm>
            <a:off x="8119440" y="4359960"/>
            <a:ext cx="299520" cy="336600"/>
          </a:xfrm>
          <a:custGeom>
            <a:avLst/>
            <a:gdLst/>
            <a:ahLst/>
            <a:rect l="l" t="t" r="r" b="b"/>
            <a:pathLst>
              <a:path w="22575" h="25327">
                <a:moveTo>
                  <a:pt x="10186" y="0"/>
                </a:moveTo>
                <a:lnTo>
                  <a:pt x="8259" y="1927"/>
                </a:lnTo>
                <a:lnTo>
                  <a:pt x="17344" y="11012"/>
                </a:lnTo>
                <a:lnTo>
                  <a:pt x="0" y="11012"/>
                </a:lnTo>
                <a:lnTo>
                  <a:pt x="0" y="13764"/>
                </a:lnTo>
                <a:lnTo>
                  <a:pt x="17344" y="13764"/>
                </a:lnTo>
                <a:lnTo>
                  <a:pt x="8259" y="23124"/>
                </a:lnTo>
                <a:lnTo>
                  <a:pt x="10186" y="25327"/>
                </a:lnTo>
                <a:lnTo>
                  <a:pt x="22574" y="12388"/>
                </a:lnTo>
                <a:lnTo>
                  <a:pt x="10186" y="0"/>
                </a:lnTo>
                <a:close/>
              </a:path>
            </a:pathLst>
          </a:custGeom>
          <a:solidFill>
            <a:srgbClr val="e84987"/>
          </a:solidFill>
          <a:ln>
            <a:noFill/>
          </a:ln>
        </p:spPr>
        <p:style>
          <a:lnRef idx="0"/>
          <a:fillRef idx="0"/>
          <a:effectRef idx="0"/>
          <a:fontRef idx="minor"/>
        </p:style>
      </p:sp>
      <p:grpSp>
        <p:nvGrpSpPr>
          <p:cNvPr id="2240" name="Group 3"/>
          <p:cNvGrpSpPr/>
          <p:nvPr/>
        </p:nvGrpSpPr>
        <p:grpSpPr>
          <a:xfrm>
            <a:off x="7839720" y="288360"/>
            <a:ext cx="654480" cy="654480"/>
            <a:chOff x="7839720" y="288360"/>
            <a:chExt cx="654480" cy="654480"/>
          </a:xfrm>
        </p:grpSpPr>
        <p:sp>
          <p:nvSpPr>
            <p:cNvPr id="2241" name="CustomShape 4"/>
            <p:cNvSpPr/>
            <p:nvPr/>
          </p:nvSpPr>
          <p:spPr>
            <a:xfrm>
              <a:off x="7839720" y="288360"/>
              <a:ext cx="654480" cy="654480"/>
            </a:xfrm>
            <a:custGeom>
              <a:avLst/>
              <a:gdLst/>
              <a:ahLst/>
              <a:rect l="l" t="t" r="r" b="b"/>
              <a:pathLst>
                <a:path w="45899" h="45898">
                  <a:moveTo>
                    <a:pt x="22949" y="45898"/>
                  </a:moveTo>
                  <a:cubicBezTo>
                    <a:pt x="10305" y="45898"/>
                    <a:pt x="1" y="35594"/>
                    <a:pt x="1" y="22949"/>
                  </a:cubicBezTo>
                  <a:cubicBezTo>
                    <a:pt x="1" y="10305"/>
                    <a:pt x="10305" y="1"/>
                    <a:pt x="22949" y="1"/>
                  </a:cubicBezTo>
                  <a:cubicBezTo>
                    <a:pt x="35594" y="1"/>
                    <a:pt x="45898" y="10305"/>
                    <a:pt x="45898" y="22949"/>
                  </a:cubicBezTo>
                  <a:cubicBezTo>
                    <a:pt x="45898" y="35594"/>
                    <a:pt x="35594" y="45898"/>
                    <a:pt x="22949" y="45898"/>
                  </a:cubicBezTo>
                  <a:close/>
                  <a:moveTo>
                    <a:pt x="22949" y="396"/>
                  </a:moveTo>
                  <a:cubicBezTo>
                    <a:pt x="10517" y="396"/>
                    <a:pt x="365" y="10487"/>
                    <a:pt x="365" y="22949"/>
                  </a:cubicBezTo>
                  <a:cubicBezTo>
                    <a:pt x="365" y="35381"/>
                    <a:pt x="10487" y="45533"/>
                    <a:pt x="22949" y="45533"/>
                  </a:cubicBezTo>
                  <a:cubicBezTo>
                    <a:pt x="35381" y="45533"/>
                    <a:pt x="45503" y="35411"/>
                    <a:pt x="45503" y="22949"/>
                  </a:cubicBezTo>
                  <a:cubicBezTo>
                    <a:pt x="45503" y="10517"/>
                    <a:pt x="35412" y="396"/>
                    <a:pt x="22949" y="396"/>
                  </a:cubicBezTo>
                  <a:close/>
                </a:path>
              </a:pathLst>
            </a:custGeom>
            <a:solidFill>
              <a:srgbClr val="e84987"/>
            </a:solidFill>
            <a:ln w="9360">
              <a:solidFill>
                <a:srgbClr val="e84987"/>
              </a:solidFill>
              <a:round/>
            </a:ln>
          </p:spPr>
          <p:style>
            <a:lnRef idx="0"/>
            <a:fillRef idx="0"/>
            <a:effectRef idx="0"/>
            <a:fontRef idx="minor"/>
          </p:style>
        </p:sp>
        <p:sp>
          <p:nvSpPr>
            <p:cNvPr id="2242" name="CustomShape 5"/>
            <p:cNvSpPr/>
            <p:nvPr/>
          </p:nvSpPr>
          <p:spPr>
            <a:xfrm>
              <a:off x="7839720" y="288360"/>
              <a:ext cx="654480" cy="654480"/>
            </a:xfrm>
            <a:custGeom>
              <a:avLst/>
              <a:gdLst/>
              <a:ahLst/>
              <a:rect l="l" t="t" r="r" b="b"/>
              <a:pathLst>
                <a:path w="45899" h="45898">
                  <a:moveTo>
                    <a:pt x="22949" y="45898"/>
                  </a:moveTo>
                  <a:cubicBezTo>
                    <a:pt x="10305" y="45898"/>
                    <a:pt x="1" y="35594"/>
                    <a:pt x="1" y="22949"/>
                  </a:cubicBezTo>
                  <a:cubicBezTo>
                    <a:pt x="1" y="10305"/>
                    <a:pt x="10305" y="1"/>
                    <a:pt x="22949" y="1"/>
                  </a:cubicBezTo>
                  <a:cubicBezTo>
                    <a:pt x="35594" y="1"/>
                    <a:pt x="45898" y="10305"/>
                    <a:pt x="45898" y="22949"/>
                  </a:cubicBezTo>
                  <a:cubicBezTo>
                    <a:pt x="45898" y="35594"/>
                    <a:pt x="35594" y="45898"/>
                    <a:pt x="22949" y="45898"/>
                  </a:cubicBezTo>
                  <a:close/>
                  <a:moveTo>
                    <a:pt x="22949" y="396"/>
                  </a:moveTo>
                  <a:cubicBezTo>
                    <a:pt x="10517" y="396"/>
                    <a:pt x="365" y="10487"/>
                    <a:pt x="365" y="22949"/>
                  </a:cubicBezTo>
                  <a:cubicBezTo>
                    <a:pt x="365" y="35381"/>
                    <a:pt x="10487" y="45533"/>
                    <a:pt x="22949" y="45533"/>
                  </a:cubicBezTo>
                  <a:cubicBezTo>
                    <a:pt x="35381" y="45533"/>
                    <a:pt x="45503" y="35411"/>
                    <a:pt x="45503" y="22949"/>
                  </a:cubicBezTo>
                  <a:cubicBezTo>
                    <a:pt x="45503" y="10517"/>
                    <a:pt x="35412" y="396"/>
                    <a:pt x="22949" y="396"/>
                  </a:cubicBezTo>
                  <a:close/>
                </a:path>
              </a:pathLst>
            </a:custGeom>
            <a:solidFill>
              <a:srgbClr val="e84987"/>
            </a:solidFill>
            <a:ln w="9360">
              <a:solidFill>
                <a:srgbClr val="e84987"/>
              </a:solidFill>
              <a:round/>
            </a:ln>
          </p:spPr>
          <p:style>
            <a:lnRef idx="0"/>
            <a:fillRef idx="0"/>
            <a:effectRef idx="0"/>
            <a:fontRef idx="minor"/>
          </p:style>
        </p:sp>
        <p:sp>
          <p:nvSpPr>
            <p:cNvPr id="2243" name="CustomShape 6"/>
            <p:cNvSpPr/>
            <p:nvPr/>
          </p:nvSpPr>
          <p:spPr>
            <a:xfrm>
              <a:off x="7904520" y="288360"/>
              <a:ext cx="526320" cy="654480"/>
            </a:xfrm>
            <a:custGeom>
              <a:avLst/>
              <a:gdLst/>
              <a:ahLst/>
              <a:rect l="l" t="t" r="r" b="b"/>
              <a:pathLst>
                <a:path w="36932" h="45898">
                  <a:moveTo>
                    <a:pt x="18451" y="45898"/>
                  </a:moveTo>
                  <a:cubicBezTo>
                    <a:pt x="8268" y="45898"/>
                    <a:pt x="1" y="35594"/>
                    <a:pt x="1" y="22949"/>
                  </a:cubicBezTo>
                  <a:cubicBezTo>
                    <a:pt x="1" y="10305"/>
                    <a:pt x="8268" y="1"/>
                    <a:pt x="18451" y="1"/>
                  </a:cubicBezTo>
                  <a:cubicBezTo>
                    <a:pt x="28633" y="1"/>
                    <a:pt x="36931" y="10305"/>
                    <a:pt x="36931" y="22949"/>
                  </a:cubicBezTo>
                  <a:cubicBezTo>
                    <a:pt x="36931" y="35594"/>
                    <a:pt x="28633" y="45898"/>
                    <a:pt x="18451" y="45898"/>
                  </a:cubicBezTo>
                  <a:close/>
                  <a:moveTo>
                    <a:pt x="18451" y="396"/>
                  </a:moveTo>
                  <a:cubicBezTo>
                    <a:pt x="8481" y="396"/>
                    <a:pt x="365" y="10487"/>
                    <a:pt x="365" y="22949"/>
                  </a:cubicBezTo>
                  <a:cubicBezTo>
                    <a:pt x="365" y="35381"/>
                    <a:pt x="8451" y="45533"/>
                    <a:pt x="18451" y="45533"/>
                  </a:cubicBezTo>
                  <a:cubicBezTo>
                    <a:pt x="28420" y="45533"/>
                    <a:pt x="36536" y="35411"/>
                    <a:pt x="36536" y="22949"/>
                  </a:cubicBezTo>
                  <a:cubicBezTo>
                    <a:pt x="36506" y="10517"/>
                    <a:pt x="28420" y="396"/>
                    <a:pt x="18451" y="396"/>
                  </a:cubicBezTo>
                  <a:close/>
                </a:path>
              </a:pathLst>
            </a:custGeom>
            <a:solidFill>
              <a:srgbClr val="e84987"/>
            </a:solidFill>
            <a:ln w="9360">
              <a:solidFill>
                <a:srgbClr val="e84987"/>
              </a:solidFill>
              <a:round/>
            </a:ln>
          </p:spPr>
          <p:style>
            <a:lnRef idx="0"/>
            <a:fillRef idx="0"/>
            <a:effectRef idx="0"/>
            <a:fontRef idx="minor"/>
          </p:style>
        </p:sp>
        <p:sp>
          <p:nvSpPr>
            <p:cNvPr id="2244" name="CustomShape 7"/>
            <p:cNvSpPr/>
            <p:nvPr/>
          </p:nvSpPr>
          <p:spPr>
            <a:xfrm>
              <a:off x="7961400" y="288360"/>
              <a:ext cx="412560" cy="654480"/>
            </a:xfrm>
            <a:custGeom>
              <a:avLst/>
              <a:gdLst/>
              <a:ahLst/>
              <a:rect l="l" t="t" r="r" b="b"/>
              <a:pathLst>
                <a:path w="28998" h="45898">
                  <a:moveTo>
                    <a:pt x="14469" y="45898"/>
                  </a:moveTo>
                  <a:cubicBezTo>
                    <a:pt x="6505" y="45898"/>
                    <a:pt x="0" y="35594"/>
                    <a:pt x="0" y="22949"/>
                  </a:cubicBezTo>
                  <a:cubicBezTo>
                    <a:pt x="0" y="10305"/>
                    <a:pt x="6505" y="1"/>
                    <a:pt x="14469" y="1"/>
                  </a:cubicBezTo>
                  <a:cubicBezTo>
                    <a:pt x="22463" y="1"/>
                    <a:pt x="28937" y="10305"/>
                    <a:pt x="28937" y="22949"/>
                  </a:cubicBezTo>
                  <a:cubicBezTo>
                    <a:pt x="28998" y="35594"/>
                    <a:pt x="22493" y="45898"/>
                    <a:pt x="14469" y="45898"/>
                  </a:cubicBezTo>
                  <a:close/>
                  <a:moveTo>
                    <a:pt x="14469" y="396"/>
                  </a:moveTo>
                  <a:cubicBezTo>
                    <a:pt x="6687" y="396"/>
                    <a:pt x="365" y="10487"/>
                    <a:pt x="365" y="22949"/>
                  </a:cubicBezTo>
                  <a:cubicBezTo>
                    <a:pt x="365" y="35381"/>
                    <a:pt x="6687" y="45533"/>
                    <a:pt x="14469" y="45533"/>
                  </a:cubicBezTo>
                  <a:cubicBezTo>
                    <a:pt x="22250" y="45533"/>
                    <a:pt x="28572" y="35411"/>
                    <a:pt x="28572" y="22949"/>
                  </a:cubicBezTo>
                  <a:cubicBezTo>
                    <a:pt x="28603" y="10517"/>
                    <a:pt x="22250" y="396"/>
                    <a:pt x="14469" y="396"/>
                  </a:cubicBezTo>
                  <a:close/>
                </a:path>
              </a:pathLst>
            </a:custGeom>
            <a:solidFill>
              <a:srgbClr val="e84987"/>
            </a:solidFill>
            <a:ln w="9360">
              <a:solidFill>
                <a:srgbClr val="e84987"/>
              </a:solidFill>
              <a:round/>
            </a:ln>
          </p:spPr>
          <p:style>
            <a:lnRef idx="0"/>
            <a:fillRef idx="0"/>
            <a:effectRef idx="0"/>
            <a:fontRef idx="minor"/>
          </p:style>
        </p:sp>
        <p:sp>
          <p:nvSpPr>
            <p:cNvPr id="2245" name="CustomShape 8"/>
            <p:cNvSpPr/>
            <p:nvPr/>
          </p:nvSpPr>
          <p:spPr>
            <a:xfrm>
              <a:off x="8009640" y="288360"/>
              <a:ext cx="317520" cy="654480"/>
            </a:xfrm>
            <a:custGeom>
              <a:avLst/>
              <a:gdLst/>
              <a:ahLst/>
              <a:rect l="l" t="t" r="r" b="b"/>
              <a:pathLst>
                <a:path w="22342" h="45898">
                  <a:moveTo>
                    <a:pt x="11186" y="45898"/>
                  </a:moveTo>
                  <a:cubicBezTo>
                    <a:pt x="5016" y="45898"/>
                    <a:pt x="0" y="35594"/>
                    <a:pt x="0" y="22949"/>
                  </a:cubicBezTo>
                  <a:cubicBezTo>
                    <a:pt x="0" y="10305"/>
                    <a:pt x="5016" y="1"/>
                    <a:pt x="11186" y="1"/>
                  </a:cubicBezTo>
                  <a:cubicBezTo>
                    <a:pt x="17326" y="1"/>
                    <a:pt x="22341" y="10305"/>
                    <a:pt x="22341" y="22949"/>
                  </a:cubicBezTo>
                  <a:cubicBezTo>
                    <a:pt x="22341" y="35594"/>
                    <a:pt x="17326" y="45898"/>
                    <a:pt x="11186" y="45898"/>
                  </a:cubicBezTo>
                  <a:close/>
                  <a:moveTo>
                    <a:pt x="11186" y="396"/>
                  </a:moveTo>
                  <a:cubicBezTo>
                    <a:pt x="5259" y="396"/>
                    <a:pt x="426" y="10487"/>
                    <a:pt x="426" y="22949"/>
                  </a:cubicBezTo>
                  <a:cubicBezTo>
                    <a:pt x="426" y="35381"/>
                    <a:pt x="5259" y="45533"/>
                    <a:pt x="11186" y="45533"/>
                  </a:cubicBezTo>
                  <a:cubicBezTo>
                    <a:pt x="17113" y="45533"/>
                    <a:pt x="21916" y="35411"/>
                    <a:pt x="21916" y="22949"/>
                  </a:cubicBezTo>
                  <a:cubicBezTo>
                    <a:pt x="21916" y="10517"/>
                    <a:pt x="17113" y="396"/>
                    <a:pt x="11186" y="396"/>
                  </a:cubicBezTo>
                  <a:close/>
                </a:path>
              </a:pathLst>
            </a:custGeom>
            <a:solidFill>
              <a:srgbClr val="e84987"/>
            </a:solidFill>
            <a:ln w="9360">
              <a:solidFill>
                <a:srgbClr val="e84987"/>
              </a:solidFill>
              <a:round/>
            </a:ln>
          </p:spPr>
          <p:style>
            <a:lnRef idx="0"/>
            <a:fillRef idx="0"/>
            <a:effectRef idx="0"/>
            <a:fontRef idx="minor"/>
          </p:style>
        </p:sp>
        <p:sp>
          <p:nvSpPr>
            <p:cNvPr id="2246" name="CustomShape 9"/>
            <p:cNvSpPr/>
            <p:nvPr/>
          </p:nvSpPr>
          <p:spPr>
            <a:xfrm>
              <a:off x="8063280" y="288360"/>
              <a:ext cx="213480" cy="654480"/>
            </a:xfrm>
            <a:custGeom>
              <a:avLst/>
              <a:gdLst/>
              <a:ahLst/>
              <a:rect l="l" t="t" r="r" b="b"/>
              <a:pathLst>
                <a:path w="15078" h="45898">
                  <a:moveTo>
                    <a:pt x="7509" y="45898"/>
                  </a:moveTo>
                  <a:cubicBezTo>
                    <a:pt x="3284" y="45898"/>
                    <a:pt x="1" y="35837"/>
                    <a:pt x="1" y="22949"/>
                  </a:cubicBezTo>
                  <a:cubicBezTo>
                    <a:pt x="1" y="10061"/>
                    <a:pt x="3284" y="1"/>
                    <a:pt x="7509" y="1"/>
                  </a:cubicBezTo>
                  <a:cubicBezTo>
                    <a:pt x="11734" y="1"/>
                    <a:pt x="15047" y="10061"/>
                    <a:pt x="15047" y="22949"/>
                  </a:cubicBezTo>
                  <a:cubicBezTo>
                    <a:pt x="15077" y="35837"/>
                    <a:pt x="11734" y="45898"/>
                    <a:pt x="7509" y="45898"/>
                  </a:cubicBezTo>
                  <a:close/>
                  <a:moveTo>
                    <a:pt x="7509" y="396"/>
                  </a:moveTo>
                  <a:cubicBezTo>
                    <a:pt x="3557" y="396"/>
                    <a:pt x="366" y="10487"/>
                    <a:pt x="366" y="22949"/>
                  </a:cubicBezTo>
                  <a:cubicBezTo>
                    <a:pt x="366" y="35381"/>
                    <a:pt x="3557" y="45533"/>
                    <a:pt x="7509" y="45533"/>
                  </a:cubicBezTo>
                  <a:cubicBezTo>
                    <a:pt x="11460" y="45533"/>
                    <a:pt x="14652" y="35411"/>
                    <a:pt x="14652" y="22949"/>
                  </a:cubicBezTo>
                  <a:cubicBezTo>
                    <a:pt x="14652" y="10517"/>
                    <a:pt x="11460" y="396"/>
                    <a:pt x="7509" y="396"/>
                  </a:cubicBezTo>
                  <a:close/>
                </a:path>
              </a:pathLst>
            </a:custGeom>
            <a:solidFill>
              <a:srgbClr val="e84987"/>
            </a:solidFill>
            <a:ln w="9360">
              <a:solidFill>
                <a:srgbClr val="e84987"/>
              </a:solidFill>
              <a:round/>
            </a:ln>
          </p:spPr>
          <p:style>
            <a:lnRef idx="0"/>
            <a:fillRef idx="0"/>
            <a:effectRef idx="0"/>
            <a:fontRef idx="minor"/>
          </p:style>
        </p:sp>
        <p:sp>
          <p:nvSpPr>
            <p:cNvPr id="2247" name="CustomShape 10"/>
            <p:cNvSpPr/>
            <p:nvPr/>
          </p:nvSpPr>
          <p:spPr>
            <a:xfrm>
              <a:off x="8119800" y="288360"/>
              <a:ext cx="102960" cy="654480"/>
            </a:xfrm>
            <a:custGeom>
              <a:avLst/>
              <a:gdLst/>
              <a:ahLst/>
              <a:rect l="l" t="t" r="r" b="b"/>
              <a:pathLst>
                <a:path w="7357" h="45898">
                  <a:moveTo>
                    <a:pt x="3678" y="45898"/>
                  </a:moveTo>
                  <a:cubicBezTo>
                    <a:pt x="1277" y="45898"/>
                    <a:pt x="0" y="34074"/>
                    <a:pt x="0" y="22949"/>
                  </a:cubicBezTo>
                  <a:cubicBezTo>
                    <a:pt x="0" y="11824"/>
                    <a:pt x="1277" y="1"/>
                    <a:pt x="3678" y="1"/>
                  </a:cubicBezTo>
                  <a:cubicBezTo>
                    <a:pt x="6080" y="1"/>
                    <a:pt x="7356" y="11824"/>
                    <a:pt x="7356" y="22949"/>
                  </a:cubicBezTo>
                  <a:cubicBezTo>
                    <a:pt x="7356" y="34074"/>
                    <a:pt x="6019" y="45898"/>
                    <a:pt x="3678" y="45898"/>
                  </a:cubicBezTo>
                  <a:close/>
                  <a:moveTo>
                    <a:pt x="3678" y="396"/>
                  </a:moveTo>
                  <a:cubicBezTo>
                    <a:pt x="2128" y="396"/>
                    <a:pt x="396" y="9666"/>
                    <a:pt x="396" y="22949"/>
                  </a:cubicBezTo>
                  <a:cubicBezTo>
                    <a:pt x="396" y="36262"/>
                    <a:pt x="2158" y="45533"/>
                    <a:pt x="3678" y="45533"/>
                  </a:cubicBezTo>
                  <a:cubicBezTo>
                    <a:pt x="5198" y="45533"/>
                    <a:pt x="6931" y="36262"/>
                    <a:pt x="6931" y="22949"/>
                  </a:cubicBezTo>
                  <a:cubicBezTo>
                    <a:pt x="6931" y="9666"/>
                    <a:pt x="5198" y="396"/>
                    <a:pt x="3678" y="396"/>
                  </a:cubicBezTo>
                  <a:close/>
                </a:path>
              </a:pathLst>
            </a:custGeom>
            <a:solidFill>
              <a:srgbClr val="e84987"/>
            </a:solidFill>
            <a:ln w="9360">
              <a:solidFill>
                <a:srgbClr val="e84987"/>
              </a:solidFill>
              <a:round/>
            </a:ln>
          </p:spPr>
          <p:style>
            <a:lnRef idx="0"/>
            <a:fillRef idx="0"/>
            <a:effectRef idx="0"/>
            <a:fontRef idx="minor"/>
          </p:style>
        </p:sp>
        <p:sp>
          <p:nvSpPr>
            <p:cNvPr id="2248" name="CustomShape 11"/>
            <p:cNvSpPr/>
            <p:nvPr/>
          </p:nvSpPr>
          <p:spPr>
            <a:xfrm>
              <a:off x="8165160" y="291240"/>
              <a:ext cx="3240" cy="649440"/>
            </a:xfrm>
            <a:custGeom>
              <a:avLst/>
              <a:gdLst/>
              <a:ahLst/>
              <a:rect l="l" t="t" r="r" b="b"/>
              <a:pathLst>
                <a:path w="366" h="45534">
                  <a:moveTo>
                    <a:pt x="1" y="1"/>
                  </a:moveTo>
                  <a:lnTo>
                    <a:pt x="366" y="1"/>
                  </a:lnTo>
                  <a:lnTo>
                    <a:pt x="366" y="45533"/>
                  </a:lnTo>
                  <a:lnTo>
                    <a:pt x="1" y="45533"/>
                  </a:lnTo>
                  <a:close/>
                </a:path>
              </a:pathLst>
            </a:custGeom>
            <a:solidFill>
              <a:srgbClr val="e84987"/>
            </a:solidFill>
            <a:ln w="9360">
              <a:solidFill>
                <a:srgbClr val="e84987"/>
              </a:solidFill>
              <a:round/>
            </a:ln>
          </p:spPr>
          <p:style>
            <a:lnRef idx="0"/>
            <a:fillRef idx="0"/>
            <a:effectRef idx="0"/>
            <a:fontRef idx="minor"/>
          </p:style>
        </p:sp>
        <p:sp>
          <p:nvSpPr>
            <p:cNvPr id="2249" name="CustomShape 12"/>
            <p:cNvSpPr/>
            <p:nvPr/>
          </p:nvSpPr>
          <p:spPr>
            <a:xfrm>
              <a:off x="7848360" y="664200"/>
              <a:ext cx="636840" cy="3240"/>
            </a:xfrm>
            <a:custGeom>
              <a:avLst/>
              <a:gdLst/>
              <a:ahLst/>
              <a:rect l="l" t="t" r="r" b="b"/>
              <a:pathLst>
                <a:path w="44652" h="366">
                  <a:moveTo>
                    <a:pt x="0" y="0"/>
                  </a:moveTo>
                  <a:lnTo>
                    <a:pt x="44652" y="0"/>
                  </a:lnTo>
                  <a:lnTo>
                    <a:pt x="44652" y="365"/>
                  </a:lnTo>
                  <a:lnTo>
                    <a:pt x="0" y="365"/>
                  </a:lnTo>
                  <a:close/>
                </a:path>
              </a:pathLst>
            </a:custGeom>
            <a:solidFill>
              <a:srgbClr val="e84987"/>
            </a:solidFill>
            <a:ln w="9360">
              <a:solidFill>
                <a:srgbClr val="e84987"/>
              </a:solidFill>
              <a:round/>
            </a:ln>
          </p:spPr>
          <p:style>
            <a:lnRef idx="0"/>
            <a:fillRef idx="0"/>
            <a:effectRef idx="0"/>
            <a:fontRef idx="minor"/>
          </p:style>
        </p:sp>
        <p:sp>
          <p:nvSpPr>
            <p:cNvPr id="2250" name="CustomShape 13"/>
            <p:cNvSpPr/>
            <p:nvPr/>
          </p:nvSpPr>
          <p:spPr>
            <a:xfrm>
              <a:off x="7857360" y="712440"/>
              <a:ext cx="619920" cy="3600"/>
            </a:xfrm>
            <a:custGeom>
              <a:avLst/>
              <a:gdLst/>
              <a:ahLst/>
              <a:rect l="l" t="t" r="r" b="b"/>
              <a:pathLst>
                <a:path w="43467" h="396">
                  <a:moveTo>
                    <a:pt x="1" y="0"/>
                  </a:moveTo>
                  <a:lnTo>
                    <a:pt x="43467" y="0"/>
                  </a:lnTo>
                  <a:lnTo>
                    <a:pt x="43467" y="395"/>
                  </a:lnTo>
                  <a:lnTo>
                    <a:pt x="1" y="395"/>
                  </a:lnTo>
                  <a:close/>
                </a:path>
              </a:pathLst>
            </a:custGeom>
            <a:solidFill>
              <a:srgbClr val="e84987"/>
            </a:solidFill>
            <a:ln w="9360">
              <a:solidFill>
                <a:srgbClr val="e84987"/>
              </a:solidFill>
              <a:round/>
            </a:ln>
          </p:spPr>
          <p:style>
            <a:lnRef idx="0"/>
            <a:fillRef idx="0"/>
            <a:effectRef idx="0"/>
            <a:fontRef idx="minor"/>
          </p:style>
        </p:sp>
        <p:sp>
          <p:nvSpPr>
            <p:cNvPr id="2251" name="CustomShape 14"/>
            <p:cNvSpPr/>
            <p:nvPr/>
          </p:nvSpPr>
          <p:spPr>
            <a:xfrm>
              <a:off x="7877160" y="760680"/>
              <a:ext cx="578520" cy="3600"/>
            </a:xfrm>
            <a:custGeom>
              <a:avLst/>
              <a:gdLst/>
              <a:ahLst/>
              <a:rect l="l" t="t" r="r" b="b"/>
              <a:pathLst>
                <a:path w="40579" h="396">
                  <a:moveTo>
                    <a:pt x="1" y="0"/>
                  </a:moveTo>
                  <a:lnTo>
                    <a:pt x="40579" y="0"/>
                  </a:lnTo>
                  <a:lnTo>
                    <a:pt x="40579" y="395"/>
                  </a:lnTo>
                  <a:lnTo>
                    <a:pt x="1" y="395"/>
                  </a:lnTo>
                  <a:close/>
                </a:path>
              </a:pathLst>
            </a:custGeom>
            <a:solidFill>
              <a:srgbClr val="e84987"/>
            </a:solidFill>
            <a:ln w="9360">
              <a:solidFill>
                <a:srgbClr val="e84987"/>
              </a:solidFill>
              <a:round/>
            </a:ln>
          </p:spPr>
          <p:style>
            <a:lnRef idx="0"/>
            <a:fillRef idx="0"/>
            <a:effectRef idx="0"/>
            <a:fontRef idx="minor"/>
          </p:style>
        </p:sp>
        <p:sp>
          <p:nvSpPr>
            <p:cNvPr id="2252" name="CustomShape 15"/>
            <p:cNvSpPr/>
            <p:nvPr/>
          </p:nvSpPr>
          <p:spPr>
            <a:xfrm>
              <a:off x="7904880" y="803520"/>
              <a:ext cx="524520" cy="3240"/>
            </a:xfrm>
            <a:custGeom>
              <a:avLst/>
              <a:gdLst/>
              <a:ahLst/>
              <a:rect l="l" t="t" r="r" b="b"/>
              <a:pathLst>
                <a:path w="36811" h="366">
                  <a:moveTo>
                    <a:pt x="1" y="1"/>
                  </a:moveTo>
                  <a:lnTo>
                    <a:pt x="36810" y="1"/>
                  </a:lnTo>
                  <a:lnTo>
                    <a:pt x="36810" y="366"/>
                  </a:lnTo>
                  <a:lnTo>
                    <a:pt x="1" y="366"/>
                  </a:lnTo>
                  <a:close/>
                </a:path>
              </a:pathLst>
            </a:custGeom>
            <a:solidFill>
              <a:srgbClr val="e84987"/>
            </a:solidFill>
            <a:ln w="9360">
              <a:solidFill>
                <a:srgbClr val="e84987"/>
              </a:solidFill>
              <a:round/>
            </a:ln>
          </p:spPr>
          <p:style>
            <a:lnRef idx="0"/>
            <a:fillRef idx="0"/>
            <a:effectRef idx="0"/>
            <a:fontRef idx="minor"/>
          </p:style>
        </p:sp>
        <p:sp>
          <p:nvSpPr>
            <p:cNvPr id="2253" name="CustomShape 16"/>
            <p:cNvSpPr/>
            <p:nvPr/>
          </p:nvSpPr>
          <p:spPr>
            <a:xfrm>
              <a:off x="7937280" y="842400"/>
              <a:ext cx="457920" cy="3240"/>
            </a:xfrm>
            <a:custGeom>
              <a:avLst/>
              <a:gdLst/>
              <a:ahLst/>
              <a:rect l="l" t="t" r="r" b="b"/>
              <a:pathLst>
                <a:path w="32160" h="366">
                  <a:moveTo>
                    <a:pt x="1" y="0"/>
                  </a:moveTo>
                  <a:lnTo>
                    <a:pt x="32159" y="0"/>
                  </a:lnTo>
                  <a:lnTo>
                    <a:pt x="32159" y="365"/>
                  </a:lnTo>
                  <a:lnTo>
                    <a:pt x="1" y="365"/>
                  </a:lnTo>
                  <a:close/>
                </a:path>
              </a:pathLst>
            </a:custGeom>
            <a:solidFill>
              <a:srgbClr val="e84987"/>
            </a:solidFill>
            <a:ln w="9360">
              <a:solidFill>
                <a:srgbClr val="e84987"/>
              </a:solidFill>
              <a:round/>
            </a:ln>
          </p:spPr>
          <p:style>
            <a:lnRef idx="0"/>
            <a:fillRef idx="0"/>
            <a:effectRef idx="0"/>
            <a:fontRef idx="minor"/>
          </p:style>
        </p:sp>
        <p:sp>
          <p:nvSpPr>
            <p:cNvPr id="2254" name="CustomShape 17"/>
            <p:cNvSpPr/>
            <p:nvPr/>
          </p:nvSpPr>
          <p:spPr>
            <a:xfrm>
              <a:off x="7977600" y="877680"/>
              <a:ext cx="377640" cy="3600"/>
            </a:xfrm>
            <a:custGeom>
              <a:avLst/>
              <a:gdLst/>
              <a:ahLst/>
              <a:rect l="l" t="t" r="r" b="b"/>
              <a:pathLst>
                <a:path w="26537" h="396">
                  <a:moveTo>
                    <a:pt x="1" y="1"/>
                  </a:moveTo>
                  <a:lnTo>
                    <a:pt x="26536" y="1"/>
                  </a:lnTo>
                  <a:lnTo>
                    <a:pt x="26536" y="396"/>
                  </a:lnTo>
                  <a:lnTo>
                    <a:pt x="1" y="396"/>
                  </a:lnTo>
                  <a:close/>
                </a:path>
              </a:pathLst>
            </a:custGeom>
            <a:solidFill>
              <a:srgbClr val="e84987"/>
            </a:solidFill>
            <a:ln w="9360">
              <a:solidFill>
                <a:srgbClr val="e84987"/>
              </a:solidFill>
              <a:round/>
            </a:ln>
          </p:spPr>
          <p:style>
            <a:lnRef idx="0"/>
            <a:fillRef idx="0"/>
            <a:effectRef idx="0"/>
            <a:fontRef idx="minor"/>
          </p:style>
        </p:sp>
        <p:sp>
          <p:nvSpPr>
            <p:cNvPr id="2255" name="CustomShape 18"/>
            <p:cNvSpPr/>
            <p:nvPr/>
          </p:nvSpPr>
          <p:spPr>
            <a:xfrm>
              <a:off x="8022240" y="905040"/>
              <a:ext cx="289080" cy="3240"/>
            </a:xfrm>
            <a:custGeom>
              <a:avLst/>
              <a:gdLst/>
              <a:ahLst/>
              <a:rect l="l" t="t" r="r" b="b"/>
              <a:pathLst>
                <a:path w="20366" h="366">
                  <a:moveTo>
                    <a:pt x="1" y="0"/>
                  </a:moveTo>
                  <a:lnTo>
                    <a:pt x="20366" y="0"/>
                  </a:lnTo>
                  <a:lnTo>
                    <a:pt x="20366" y="365"/>
                  </a:lnTo>
                  <a:lnTo>
                    <a:pt x="1" y="365"/>
                  </a:lnTo>
                  <a:close/>
                </a:path>
              </a:pathLst>
            </a:custGeom>
            <a:solidFill>
              <a:srgbClr val="e84987"/>
            </a:solidFill>
            <a:ln w="9360">
              <a:solidFill>
                <a:srgbClr val="e84987"/>
              </a:solidFill>
              <a:round/>
            </a:ln>
          </p:spPr>
          <p:style>
            <a:lnRef idx="0"/>
            <a:fillRef idx="0"/>
            <a:effectRef idx="0"/>
            <a:fontRef idx="minor"/>
          </p:style>
        </p:sp>
        <p:sp>
          <p:nvSpPr>
            <p:cNvPr id="2256" name="CustomShape 19"/>
            <p:cNvSpPr/>
            <p:nvPr/>
          </p:nvSpPr>
          <p:spPr>
            <a:xfrm>
              <a:off x="7842240" y="618120"/>
              <a:ext cx="650520" cy="3240"/>
            </a:xfrm>
            <a:custGeom>
              <a:avLst/>
              <a:gdLst/>
              <a:ahLst/>
              <a:rect l="l" t="t" r="r" b="b"/>
              <a:pathLst>
                <a:path w="45625" h="366">
                  <a:moveTo>
                    <a:pt x="1" y="0"/>
                  </a:moveTo>
                  <a:lnTo>
                    <a:pt x="45625" y="0"/>
                  </a:lnTo>
                  <a:lnTo>
                    <a:pt x="45625" y="365"/>
                  </a:lnTo>
                  <a:lnTo>
                    <a:pt x="1" y="365"/>
                  </a:lnTo>
                  <a:close/>
                </a:path>
              </a:pathLst>
            </a:custGeom>
            <a:solidFill>
              <a:srgbClr val="e84987"/>
            </a:solidFill>
            <a:ln w="9360">
              <a:solidFill>
                <a:srgbClr val="e84987"/>
              </a:solidFill>
              <a:round/>
            </a:ln>
          </p:spPr>
          <p:style>
            <a:lnRef idx="0"/>
            <a:fillRef idx="0"/>
            <a:effectRef idx="0"/>
            <a:fontRef idx="minor"/>
          </p:style>
        </p:sp>
        <p:sp>
          <p:nvSpPr>
            <p:cNvPr id="2257" name="CustomShape 20"/>
            <p:cNvSpPr/>
            <p:nvPr/>
          </p:nvSpPr>
          <p:spPr>
            <a:xfrm>
              <a:off x="7848360" y="568080"/>
              <a:ext cx="636840" cy="3240"/>
            </a:xfrm>
            <a:custGeom>
              <a:avLst/>
              <a:gdLst/>
              <a:ahLst/>
              <a:rect l="l" t="t" r="r" b="b"/>
              <a:pathLst>
                <a:path w="44652" h="366">
                  <a:moveTo>
                    <a:pt x="0" y="1"/>
                  </a:moveTo>
                  <a:lnTo>
                    <a:pt x="44652" y="1"/>
                  </a:lnTo>
                  <a:lnTo>
                    <a:pt x="44652" y="366"/>
                  </a:lnTo>
                  <a:lnTo>
                    <a:pt x="0" y="366"/>
                  </a:lnTo>
                  <a:close/>
                </a:path>
              </a:pathLst>
            </a:custGeom>
            <a:solidFill>
              <a:srgbClr val="e84987"/>
            </a:solidFill>
            <a:ln w="9360">
              <a:solidFill>
                <a:srgbClr val="e84987"/>
              </a:solidFill>
              <a:round/>
            </a:ln>
          </p:spPr>
          <p:style>
            <a:lnRef idx="0"/>
            <a:fillRef idx="0"/>
            <a:effectRef idx="0"/>
            <a:fontRef idx="minor"/>
          </p:style>
        </p:sp>
        <p:sp>
          <p:nvSpPr>
            <p:cNvPr id="2258" name="CustomShape 21"/>
            <p:cNvSpPr/>
            <p:nvPr/>
          </p:nvSpPr>
          <p:spPr>
            <a:xfrm>
              <a:off x="7857360" y="519480"/>
              <a:ext cx="619920" cy="3600"/>
            </a:xfrm>
            <a:custGeom>
              <a:avLst/>
              <a:gdLst/>
              <a:ahLst/>
              <a:rect l="l" t="t" r="r" b="b"/>
              <a:pathLst>
                <a:path w="43467" h="396">
                  <a:moveTo>
                    <a:pt x="1" y="1"/>
                  </a:moveTo>
                  <a:lnTo>
                    <a:pt x="43467" y="1"/>
                  </a:lnTo>
                  <a:lnTo>
                    <a:pt x="43467" y="396"/>
                  </a:lnTo>
                  <a:lnTo>
                    <a:pt x="1" y="396"/>
                  </a:lnTo>
                  <a:close/>
                </a:path>
              </a:pathLst>
            </a:custGeom>
            <a:solidFill>
              <a:srgbClr val="e84987"/>
            </a:solidFill>
            <a:ln w="9360">
              <a:solidFill>
                <a:srgbClr val="e84987"/>
              </a:solidFill>
              <a:round/>
            </a:ln>
          </p:spPr>
          <p:style>
            <a:lnRef idx="0"/>
            <a:fillRef idx="0"/>
            <a:effectRef idx="0"/>
            <a:fontRef idx="minor"/>
          </p:style>
        </p:sp>
        <p:sp>
          <p:nvSpPr>
            <p:cNvPr id="2259" name="CustomShape 22"/>
            <p:cNvSpPr/>
            <p:nvPr/>
          </p:nvSpPr>
          <p:spPr>
            <a:xfrm>
              <a:off x="7877160" y="471240"/>
              <a:ext cx="578520" cy="3600"/>
            </a:xfrm>
            <a:custGeom>
              <a:avLst/>
              <a:gdLst/>
              <a:ahLst/>
              <a:rect l="l" t="t" r="r" b="b"/>
              <a:pathLst>
                <a:path w="40579" h="396">
                  <a:moveTo>
                    <a:pt x="1" y="1"/>
                  </a:moveTo>
                  <a:lnTo>
                    <a:pt x="40579" y="1"/>
                  </a:lnTo>
                  <a:lnTo>
                    <a:pt x="40579" y="396"/>
                  </a:lnTo>
                  <a:lnTo>
                    <a:pt x="1" y="396"/>
                  </a:lnTo>
                  <a:close/>
                </a:path>
              </a:pathLst>
            </a:custGeom>
            <a:solidFill>
              <a:srgbClr val="e84987"/>
            </a:solidFill>
            <a:ln w="9360">
              <a:solidFill>
                <a:srgbClr val="e84987"/>
              </a:solidFill>
              <a:round/>
            </a:ln>
          </p:spPr>
          <p:style>
            <a:lnRef idx="0"/>
            <a:fillRef idx="0"/>
            <a:effectRef idx="0"/>
            <a:fontRef idx="minor"/>
          </p:style>
        </p:sp>
        <p:sp>
          <p:nvSpPr>
            <p:cNvPr id="2260" name="CustomShape 23"/>
            <p:cNvSpPr/>
            <p:nvPr/>
          </p:nvSpPr>
          <p:spPr>
            <a:xfrm>
              <a:off x="7904880" y="428400"/>
              <a:ext cx="524520" cy="3600"/>
            </a:xfrm>
            <a:custGeom>
              <a:avLst/>
              <a:gdLst/>
              <a:ahLst/>
              <a:rect l="l" t="t" r="r" b="b"/>
              <a:pathLst>
                <a:path w="36811" h="397">
                  <a:moveTo>
                    <a:pt x="1" y="1"/>
                  </a:moveTo>
                  <a:lnTo>
                    <a:pt x="36810" y="1"/>
                  </a:lnTo>
                  <a:lnTo>
                    <a:pt x="36810" y="396"/>
                  </a:lnTo>
                  <a:lnTo>
                    <a:pt x="1" y="396"/>
                  </a:lnTo>
                  <a:close/>
                </a:path>
              </a:pathLst>
            </a:custGeom>
            <a:solidFill>
              <a:srgbClr val="e84987"/>
            </a:solidFill>
            <a:ln w="9360">
              <a:solidFill>
                <a:srgbClr val="e84987"/>
              </a:solidFill>
              <a:round/>
            </a:ln>
          </p:spPr>
          <p:style>
            <a:lnRef idx="0"/>
            <a:fillRef idx="0"/>
            <a:effectRef idx="0"/>
            <a:fontRef idx="minor"/>
          </p:style>
        </p:sp>
        <p:sp>
          <p:nvSpPr>
            <p:cNvPr id="2261" name="CustomShape 24"/>
            <p:cNvSpPr/>
            <p:nvPr/>
          </p:nvSpPr>
          <p:spPr>
            <a:xfrm>
              <a:off x="7937280" y="389520"/>
              <a:ext cx="457920" cy="3600"/>
            </a:xfrm>
            <a:custGeom>
              <a:avLst/>
              <a:gdLst/>
              <a:ahLst/>
              <a:rect l="l" t="t" r="r" b="b"/>
              <a:pathLst>
                <a:path w="32160" h="396">
                  <a:moveTo>
                    <a:pt x="1" y="0"/>
                  </a:moveTo>
                  <a:lnTo>
                    <a:pt x="32159" y="0"/>
                  </a:lnTo>
                  <a:lnTo>
                    <a:pt x="32159" y="395"/>
                  </a:lnTo>
                  <a:lnTo>
                    <a:pt x="1" y="395"/>
                  </a:lnTo>
                  <a:close/>
                </a:path>
              </a:pathLst>
            </a:custGeom>
            <a:solidFill>
              <a:srgbClr val="e84987"/>
            </a:solidFill>
            <a:ln w="9360">
              <a:solidFill>
                <a:srgbClr val="e84987"/>
              </a:solidFill>
              <a:round/>
            </a:ln>
          </p:spPr>
          <p:style>
            <a:lnRef idx="0"/>
            <a:fillRef idx="0"/>
            <a:effectRef idx="0"/>
            <a:fontRef idx="minor"/>
          </p:style>
        </p:sp>
        <p:sp>
          <p:nvSpPr>
            <p:cNvPr id="2262" name="CustomShape 25"/>
            <p:cNvSpPr/>
            <p:nvPr/>
          </p:nvSpPr>
          <p:spPr>
            <a:xfrm>
              <a:off x="7977600" y="354240"/>
              <a:ext cx="377640" cy="3600"/>
            </a:xfrm>
            <a:custGeom>
              <a:avLst/>
              <a:gdLst/>
              <a:ahLst/>
              <a:rect l="l" t="t" r="r" b="b"/>
              <a:pathLst>
                <a:path w="26537" h="396">
                  <a:moveTo>
                    <a:pt x="1" y="0"/>
                  </a:moveTo>
                  <a:lnTo>
                    <a:pt x="26536" y="0"/>
                  </a:lnTo>
                  <a:lnTo>
                    <a:pt x="26536" y="395"/>
                  </a:lnTo>
                  <a:lnTo>
                    <a:pt x="1" y="395"/>
                  </a:lnTo>
                  <a:close/>
                </a:path>
              </a:pathLst>
            </a:custGeom>
            <a:solidFill>
              <a:srgbClr val="e84987"/>
            </a:solidFill>
            <a:ln w="9360">
              <a:solidFill>
                <a:srgbClr val="e84987"/>
              </a:solidFill>
              <a:round/>
            </a:ln>
          </p:spPr>
          <p:style>
            <a:lnRef idx="0"/>
            <a:fillRef idx="0"/>
            <a:effectRef idx="0"/>
            <a:fontRef idx="minor"/>
          </p:style>
        </p:sp>
        <p:sp>
          <p:nvSpPr>
            <p:cNvPr id="2263" name="CustomShape 26"/>
            <p:cNvSpPr/>
            <p:nvPr/>
          </p:nvSpPr>
          <p:spPr>
            <a:xfrm>
              <a:off x="8022240" y="327240"/>
              <a:ext cx="289080" cy="3240"/>
            </a:xfrm>
            <a:custGeom>
              <a:avLst/>
              <a:gdLst/>
              <a:ahLst/>
              <a:rect l="l" t="t" r="r" b="b"/>
              <a:pathLst>
                <a:path w="20366" h="366">
                  <a:moveTo>
                    <a:pt x="1" y="1"/>
                  </a:moveTo>
                  <a:lnTo>
                    <a:pt x="20366" y="1"/>
                  </a:lnTo>
                  <a:lnTo>
                    <a:pt x="20366" y="365"/>
                  </a:lnTo>
                  <a:lnTo>
                    <a:pt x="1" y="365"/>
                  </a:lnTo>
                  <a:close/>
                </a:path>
              </a:pathLst>
            </a:custGeom>
            <a:solidFill>
              <a:srgbClr val="e84987"/>
            </a:solidFill>
            <a:ln w="9360">
              <a:solidFill>
                <a:srgbClr val="e84987"/>
              </a:solidFill>
              <a:round/>
            </a:ln>
          </p:spPr>
          <p:style>
            <a:lnRef idx="0"/>
            <a:fillRef idx="0"/>
            <a:effectRef idx="0"/>
            <a:fontRef idx="minor"/>
          </p:style>
        </p:sp>
      </p:grpSp>
      <p:sp>
        <p:nvSpPr>
          <p:cNvPr id="2264" name="CustomShape 27"/>
          <p:cNvSpPr/>
          <p:nvPr/>
        </p:nvSpPr>
        <p:spPr>
          <a:xfrm>
            <a:off x="525960" y="4341960"/>
            <a:ext cx="481320" cy="409320"/>
          </a:xfrm>
          <a:prstGeom prst="roundRect">
            <a:avLst>
              <a:gd name="adj" fmla="val 16667"/>
            </a:avLst>
          </a:prstGeom>
          <a:noFill/>
          <a:ln w="28440">
            <a:solidFill>
              <a:srgbClr val="84bde7"/>
            </a:solidFill>
            <a:round/>
          </a:ln>
        </p:spPr>
        <p:style>
          <a:lnRef idx="0"/>
          <a:fillRef idx="0"/>
          <a:effectRef idx="0"/>
          <a:fontRef idx="minor"/>
        </p:style>
      </p:sp>
      <p:sp>
        <p:nvSpPr>
          <p:cNvPr id="2265" name="CustomShape 28"/>
          <p:cNvSpPr/>
          <p:nvPr/>
        </p:nvSpPr>
        <p:spPr>
          <a:xfrm>
            <a:off x="576360" y="4341960"/>
            <a:ext cx="575280" cy="409320"/>
          </a:xfrm>
          <a:prstGeom prst="rect">
            <a:avLst/>
          </a:prstGeom>
          <a:noFill/>
          <a:ln>
            <a:noFill/>
          </a:ln>
        </p:spPr>
        <p:style>
          <a:lnRef idx="0"/>
          <a:fillRef idx="0"/>
          <a:effectRef idx="0"/>
          <a:fontRef idx="minor"/>
        </p:style>
        <p:txBody>
          <a:bodyPr lIns="90000" rIns="90000" tIns="45000" bIns="45000" anchor="ctr">
            <a:noAutofit/>
          </a:bodyPr>
          <a:p>
            <a:pPr>
              <a:lnSpc>
                <a:spcPct val="100000"/>
              </a:lnSpc>
            </a:pPr>
            <a:r>
              <a:rPr b="0" lang="fr-FR" sz="1800" spc="-1" strike="noStrike">
                <a:solidFill>
                  <a:srgbClr val="ffffff"/>
                </a:solidFill>
                <a:latin typeface="Arial"/>
                <a:ea typeface="DejaVu Sans"/>
              </a:rPr>
              <a:t>21</a:t>
            </a:r>
            <a:endParaRPr b="0" lang="fr-FR" sz="1800" spc="-1" strike="noStrike">
              <a:latin typeface="Arial"/>
            </a:endParaRPr>
          </a:p>
        </p:txBody>
      </p:sp>
      <p:sp>
        <p:nvSpPr>
          <p:cNvPr id="2266" name="CustomShape 29"/>
          <p:cNvSpPr/>
          <p:nvPr/>
        </p:nvSpPr>
        <p:spPr>
          <a:xfrm>
            <a:off x="1224000" y="1800720"/>
            <a:ext cx="2448000" cy="719280"/>
          </a:xfrm>
          <a:prstGeom prst="flowChartAlternateProcess">
            <a:avLst/>
          </a:prstGeom>
          <a:solidFill>
            <a:srgbClr val="ff8000"/>
          </a:solidFill>
          <a:ln>
            <a:solidFill>
              <a:srgbClr val="ffbf00"/>
            </a:solidFill>
          </a:ln>
        </p:spPr>
        <p:style>
          <a:lnRef idx="0"/>
          <a:fillRef idx="0"/>
          <a:effectRef idx="0"/>
          <a:fontRef idx="minor"/>
        </p:style>
        <p:txBody>
          <a:bodyPr wrap="none" lIns="90000" rIns="90000" tIns="45000" bIns="45000" anchor="ctr">
            <a:noAutofit/>
          </a:bodyPr>
          <a:p>
            <a:pPr algn="ctr">
              <a:lnSpc>
                <a:spcPct val="100000"/>
              </a:lnSpc>
            </a:pPr>
            <a:r>
              <a:rPr b="1" i="1" lang="fr-FR" sz="2000" spc="-1" strike="noStrike">
                <a:solidFill>
                  <a:srgbClr val="000000"/>
                </a:solidFill>
                <a:latin typeface="C059"/>
                <a:ea typeface="DejaVu Sans"/>
              </a:rPr>
              <a:t>Proof of work</a:t>
            </a:r>
            <a:endParaRPr b="0" lang="fr-FR" sz="2000" spc="-1" strike="noStrike">
              <a:latin typeface="Arial"/>
            </a:endParaRPr>
          </a:p>
        </p:txBody>
      </p:sp>
      <p:sp>
        <p:nvSpPr>
          <p:cNvPr id="2267" name="CustomShape 30"/>
          <p:cNvSpPr/>
          <p:nvPr/>
        </p:nvSpPr>
        <p:spPr>
          <a:xfrm>
            <a:off x="5616000" y="1800000"/>
            <a:ext cx="2376000" cy="719280"/>
          </a:xfrm>
          <a:prstGeom prst="flowChartAlternateProcess">
            <a:avLst/>
          </a:prstGeom>
          <a:solidFill>
            <a:srgbClr val="ff8000"/>
          </a:solidFill>
          <a:ln>
            <a:solidFill>
              <a:srgbClr val="ffbf00"/>
            </a:solidFill>
          </a:ln>
        </p:spPr>
        <p:style>
          <a:lnRef idx="0"/>
          <a:fillRef idx="0"/>
          <a:effectRef idx="0"/>
          <a:fontRef idx="minor"/>
        </p:style>
        <p:txBody>
          <a:bodyPr wrap="none" lIns="90000" rIns="90000" tIns="45000" bIns="45000" anchor="ctr">
            <a:noAutofit/>
          </a:bodyPr>
          <a:p>
            <a:pPr algn="ctr">
              <a:lnSpc>
                <a:spcPct val="100000"/>
              </a:lnSpc>
            </a:pPr>
            <a:r>
              <a:rPr b="1" i="1" lang="fr-FR" sz="2000" spc="-1" strike="noStrike">
                <a:solidFill>
                  <a:srgbClr val="000000"/>
                </a:solidFill>
                <a:latin typeface="C059"/>
                <a:ea typeface="DejaVu Sans"/>
              </a:rPr>
              <a:t>Proof of Stake</a:t>
            </a:r>
            <a:endParaRPr b="0" lang="fr-FR" sz="2000" spc="-1" strike="noStrike">
              <a:latin typeface="Arial"/>
            </a:endParaRPr>
          </a:p>
        </p:txBody>
      </p:sp>
      <p:sp>
        <p:nvSpPr>
          <p:cNvPr id="2268" name="CustomShape 31"/>
          <p:cNvSpPr/>
          <p:nvPr/>
        </p:nvSpPr>
        <p:spPr>
          <a:xfrm>
            <a:off x="2808000" y="3024720"/>
            <a:ext cx="3816000" cy="719280"/>
          </a:xfrm>
          <a:prstGeom prst="flowChartAlternateProcess">
            <a:avLst/>
          </a:prstGeom>
          <a:solidFill>
            <a:srgbClr val="ff8000"/>
          </a:solidFill>
          <a:ln>
            <a:solidFill>
              <a:srgbClr val="ffbf00"/>
            </a:solidFill>
          </a:ln>
        </p:spPr>
        <p:style>
          <a:lnRef idx="0"/>
          <a:fillRef idx="0"/>
          <a:effectRef idx="0"/>
          <a:fontRef idx="minor"/>
        </p:style>
        <p:txBody>
          <a:bodyPr wrap="none" lIns="90000" rIns="90000" tIns="45000" bIns="45000" anchor="ctr">
            <a:noAutofit/>
          </a:bodyPr>
          <a:p>
            <a:pPr algn="ctr">
              <a:lnSpc>
                <a:spcPct val="100000"/>
              </a:lnSpc>
            </a:pPr>
            <a:r>
              <a:rPr b="1" i="1" lang="fr-FR" sz="2000" spc="-1" strike="noStrike">
                <a:solidFill>
                  <a:srgbClr val="000000"/>
                </a:solidFill>
                <a:latin typeface="C059"/>
                <a:ea typeface="DejaVu Sans"/>
              </a:rPr>
              <a:t>Delegated Proof of Stake</a:t>
            </a:r>
            <a:endParaRPr b="0" lang="fr-FR" sz="20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69" name="CustomShape 1"/>
          <p:cNvSpPr/>
          <p:nvPr/>
        </p:nvSpPr>
        <p:spPr>
          <a:xfrm>
            <a:off x="720000" y="288000"/>
            <a:ext cx="7701840" cy="727560"/>
          </a:xfrm>
          <a:prstGeom prst="rect">
            <a:avLst/>
          </a:prstGeom>
          <a:noFill/>
          <a:ln>
            <a:noFill/>
          </a:ln>
        </p:spPr>
        <p:style>
          <a:lnRef idx="0"/>
          <a:fillRef idx="0"/>
          <a:effectRef idx="0"/>
          <a:fontRef idx="minor"/>
        </p:style>
        <p:txBody>
          <a:bodyPr lIns="90000" rIns="90000" tIns="91440" bIns="91440">
            <a:noAutofit/>
          </a:bodyPr>
          <a:p>
            <a:pPr algn="ctr">
              <a:lnSpc>
                <a:spcPct val="100000"/>
              </a:lnSpc>
              <a:spcBef>
                <a:spcPts val="1417"/>
              </a:spcBef>
              <a:spcAft>
                <a:spcPts val="3016"/>
              </a:spcAft>
              <a:tabLst>
                <a:tab algn="l" pos="0"/>
              </a:tabLst>
            </a:pPr>
            <a:r>
              <a:rPr b="1" lang="en" sz="2500" spc="-1" strike="noStrike">
                <a:solidFill>
                  <a:srgbClr val="e84987"/>
                </a:solidFill>
                <a:latin typeface="Assistant Medium"/>
                <a:ea typeface="Assistant Medium"/>
              </a:rPr>
              <a:t>Types de la Blockchain</a:t>
            </a:r>
            <a:endParaRPr b="0" lang="fr-FR" sz="2500" spc="-1" strike="noStrike">
              <a:latin typeface="Arial"/>
            </a:endParaRPr>
          </a:p>
        </p:txBody>
      </p:sp>
      <p:sp>
        <p:nvSpPr>
          <p:cNvPr id="2270" name="CustomShape 2"/>
          <p:cNvSpPr/>
          <p:nvPr/>
        </p:nvSpPr>
        <p:spPr>
          <a:xfrm>
            <a:off x="8119440" y="4359960"/>
            <a:ext cx="299520" cy="336600"/>
          </a:xfrm>
          <a:custGeom>
            <a:avLst/>
            <a:gdLst/>
            <a:ahLst/>
            <a:rect l="l" t="t" r="r" b="b"/>
            <a:pathLst>
              <a:path w="22575" h="25327">
                <a:moveTo>
                  <a:pt x="10186" y="0"/>
                </a:moveTo>
                <a:lnTo>
                  <a:pt x="8259" y="1927"/>
                </a:lnTo>
                <a:lnTo>
                  <a:pt x="17344" y="11012"/>
                </a:lnTo>
                <a:lnTo>
                  <a:pt x="0" y="11012"/>
                </a:lnTo>
                <a:lnTo>
                  <a:pt x="0" y="13764"/>
                </a:lnTo>
                <a:lnTo>
                  <a:pt x="17344" y="13764"/>
                </a:lnTo>
                <a:lnTo>
                  <a:pt x="8259" y="23124"/>
                </a:lnTo>
                <a:lnTo>
                  <a:pt x="10186" y="25327"/>
                </a:lnTo>
                <a:lnTo>
                  <a:pt x="22574" y="12388"/>
                </a:lnTo>
                <a:lnTo>
                  <a:pt x="10186" y="0"/>
                </a:lnTo>
                <a:close/>
              </a:path>
            </a:pathLst>
          </a:custGeom>
          <a:solidFill>
            <a:srgbClr val="e84987"/>
          </a:solidFill>
          <a:ln>
            <a:noFill/>
          </a:ln>
        </p:spPr>
        <p:style>
          <a:lnRef idx="0"/>
          <a:fillRef idx="0"/>
          <a:effectRef idx="0"/>
          <a:fontRef idx="minor"/>
        </p:style>
      </p:sp>
      <p:grpSp>
        <p:nvGrpSpPr>
          <p:cNvPr id="2271" name="Group 3"/>
          <p:cNvGrpSpPr/>
          <p:nvPr/>
        </p:nvGrpSpPr>
        <p:grpSpPr>
          <a:xfrm>
            <a:off x="7839720" y="288360"/>
            <a:ext cx="654480" cy="654480"/>
            <a:chOff x="7839720" y="288360"/>
            <a:chExt cx="654480" cy="654480"/>
          </a:xfrm>
        </p:grpSpPr>
        <p:sp>
          <p:nvSpPr>
            <p:cNvPr id="2272" name="CustomShape 4"/>
            <p:cNvSpPr/>
            <p:nvPr/>
          </p:nvSpPr>
          <p:spPr>
            <a:xfrm>
              <a:off x="7839720" y="288360"/>
              <a:ext cx="654480" cy="654480"/>
            </a:xfrm>
            <a:custGeom>
              <a:avLst/>
              <a:gdLst/>
              <a:ahLst/>
              <a:rect l="l" t="t" r="r" b="b"/>
              <a:pathLst>
                <a:path w="45899" h="45898">
                  <a:moveTo>
                    <a:pt x="22949" y="45898"/>
                  </a:moveTo>
                  <a:cubicBezTo>
                    <a:pt x="10305" y="45898"/>
                    <a:pt x="1" y="35594"/>
                    <a:pt x="1" y="22949"/>
                  </a:cubicBezTo>
                  <a:cubicBezTo>
                    <a:pt x="1" y="10305"/>
                    <a:pt x="10305" y="1"/>
                    <a:pt x="22949" y="1"/>
                  </a:cubicBezTo>
                  <a:cubicBezTo>
                    <a:pt x="35594" y="1"/>
                    <a:pt x="45898" y="10305"/>
                    <a:pt x="45898" y="22949"/>
                  </a:cubicBezTo>
                  <a:cubicBezTo>
                    <a:pt x="45898" y="35594"/>
                    <a:pt x="35594" y="45898"/>
                    <a:pt x="22949" y="45898"/>
                  </a:cubicBezTo>
                  <a:close/>
                  <a:moveTo>
                    <a:pt x="22949" y="396"/>
                  </a:moveTo>
                  <a:cubicBezTo>
                    <a:pt x="10517" y="396"/>
                    <a:pt x="365" y="10487"/>
                    <a:pt x="365" y="22949"/>
                  </a:cubicBezTo>
                  <a:cubicBezTo>
                    <a:pt x="365" y="35381"/>
                    <a:pt x="10487" y="45533"/>
                    <a:pt x="22949" y="45533"/>
                  </a:cubicBezTo>
                  <a:cubicBezTo>
                    <a:pt x="35381" y="45533"/>
                    <a:pt x="45503" y="35411"/>
                    <a:pt x="45503" y="22949"/>
                  </a:cubicBezTo>
                  <a:cubicBezTo>
                    <a:pt x="45503" y="10517"/>
                    <a:pt x="35412" y="396"/>
                    <a:pt x="22949" y="396"/>
                  </a:cubicBezTo>
                  <a:close/>
                </a:path>
              </a:pathLst>
            </a:custGeom>
            <a:solidFill>
              <a:srgbClr val="e84987"/>
            </a:solidFill>
            <a:ln w="9360">
              <a:solidFill>
                <a:srgbClr val="e84987"/>
              </a:solidFill>
              <a:round/>
            </a:ln>
          </p:spPr>
          <p:style>
            <a:lnRef idx="0"/>
            <a:fillRef idx="0"/>
            <a:effectRef idx="0"/>
            <a:fontRef idx="minor"/>
          </p:style>
        </p:sp>
        <p:sp>
          <p:nvSpPr>
            <p:cNvPr id="2273" name="CustomShape 5"/>
            <p:cNvSpPr/>
            <p:nvPr/>
          </p:nvSpPr>
          <p:spPr>
            <a:xfrm>
              <a:off x="7839720" y="288360"/>
              <a:ext cx="654480" cy="654480"/>
            </a:xfrm>
            <a:custGeom>
              <a:avLst/>
              <a:gdLst/>
              <a:ahLst/>
              <a:rect l="l" t="t" r="r" b="b"/>
              <a:pathLst>
                <a:path w="45899" h="45898">
                  <a:moveTo>
                    <a:pt x="22949" y="45898"/>
                  </a:moveTo>
                  <a:cubicBezTo>
                    <a:pt x="10305" y="45898"/>
                    <a:pt x="1" y="35594"/>
                    <a:pt x="1" y="22949"/>
                  </a:cubicBezTo>
                  <a:cubicBezTo>
                    <a:pt x="1" y="10305"/>
                    <a:pt x="10305" y="1"/>
                    <a:pt x="22949" y="1"/>
                  </a:cubicBezTo>
                  <a:cubicBezTo>
                    <a:pt x="35594" y="1"/>
                    <a:pt x="45898" y="10305"/>
                    <a:pt x="45898" y="22949"/>
                  </a:cubicBezTo>
                  <a:cubicBezTo>
                    <a:pt x="45898" y="35594"/>
                    <a:pt x="35594" y="45898"/>
                    <a:pt x="22949" y="45898"/>
                  </a:cubicBezTo>
                  <a:close/>
                  <a:moveTo>
                    <a:pt x="22949" y="396"/>
                  </a:moveTo>
                  <a:cubicBezTo>
                    <a:pt x="10517" y="396"/>
                    <a:pt x="365" y="10487"/>
                    <a:pt x="365" y="22949"/>
                  </a:cubicBezTo>
                  <a:cubicBezTo>
                    <a:pt x="365" y="35381"/>
                    <a:pt x="10487" y="45533"/>
                    <a:pt x="22949" y="45533"/>
                  </a:cubicBezTo>
                  <a:cubicBezTo>
                    <a:pt x="35381" y="45533"/>
                    <a:pt x="45503" y="35411"/>
                    <a:pt x="45503" y="22949"/>
                  </a:cubicBezTo>
                  <a:cubicBezTo>
                    <a:pt x="45503" y="10517"/>
                    <a:pt x="35412" y="396"/>
                    <a:pt x="22949" y="396"/>
                  </a:cubicBezTo>
                  <a:close/>
                </a:path>
              </a:pathLst>
            </a:custGeom>
            <a:solidFill>
              <a:srgbClr val="e84987"/>
            </a:solidFill>
            <a:ln w="9360">
              <a:solidFill>
                <a:srgbClr val="e84987"/>
              </a:solidFill>
              <a:round/>
            </a:ln>
          </p:spPr>
          <p:style>
            <a:lnRef idx="0"/>
            <a:fillRef idx="0"/>
            <a:effectRef idx="0"/>
            <a:fontRef idx="minor"/>
          </p:style>
        </p:sp>
        <p:sp>
          <p:nvSpPr>
            <p:cNvPr id="2274" name="CustomShape 6"/>
            <p:cNvSpPr/>
            <p:nvPr/>
          </p:nvSpPr>
          <p:spPr>
            <a:xfrm>
              <a:off x="7904520" y="288360"/>
              <a:ext cx="526320" cy="654480"/>
            </a:xfrm>
            <a:custGeom>
              <a:avLst/>
              <a:gdLst/>
              <a:ahLst/>
              <a:rect l="l" t="t" r="r" b="b"/>
              <a:pathLst>
                <a:path w="36932" h="45898">
                  <a:moveTo>
                    <a:pt x="18451" y="45898"/>
                  </a:moveTo>
                  <a:cubicBezTo>
                    <a:pt x="8268" y="45898"/>
                    <a:pt x="1" y="35594"/>
                    <a:pt x="1" y="22949"/>
                  </a:cubicBezTo>
                  <a:cubicBezTo>
                    <a:pt x="1" y="10305"/>
                    <a:pt x="8268" y="1"/>
                    <a:pt x="18451" y="1"/>
                  </a:cubicBezTo>
                  <a:cubicBezTo>
                    <a:pt x="28633" y="1"/>
                    <a:pt x="36931" y="10305"/>
                    <a:pt x="36931" y="22949"/>
                  </a:cubicBezTo>
                  <a:cubicBezTo>
                    <a:pt x="36931" y="35594"/>
                    <a:pt x="28633" y="45898"/>
                    <a:pt x="18451" y="45898"/>
                  </a:cubicBezTo>
                  <a:close/>
                  <a:moveTo>
                    <a:pt x="18451" y="396"/>
                  </a:moveTo>
                  <a:cubicBezTo>
                    <a:pt x="8481" y="396"/>
                    <a:pt x="365" y="10487"/>
                    <a:pt x="365" y="22949"/>
                  </a:cubicBezTo>
                  <a:cubicBezTo>
                    <a:pt x="365" y="35381"/>
                    <a:pt x="8451" y="45533"/>
                    <a:pt x="18451" y="45533"/>
                  </a:cubicBezTo>
                  <a:cubicBezTo>
                    <a:pt x="28420" y="45533"/>
                    <a:pt x="36536" y="35411"/>
                    <a:pt x="36536" y="22949"/>
                  </a:cubicBezTo>
                  <a:cubicBezTo>
                    <a:pt x="36506" y="10517"/>
                    <a:pt x="28420" y="396"/>
                    <a:pt x="18451" y="396"/>
                  </a:cubicBezTo>
                  <a:close/>
                </a:path>
              </a:pathLst>
            </a:custGeom>
            <a:solidFill>
              <a:srgbClr val="e84987"/>
            </a:solidFill>
            <a:ln w="9360">
              <a:solidFill>
                <a:srgbClr val="e84987"/>
              </a:solidFill>
              <a:round/>
            </a:ln>
          </p:spPr>
          <p:style>
            <a:lnRef idx="0"/>
            <a:fillRef idx="0"/>
            <a:effectRef idx="0"/>
            <a:fontRef idx="minor"/>
          </p:style>
        </p:sp>
        <p:sp>
          <p:nvSpPr>
            <p:cNvPr id="2275" name="CustomShape 7"/>
            <p:cNvSpPr/>
            <p:nvPr/>
          </p:nvSpPr>
          <p:spPr>
            <a:xfrm>
              <a:off x="7961400" y="288360"/>
              <a:ext cx="412560" cy="654480"/>
            </a:xfrm>
            <a:custGeom>
              <a:avLst/>
              <a:gdLst/>
              <a:ahLst/>
              <a:rect l="l" t="t" r="r" b="b"/>
              <a:pathLst>
                <a:path w="28998" h="45898">
                  <a:moveTo>
                    <a:pt x="14469" y="45898"/>
                  </a:moveTo>
                  <a:cubicBezTo>
                    <a:pt x="6505" y="45898"/>
                    <a:pt x="0" y="35594"/>
                    <a:pt x="0" y="22949"/>
                  </a:cubicBezTo>
                  <a:cubicBezTo>
                    <a:pt x="0" y="10305"/>
                    <a:pt x="6505" y="1"/>
                    <a:pt x="14469" y="1"/>
                  </a:cubicBezTo>
                  <a:cubicBezTo>
                    <a:pt x="22463" y="1"/>
                    <a:pt x="28937" y="10305"/>
                    <a:pt x="28937" y="22949"/>
                  </a:cubicBezTo>
                  <a:cubicBezTo>
                    <a:pt x="28998" y="35594"/>
                    <a:pt x="22493" y="45898"/>
                    <a:pt x="14469" y="45898"/>
                  </a:cubicBezTo>
                  <a:close/>
                  <a:moveTo>
                    <a:pt x="14469" y="396"/>
                  </a:moveTo>
                  <a:cubicBezTo>
                    <a:pt x="6687" y="396"/>
                    <a:pt x="365" y="10487"/>
                    <a:pt x="365" y="22949"/>
                  </a:cubicBezTo>
                  <a:cubicBezTo>
                    <a:pt x="365" y="35381"/>
                    <a:pt x="6687" y="45533"/>
                    <a:pt x="14469" y="45533"/>
                  </a:cubicBezTo>
                  <a:cubicBezTo>
                    <a:pt x="22250" y="45533"/>
                    <a:pt x="28572" y="35411"/>
                    <a:pt x="28572" y="22949"/>
                  </a:cubicBezTo>
                  <a:cubicBezTo>
                    <a:pt x="28603" y="10517"/>
                    <a:pt x="22250" y="396"/>
                    <a:pt x="14469" y="396"/>
                  </a:cubicBezTo>
                  <a:close/>
                </a:path>
              </a:pathLst>
            </a:custGeom>
            <a:solidFill>
              <a:srgbClr val="e84987"/>
            </a:solidFill>
            <a:ln w="9360">
              <a:solidFill>
                <a:srgbClr val="e84987"/>
              </a:solidFill>
              <a:round/>
            </a:ln>
          </p:spPr>
          <p:style>
            <a:lnRef idx="0"/>
            <a:fillRef idx="0"/>
            <a:effectRef idx="0"/>
            <a:fontRef idx="minor"/>
          </p:style>
        </p:sp>
        <p:sp>
          <p:nvSpPr>
            <p:cNvPr id="2276" name="CustomShape 8"/>
            <p:cNvSpPr/>
            <p:nvPr/>
          </p:nvSpPr>
          <p:spPr>
            <a:xfrm>
              <a:off x="8009640" y="288360"/>
              <a:ext cx="317520" cy="654480"/>
            </a:xfrm>
            <a:custGeom>
              <a:avLst/>
              <a:gdLst/>
              <a:ahLst/>
              <a:rect l="l" t="t" r="r" b="b"/>
              <a:pathLst>
                <a:path w="22342" h="45898">
                  <a:moveTo>
                    <a:pt x="11186" y="45898"/>
                  </a:moveTo>
                  <a:cubicBezTo>
                    <a:pt x="5016" y="45898"/>
                    <a:pt x="0" y="35594"/>
                    <a:pt x="0" y="22949"/>
                  </a:cubicBezTo>
                  <a:cubicBezTo>
                    <a:pt x="0" y="10305"/>
                    <a:pt x="5016" y="1"/>
                    <a:pt x="11186" y="1"/>
                  </a:cubicBezTo>
                  <a:cubicBezTo>
                    <a:pt x="17326" y="1"/>
                    <a:pt x="22341" y="10305"/>
                    <a:pt x="22341" y="22949"/>
                  </a:cubicBezTo>
                  <a:cubicBezTo>
                    <a:pt x="22341" y="35594"/>
                    <a:pt x="17326" y="45898"/>
                    <a:pt x="11186" y="45898"/>
                  </a:cubicBezTo>
                  <a:close/>
                  <a:moveTo>
                    <a:pt x="11186" y="396"/>
                  </a:moveTo>
                  <a:cubicBezTo>
                    <a:pt x="5259" y="396"/>
                    <a:pt x="426" y="10487"/>
                    <a:pt x="426" y="22949"/>
                  </a:cubicBezTo>
                  <a:cubicBezTo>
                    <a:pt x="426" y="35381"/>
                    <a:pt x="5259" y="45533"/>
                    <a:pt x="11186" y="45533"/>
                  </a:cubicBezTo>
                  <a:cubicBezTo>
                    <a:pt x="17113" y="45533"/>
                    <a:pt x="21916" y="35411"/>
                    <a:pt x="21916" y="22949"/>
                  </a:cubicBezTo>
                  <a:cubicBezTo>
                    <a:pt x="21916" y="10517"/>
                    <a:pt x="17113" y="396"/>
                    <a:pt x="11186" y="396"/>
                  </a:cubicBezTo>
                  <a:close/>
                </a:path>
              </a:pathLst>
            </a:custGeom>
            <a:solidFill>
              <a:srgbClr val="e84987"/>
            </a:solidFill>
            <a:ln w="9360">
              <a:solidFill>
                <a:srgbClr val="e84987"/>
              </a:solidFill>
              <a:round/>
            </a:ln>
          </p:spPr>
          <p:style>
            <a:lnRef idx="0"/>
            <a:fillRef idx="0"/>
            <a:effectRef idx="0"/>
            <a:fontRef idx="minor"/>
          </p:style>
        </p:sp>
        <p:sp>
          <p:nvSpPr>
            <p:cNvPr id="2277" name="CustomShape 9"/>
            <p:cNvSpPr/>
            <p:nvPr/>
          </p:nvSpPr>
          <p:spPr>
            <a:xfrm>
              <a:off x="8063280" y="288360"/>
              <a:ext cx="213480" cy="654480"/>
            </a:xfrm>
            <a:custGeom>
              <a:avLst/>
              <a:gdLst/>
              <a:ahLst/>
              <a:rect l="l" t="t" r="r" b="b"/>
              <a:pathLst>
                <a:path w="15078" h="45898">
                  <a:moveTo>
                    <a:pt x="7509" y="45898"/>
                  </a:moveTo>
                  <a:cubicBezTo>
                    <a:pt x="3284" y="45898"/>
                    <a:pt x="1" y="35837"/>
                    <a:pt x="1" y="22949"/>
                  </a:cubicBezTo>
                  <a:cubicBezTo>
                    <a:pt x="1" y="10061"/>
                    <a:pt x="3284" y="1"/>
                    <a:pt x="7509" y="1"/>
                  </a:cubicBezTo>
                  <a:cubicBezTo>
                    <a:pt x="11734" y="1"/>
                    <a:pt x="15047" y="10061"/>
                    <a:pt x="15047" y="22949"/>
                  </a:cubicBezTo>
                  <a:cubicBezTo>
                    <a:pt x="15077" y="35837"/>
                    <a:pt x="11734" y="45898"/>
                    <a:pt x="7509" y="45898"/>
                  </a:cubicBezTo>
                  <a:close/>
                  <a:moveTo>
                    <a:pt x="7509" y="396"/>
                  </a:moveTo>
                  <a:cubicBezTo>
                    <a:pt x="3557" y="396"/>
                    <a:pt x="366" y="10487"/>
                    <a:pt x="366" y="22949"/>
                  </a:cubicBezTo>
                  <a:cubicBezTo>
                    <a:pt x="366" y="35381"/>
                    <a:pt x="3557" y="45533"/>
                    <a:pt x="7509" y="45533"/>
                  </a:cubicBezTo>
                  <a:cubicBezTo>
                    <a:pt x="11460" y="45533"/>
                    <a:pt x="14652" y="35411"/>
                    <a:pt x="14652" y="22949"/>
                  </a:cubicBezTo>
                  <a:cubicBezTo>
                    <a:pt x="14652" y="10517"/>
                    <a:pt x="11460" y="396"/>
                    <a:pt x="7509" y="396"/>
                  </a:cubicBezTo>
                  <a:close/>
                </a:path>
              </a:pathLst>
            </a:custGeom>
            <a:solidFill>
              <a:srgbClr val="e84987"/>
            </a:solidFill>
            <a:ln w="9360">
              <a:solidFill>
                <a:srgbClr val="e84987"/>
              </a:solidFill>
              <a:round/>
            </a:ln>
          </p:spPr>
          <p:style>
            <a:lnRef idx="0"/>
            <a:fillRef idx="0"/>
            <a:effectRef idx="0"/>
            <a:fontRef idx="minor"/>
          </p:style>
        </p:sp>
        <p:sp>
          <p:nvSpPr>
            <p:cNvPr id="2278" name="CustomShape 10"/>
            <p:cNvSpPr/>
            <p:nvPr/>
          </p:nvSpPr>
          <p:spPr>
            <a:xfrm>
              <a:off x="8119800" y="288360"/>
              <a:ext cx="102960" cy="654480"/>
            </a:xfrm>
            <a:custGeom>
              <a:avLst/>
              <a:gdLst/>
              <a:ahLst/>
              <a:rect l="l" t="t" r="r" b="b"/>
              <a:pathLst>
                <a:path w="7357" h="45898">
                  <a:moveTo>
                    <a:pt x="3678" y="45898"/>
                  </a:moveTo>
                  <a:cubicBezTo>
                    <a:pt x="1277" y="45898"/>
                    <a:pt x="0" y="34074"/>
                    <a:pt x="0" y="22949"/>
                  </a:cubicBezTo>
                  <a:cubicBezTo>
                    <a:pt x="0" y="11824"/>
                    <a:pt x="1277" y="1"/>
                    <a:pt x="3678" y="1"/>
                  </a:cubicBezTo>
                  <a:cubicBezTo>
                    <a:pt x="6080" y="1"/>
                    <a:pt x="7356" y="11824"/>
                    <a:pt x="7356" y="22949"/>
                  </a:cubicBezTo>
                  <a:cubicBezTo>
                    <a:pt x="7356" y="34074"/>
                    <a:pt x="6019" y="45898"/>
                    <a:pt x="3678" y="45898"/>
                  </a:cubicBezTo>
                  <a:close/>
                  <a:moveTo>
                    <a:pt x="3678" y="396"/>
                  </a:moveTo>
                  <a:cubicBezTo>
                    <a:pt x="2128" y="396"/>
                    <a:pt x="396" y="9666"/>
                    <a:pt x="396" y="22949"/>
                  </a:cubicBezTo>
                  <a:cubicBezTo>
                    <a:pt x="396" y="36262"/>
                    <a:pt x="2158" y="45533"/>
                    <a:pt x="3678" y="45533"/>
                  </a:cubicBezTo>
                  <a:cubicBezTo>
                    <a:pt x="5198" y="45533"/>
                    <a:pt x="6931" y="36262"/>
                    <a:pt x="6931" y="22949"/>
                  </a:cubicBezTo>
                  <a:cubicBezTo>
                    <a:pt x="6931" y="9666"/>
                    <a:pt x="5198" y="396"/>
                    <a:pt x="3678" y="396"/>
                  </a:cubicBezTo>
                  <a:close/>
                </a:path>
              </a:pathLst>
            </a:custGeom>
            <a:solidFill>
              <a:srgbClr val="e84987"/>
            </a:solidFill>
            <a:ln w="9360">
              <a:solidFill>
                <a:srgbClr val="e84987"/>
              </a:solidFill>
              <a:round/>
            </a:ln>
          </p:spPr>
          <p:style>
            <a:lnRef idx="0"/>
            <a:fillRef idx="0"/>
            <a:effectRef idx="0"/>
            <a:fontRef idx="minor"/>
          </p:style>
        </p:sp>
        <p:sp>
          <p:nvSpPr>
            <p:cNvPr id="2279" name="CustomShape 11"/>
            <p:cNvSpPr/>
            <p:nvPr/>
          </p:nvSpPr>
          <p:spPr>
            <a:xfrm>
              <a:off x="8165160" y="291240"/>
              <a:ext cx="3240" cy="649440"/>
            </a:xfrm>
            <a:custGeom>
              <a:avLst/>
              <a:gdLst/>
              <a:ahLst/>
              <a:rect l="l" t="t" r="r" b="b"/>
              <a:pathLst>
                <a:path w="366" h="45534">
                  <a:moveTo>
                    <a:pt x="1" y="1"/>
                  </a:moveTo>
                  <a:lnTo>
                    <a:pt x="366" y="1"/>
                  </a:lnTo>
                  <a:lnTo>
                    <a:pt x="366" y="45533"/>
                  </a:lnTo>
                  <a:lnTo>
                    <a:pt x="1" y="45533"/>
                  </a:lnTo>
                  <a:close/>
                </a:path>
              </a:pathLst>
            </a:custGeom>
            <a:solidFill>
              <a:srgbClr val="e84987"/>
            </a:solidFill>
            <a:ln w="9360">
              <a:solidFill>
                <a:srgbClr val="e84987"/>
              </a:solidFill>
              <a:round/>
            </a:ln>
          </p:spPr>
          <p:style>
            <a:lnRef idx="0"/>
            <a:fillRef idx="0"/>
            <a:effectRef idx="0"/>
            <a:fontRef idx="minor"/>
          </p:style>
        </p:sp>
        <p:sp>
          <p:nvSpPr>
            <p:cNvPr id="2280" name="CustomShape 12"/>
            <p:cNvSpPr/>
            <p:nvPr/>
          </p:nvSpPr>
          <p:spPr>
            <a:xfrm>
              <a:off x="7848360" y="664200"/>
              <a:ext cx="636840" cy="3240"/>
            </a:xfrm>
            <a:custGeom>
              <a:avLst/>
              <a:gdLst/>
              <a:ahLst/>
              <a:rect l="l" t="t" r="r" b="b"/>
              <a:pathLst>
                <a:path w="44652" h="366">
                  <a:moveTo>
                    <a:pt x="0" y="0"/>
                  </a:moveTo>
                  <a:lnTo>
                    <a:pt x="44652" y="0"/>
                  </a:lnTo>
                  <a:lnTo>
                    <a:pt x="44652" y="365"/>
                  </a:lnTo>
                  <a:lnTo>
                    <a:pt x="0" y="365"/>
                  </a:lnTo>
                  <a:close/>
                </a:path>
              </a:pathLst>
            </a:custGeom>
            <a:solidFill>
              <a:srgbClr val="e84987"/>
            </a:solidFill>
            <a:ln w="9360">
              <a:solidFill>
                <a:srgbClr val="e84987"/>
              </a:solidFill>
              <a:round/>
            </a:ln>
          </p:spPr>
          <p:style>
            <a:lnRef idx="0"/>
            <a:fillRef idx="0"/>
            <a:effectRef idx="0"/>
            <a:fontRef idx="minor"/>
          </p:style>
        </p:sp>
        <p:sp>
          <p:nvSpPr>
            <p:cNvPr id="2281" name="CustomShape 13"/>
            <p:cNvSpPr/>
            <p:nvPr/>
          </p:nvSpPr>
          <p:spPr>
            <a:xfrm>
              <a:off x="7857360" y="712440"/>
              <a:ext cx="619920" cy="3600"/>
            </a:xfrm>
            <a:custGeom>
              <a:avLst/>
              <a:gdLst/>
              <a:ahLst/>
              <a:rect l="l" t="t" r="r" b="b"/>
              <a:pathLst>
                <a:path w="43467" h="396">
                  <a:moveTo>
                    <a:pt x="1" y="0"/>
                  </a:moveTo>
                  <a:lnTo>
                    <a:pt x="43467" y="0"/>
                  </a:lnTo>
                  <a:lnTo>
                    <a:pt x="43467" y="395"/>
                  </a:lnTo>
                  <a:lnTo>
                    <a:pt x="1" y="395"/>
                  </a:lnTo>
                  <a:close/>
                </a:path>
              </a:pathLst>
            </a:custGeom>
            <a:solidFill>
              <a:srgbClr val="e84987"/>
            </a:solidFill>
            <a:ln w="9360">
              <a:solidFill>
                <a:srgbClr val="e84987"/>
              </a:solidFill>
              <a:round/>
            </a:ln>
          </p:spPr>
          <p:style>
            <a:lnRef idx="0"/>
            <a:fillRef idx="0"/>
            <a:effectRef idx="0"/>
            <a:fontRef idx="minor"/>
          </p:style>
        </p:sp>
        <p:sp>
          <p:nvSpPr>
            <p:cNvPr id="2282" name="CustomShape 14"/>
            <p:cNvSpPr/>
            <p:nvPr/>
          </p:nvSpPr>
          <p:spPr>
            <a:xfrm>
              <a:off x="7877160" y="760680"/>
              <a:ext cx="578520" cy="3600"/>
            </a:xfrm>
            <a:custGeom>
              <a:avLst/>
              <a:gdLst/>
              <a:ahLst/>
              <a:rect l="l" t="t" r="r" b="b"/>
              <a:pathLst>
                <a:path w="40579" h="396">
                  <a:moveTo>
                    <a:pt x="1" y="0"/>
                  </a:moveTo>
                  <a:lnTo>
                    <a:pt x="40579" y="0"/>
                  </a:lnTo>
                  <a:lnTo>
                    <a:pt x="40579" y="395"/>
                  </a:lnTo>
                  <a:lnTo>
                    <a:pt x="1" y="395"/>
                  </a:lnTo>
                  <a:close/>
                </a:path>
              </a:pathLst>
            </a:custGeom>
            <a:solidFill>
              <a:srgbClr val="e84987"/>
            </a:solidFill>
            <a:ln w="9360">
              <a:solidFill>
                <a:srgbClr val="e84987"/>
              </a:solidFill>
              <a:round/>
            </a:ln>
          </p:spPr>
          <p:style>
            <a:lnRef idx="0"/>
            <a:fillRef idx="0"/>
            <a:effectRef idx="0"/>
            <a:fontRef idx="minor"/>
          </p:style>
        </p:sp>
        <p:sp>
          <p:nvSpPr>
            <p:cNvPr id="2283" name="CustomShape 15"/>
            <p:cNvSpPr/>
            <p:nvPr/>
          </p:nvSpPr>
          <p:spPr>
            <a:xfrm>
              <a:off x="7904880" y="803520"/>
              <a:ext cx="524520" cy="3240"/>
            </a:xfrm>
            <a:custGeom>
              <a:avLst/>
              <a:gdLst/>
              <a:ahLst/>
              <a:rect l="l" t="t" r="r" b="b"/>
              <a:pathLst>
                <a:path w="36811" h="366">
                  <a:moveTo>
                    <a:pt x="1" y="1"/>
                  </a:moveTo>
                  <a:lnTo>
                    <a:pt x="36810" y="1"/>
                  </a:lnTo>
                  <a:lnTo>
                    <a:pt x="36810" y="366"/>
                  </a:lnTo>
                  <a:lnTo>
                    <a:pt x="1" y="366"/>
                  </a:lnTo>
                  <a:close/>
                </a:path>
              </a:pathLst>
            </a:custGeom>
            <a:solidFill>
              <a:srgbClr val="e84987"/>
            </a:solidFill>
            <a:ln w="9360">
              <a:solidFill>
                <a:srgbClr val="e84987"/>
              </a:solidFill>
              <a:round/>
            </a:ln>
          </p:spPr>
          <p:style>
            <a:lnRef idx="0"/>
            <a:fillRef idx="0"/>
            <a:effectRef idx="0"/>
            <a:fontRef idx="minor"/>
          </p:style>
        </p:sp>
        <p:sp>
          <p:nvSpPr>
            <p:cNvPr id="2284" name="CustomShape 16"/>
            <p:cNvSpPr/>
            <p:nvPr/>
          </p:nvSpPr>
          <p:spPr>
            <a:xfrm>
              <a:off x="7937280" y="842400"/>
              <a:ext cx="457920" cy="3240"/>
            </a:xfrm>
            <a:custGeom>
              <a:avLst/>
              <a:gdLst/>
              <a:ahLst/>
              <a:rect l="l" t="t" r="r" b="b"/>
              <a:pathLst>
                <a:path w="32160" h="366">
                  <a:moveTo>
                    <a:pt x="1" y="0"/>
                  </a:moveTo>
                  <a:lnTo>
                    <a:pt x="32159" y="0"/>
                  </a:lnTo>
                  <a:lnTo>
                    <a:pt x="32159" y="365"/>
                  </a:lnTo>
                  <a:lnTo>
                    <a:pt x="1" y="365"/>
                  </a:lnTo>
                  <a:close/>
                </a:path>
              </a:pathLst>
            </a:custGeom>
            <a:solidFill>
              <a:srgbClr val="e84987"/>
            </a:solidFill>
            <a:ln w="9360">
              <a:solidFill>
                <a:srgbClr val="e84987"/>
              </a:solidFill>
              <a:round/>
            </a:ln>
          </p:spPr>
          <p:style>
            <a:lnRef idx="0"/>
            <a:fillRef idx="0"/>
            <a:effectRef idx="0"/>
            <a:fontRef idx="minor"/>
          </p:style>
        </p:sp>
        <p:sp>
          <p:nvSpPr>
            <p:cNvPr id="2285" name="CustomShape 17"/>
            <p:cNvSpPr/>
            <p:nvPr/>
          </p:nvSpPr>
          <p:spPr>
            <a:xfrm>
              <a:off x="7977600" y="877680"/>
              <a:ext cx="377640" cy="3600"/>
            </a:xfrm>
            <a:custGeom>
              <a:avLst/>
              <a:gdLst/>
              <a:ahLst/>
              <a:rect l="l" t="t" r="r" b="b"/>
              <a:pathLst>
                <a:path w="26537" h="396">
                  <a:moveTo>
                    <a:pt x="1" y="1"/>
                  </a:moveTo>
                  <a:lnTo>
                    <a:pt x="26536" y="1"/>
                  </a:lnTo>
                  <a:lnTo>
                    <a:pt x="26536" y="396"/>
                  </a:lnTo>
                  <a:lnTo>
                    <a:pt x="1" y="396"/>
                  </a:lnTo>
                  <a:close/>
                </a:path>
              </a:pathLst>
            </a:custGeom>
            <a:solidFill>
              <a:srgbClr val="e84987"/>
            </a:solidFill>
            <a:ln w="9360">
              <a:solidFill>
                <a:srgbClr val="e84987"/>
              </a:solidFill>
              <a:round/>
            </a:ln>
          </p:spPr>
          <p:style>
            <a:lnRef idx="0"/>
            <a:fillRef idx="0"/>
            <a:effectRef idx="0"/>
            <a:fontRef idx="minor"/>
          </p:style>
        </p:sp>
        <p:sp>
          <p:nvSpPr>
            <p:cNvPr id="2286" name="CustomShape 18"/>
            <p:cNvSpPr/>
            <p:nvPr/>
          </p:nvSpPr>
          <p:spPr>
            <a:xfrm>
              <a:off x="8022240" y="905040"/>
              <a:ext cx="289080" cy="3240"/>
            </a:xfrm>
            <a:custGeom>
              <a:avLst/>
              <a:gdLst/>
              <a:ahLst/>
              <a:rect l="l" t="t" r="r" b="b"/>
              <a:pathLst>
                <a:path w="20366" h="366">
                  <a:moveTo>
                    <a:pt x="1" y="0"/>
                  </a:moveTo>
                  <a:lnTo>
                    <a:pt x="20366" y="0"/>
                  </a:lnTo>
                  <a:lnTo>
                    <a:pt x="20366" y="365"/>
                  </a:lnTo>
                  <a:lnTo>
                    <a:pt x="1" y="365"/>
                  </a:lnTo>
                  <a:close/>
                </a:path>
              </a:pathLst>
            </a:custGeom>
            <a:solidFill>
              <a:srgbClr val="e84987"/>
            </a:solidFill>
            <a:ln w="9360">
              <a:solidFill>
                <a:srgbClr val="e84987"/>
              </a:solidFill>
              <a:round/>
            </a:ln>
          </p:spPr>
          <p:style>
            <a:lnRef idx="0"/>
            <a:fillRef idx="0"/>
            <a:effectRef idx="0"/>
            <a:fontRef idx="minor"/>
          </p:style>
        </p:sp>
        <p:sp>
          <p:nvSpPr>
            <p:cNvPr id="2287" name="CustomShape 19"/>
            <p:cNvSpPr/>
            <p:nvPr/>
          </p:nvSpPr>
          <p:spPr>
            <a:xfrm>
              <a:off x="7842240" y="618120"/>
              <a:ext cx="650520" cy="3240"/>
            </a:xfrm>
            <a:custGeom>
              <a:avLst/>
              <a:gdLst/>
              <a:ahLst/>
              <a:rect l="l" t="t" r="r" b="b"/>
              <a:pathLst>
                <a:path w="45625" h="366">
                  <a:moveTo>
                    <a:pt x="1" y="0"/>
                  </a:moveTo>
                  <a:lnTo>
                    <a:pt x="45625" y="0"/>
                  </a:lnTo>
                  <a:lnTo>
                    <a:pt x="45625" y="365"/>
                  </a:lnTo>
                  <a:lnTo>
                    <a:pt x="1" y="365"/>
                  </a:lnTo>
                  <a:close/>
                </a:path>
              </a:pathLst>
            </a:custGeom>
            <a:solidFill>
              <a:srgbClr val="e84987"/>
            </a:solidFill>
            <a:ln w="9360">
              <a:solidFill>
                <a:srgbClr val="e84987"/>
              </a:solidFill>
              <a:round/>
            </a:ln>
          </p:spPr>
          <p:style>
            <a:lnRef idx="0"/>
            <a:fillRef idx="0"/>
            <a:effectRef idx="0"/>
            <a:fontRef idx="minor"/>
          </p:style>
        </p:sp>
        <p:sp>
          <p:nvSpPr>
            <p:cNvPr id="2288" name="CustomShape 20"/>
            <p:cNvSpPr/>
            <p:nvPr/>
          </p:nvSpPr>
          <p:spPr>
            <a:xfrm>
              <a:off x="7848360" y="568080"/>
              <a:ext cx="636840" cy="3240"/>
            </a:xfrm>
            <a:custGeom>
              <a:avLst/>
              <a:gdLst/>
              <a:ahLst/>
              <a:rect l="l" t="t" r="r" b="b"/>
              <a:pathLst>
                <a:path w="44652" h="366">
                  <a:moveTo>
                    <a:pt x="0" y="1"/>
                  </a:moveTo>
                  <a:lnTo>
                    <a:pt x="44652" y="1"/>
                  </a:lnTo>
                  <a:lnTo>
                    <a:pt x="44652" y="366"/>
                  </a:lnTo>
                  <a:lnTo>
                    <a:pt x="0" y="366"/>
                  </a:lnTo>
                  <a:close/>
                </a:path>
              </a:pathLst>
            </a:custGeom>
            <a:solidFill>
              <a:srgbClr val="e84987"/>
            </a:solidFill>
            <a:ln w="9360">
              <a:solidFill>
                <a:srgbClr val="e84987"/>
              </a:solidFill>
              <a:round/>
            </a:ln>
          </p:spPr>
          <p:style>
            <a:lnRef idx="0"/>
            <a:fillRef idx="0"/>
            <a:effectRef idx="0"/>
            <a:fontRef idx="minor"/>
          </p:style>
        </p:sp>
        <p:sp>
          <p:nvSpPr>
            <p:cNvPr id="2289" name="CustomShape 21"/>
            <p:cNvSpPr/>
            <p:nvPr/>
          </p:nvSpPr>
          <p:spPr>
            <a:xfrm>
              <a:off x="7857360" y="519480"/>
              <a:ext cx="619920" cy="3600"/>
            </a:xfrm>
            <a:custGeom>
              <a:avLst/>
              <a:gdLst/>
              <a:ahLst/>
              <a:rect l="l" t="t" r="r" b="b"/>
              <a:pathLst>
                <a:path w="43467" h="396">
                  <a:moveTo>
                    <a:pt x="1" y="1"/>
                  </a:moveTo>
                  <a:lnTo>
                    <a:pt x="43467" y="1"/>
                  </a:lnTo>
                  <a:lnTo>
                    <a:pt x="43467" y="396"/>
                  </a:lnTo>
                  <a:lnTo>
                    <a:pt x="1" y="396"/>
                  </a:lnTo>
                  <a:close/>
                </a:path>
              </a:pathLst>
            </a:custGeom>
            <a:solidFill>
              <a:srgbClr val="e84987"/>
            </a:solidFill>
            <a:ln w="9360">
              <a:solidFill>
                <a:srgbClr val="e84987"/>
              </a:solidFill>
              <a:round/>
            </a:ln>
          </p:spPr>
          <p:style>
            <a:lnRef idx="0"/>
            <a:fillRef idx="0"/>
            <a:effectRef idx="0"/>
            <a:fontRef idx="minor"/>
          </p:style>
        </p:sp>
        <p:sp>
          <p:nvSpPr>
            <p:cNvPr id="2290" name="CustomShape 22"/>
            <p:cNvSpPr/>
            <p:nvPr/>
          </p:nvSpPr>
          <p:spPr>
            <a:xfrm>
              <a:off x="7877160" y="471240"/>
              <a:ext cx="578520" cy="3600"/>
            </a:xfrm>
            <a:custGeom>
              <a:avLst/>
              <a:gdLst/>
              <a:ahLst/>
              <a:rect l="l" t="t" r="r" b="b"/>
              <a:pathLst>
                <a:path w="40579" h="396">
                  <a:moveTo>
                    <a:pt x="1" y="1"/>
                  </a:moveTo>
                  <a:lnTo>
                    <a:pt x="40579" y="1"/>
                  </a:lnTo>
                  <a:lnTo>
                    <a:pt x="40579" y="396"/>
                  </a:lnTo>
                  <a:lnTo>
                    <a:pt x="1" y="396"/>
                  </a:lnTo>
                  <a:close/>
                </a:path>
              </a:pathLst>
            </a:custGeom>
            <a:solidFill>
              <a:srgbClr val="e84987"/>
            </a:solidFill>
            <a:ln w="9360">
              <a:solidFill>
                <a:srgbClr val="e84987"/>
              </a:solidFill>
              <a:round/>
            </a:ln>
          </p:spPr>
          <p:style>
            <a:lnRef idx="0"/>
            <a:fillRef idx="0"/>
            <a:effectRef idx="0"/>
            <a:fontRef idx="minor"/>
          </p:style>
        </p:sp>
        <p:sp>
          <p:nvSpPr>
            <p:cNvPr id="2291" name="CustomShape 23"/>
            <p:cNvSpPr/>
            <p:nvPr/>
          </p:nvSpPr>
          <p:spPr>
            <a:xfrm>
              <a:off x="7904880" y="428400"/>
              <a:ext cx="524520" cy="3600"/>
            </a:xfrm>
            <a:custGeom>
              <a:avLst/>
              <a:gdLst/>
              <a:ahLst/>
              <a:rect l="l" t="t" r="r" b="b"/>
              <a:pathLst>
                <a:path w="36811" h="397">
                  <a:moveTo>
                    <a:pt x="1" y="1"/>
                  </a:moveTo>
                  <a:lnTo>
                    <a:pt x="36810" y="1"/>
                  </a:lnTo>
                  <a:lnTo>
                    <a:pt x="36810" y="396"/>
                  </a:lnTo>
                  <a:lnTo>
                    <a:pt x="1" y="396"/>
                  </a:lnTo>
                  <a:close/>
                </a:path>
              </a:pathLst>
            </a:custGeom>
            <a:solidFill>
              <a:srgbClr val="e84987"/>
            </a:solidFill>
            <a:ln w="9360">
              <a:solidFill>
                <a:srgbClr val="e84987"/>
              </a:solidFill>
              <a:round/>
            </a:ln>
          </p:spPr>
          <p:style>
            <a:lnRef idx="0"/>
            <a:fillRef idx="0"/>
            <a:effectRef idx="0"/>
            <a:fontRef idx="minor"/>
          </p:style>
        </p:sp>
        <p:sp>
          <p:nvSpPr>
            <p:cNvPr id="2292" name="CustomShape 24"/>
            <p:cNvSpPr/>
            <p:nvPr/>
          </p:nvSpPr>
          <p:spPr>
            <a:xfrm>
              <a:off x="7937280" y="389520"/>
              <a:ext cx="457920" cy="3600"/>
            </a:xfrm>
            <a:custGeom>
              <a:avLst/>
              <a:gdLst/>
              <a:ahLst/>
              <a:rect l="l" t="t" r="r" b="b"/>
              <a:pathLst>
                <a:path w="32160" h="396">
                  <a:moveTo>
                    <a:pt x="1" y="0"/>
                  </a:moveTo>
                  <a:lnTo>
                    <a:pt x="32159" y="0"/>
                  </a:lnTo>
                  <a:lnTo>
                    <a:pt x="32159" y="395"/>
                  </a:lnTo>
                  <a:lnTo>
                    <a:pt x="1" y="395"/>
                  </a:lnTo>
                  <a:close/>
                </a:path>
              </a:pathLst>
            </a:custGeom>
            <a:solidFill>
              <a:srgbClr val="e84987"/>
            </a:solidFill>
            <a:ln w="9360">
              <a:solidFill>
                <a:srgbClr val="e84987"/>
              </a:solidFill>
              <a:round/>
            </a:ln>
          </p:spPr>
          <p:style>
            <a:lnRef idx="0"/>
            <a:fillRef idx="0"/>
            <a:effectRef idx="0"/>
            <a:fontRef idx="minor"/>
          </p:style>
        </p:sp>
        <p:sp>
          <p:nvSpPr>
            <p:cNvPr id="2293" name="CustomShape 25"/>
            <p:cNvSpPr/>
            <p:nvPr/>
          </p:nvSpPr>
          <p:spPr>
            <a:xfrm>
              <a:off x="7977600" y="354240"/>
              <a:ext cx="377640" cy="3600"/>
            </a:xfrm>
            <a:custGeom>
              <a:avLst/>
              <a:gdLst/>
              <a:ahLst/>
              <a:rect l="l" t="t" r="r" b="b"/>
              <a:pathLst>
                <a:path w="26537" h="396">
                  <a:moveTo>
                    <a:pt x="1" y="0"/>
                  </a:moveTo>
                  <a:lnTo>
                    <a:pt x="26536" y="0"/>
                  </a:lnTo>
                  <a:lnTo>
                    <a:pt x="26536" y="395"/>
                  </a:lnTo>
                  <a:lnTo>
                    <a:pt x="1" y="395"/>
                  </a:lnTo>
                  <a:close/>
                </a:path>
              </a:pathLst>
            </a:custGeom>
            <a:solidFill>
              <a:srgbClr val="e84987"/>
            </a:solidFill>
            <a:ln w="9360">
              <a:solidFill>
                <a:srgbClr val="e84987"/>
              </a:solidFill>
              <a:round/>
            </a:ln>
          </p:spPr>
          <p:style>
            <a:lnRef idx="0"/>
            <a:fillRef idx="0"/>
            <a:effectRef idx="0"/>
            <a:fontRef idx="minor"/>
          </p:style>
        </p:sp>
        <p:sp>
          <p:nvSpPr>
            <p:cNvPr id="2294" name="CustomShape 26"/>
            <p:cNvSpPr/>
            <p:nvPr/>
          </p:nvSpPr>
          <p:spPr>
            <a:xfrm>
              <a:off x="8022240" y="327240"/>
              <a:ext cx="289080" cy="3240"/>
            </a:xfrm>
            <a:custGeom>
              <a:avLst/>
              <a:gdLst/>
              <a:ahLst/>
              <a:rect l="l" t="t" r="r" b="b"/>
              <a:pathLst>
                <a:path w="20366" h="366">
                  <a:moveTo>
                    <a:pt x="1" y="1"/>
                  </a:moveTo>
                  <a:lnTo>
                    <a:pt x="20366" y="1"/>
                  </a:lnTo>
                  <a:lnTo>
                    <a:pt x="20366" y="365"/>
                  </a:lnTo>
                  <a:lnTo>
                    <a:pt x="1" y="365"/>
                  </a:lnTo>
                  <a:close/>
                </a:path>
              </a:pathLst>
            </a:custGeom>
            <a:solidFill>
              <a:srgbClr val="e84987"/>
            </a:solidFill>
            <a:ln w="9360">
              <a:solidFill>
                <a:srgbClr val="e84987"/>
              </a:solidFill>
              <a:round/>
            </a:ln>
          </p:spPr>
          <p:style>
            <a:lnRef idx="0"/>
            <a:fillRef idx="0"/>
            <a:effectRef idx="0"/>
            <a:fontRef idx="minor"/>
          </p:style>
        </p:sp>
      </p:grpSp>
      <p:sp>
        <p:nvSpPr>
          <p:cNvPr id="2295" name="CustomShape 27"/>
          <p:cNvSpPr/>
          <p:nvPr/>
        </p:nvSpPr>
        <p:spPr>
          <a:xfrm>
            <a:off x="525960" y="4341960"/>
            <a:ext cx="481320" cy="409320"/>
          </a:xfrm>
          <a:prstGeom prst="roundRect">
            <a:avLst>
              <a:gd name="adj" fmla="val 16667"/>
            </a:avLst>
          </a:prstGeom>
          <a:noFill/>
          <a:ln w="28440">
            <a:solidFill>
              <a:srgbClr val="84bde7"/>
            </a:solidFill>
            <a:round/>
          </a:ln>
        </p:spPr>
        <p:style>
          <a:lnRef idx="0"/>
          <a:fillRef idx="0"/>
          <a:effectRef idx="0"/>
          <a:fontRef idx="minor"/>
        </p:style>
      </p:sp>
      <p:sp>
        <p:nvSpPr>
          <p:cNvPr id="2296" name="CustomShape 28"/>
          <p:cNvSpPr/>
          <p:nvPr/>
        </p:nvSpPr>
        <p:spPr>
          <a:xfrm>
            <a:off x="576360" y="4341960"/>
            <a:ext cx="575280" cy="409320"/>
          </a:xfrm>
          <a:prstGeom prst="rect">
            <a:avLst/>
          </a:prstGeom>
          <a:noFill/>
          <a:ln>
            <a:noFill/>
          </a:ln>
        </p:spPr>
        <p:style>
          <a:lnRef idx="0"/>
          <a:fillRef idx="0"/>
          <a:effectRef idx="0"/>
          <a:fontRef idx="minor"/>
        </p:style>
        <p:txBody>
          <a:bodyPr lIns="90000" rIns="90000" tIns="45000" bIns="45000" anchor="ctr">
            <a:noAutofit/>
          </a:bodyPr>
          <a:p>
            <a:pPr>
              <a:lnSpc>
                <a:spcPct val="100000"/>
              </a:lnSpc>
            </a:pPr>
            <a:r>
              <a:rPr b="0" lang="fr-FR" sz="1800" spc="-1" strike="noStrike">
                <a:solidFill>
                  <a:srgbClr val="ffffff"/>
                </a:solidFill>
                <a:latin typeface="Arial"/>
                <a:ea typeface="DejaVu Sans"/>
              </a:rPr>
              <a:t>22</a:t>
            </a:r>
            <a:endParaRPr b="0" lang="fr-FR" sz="1800" spc="-1" strike="noStrike">
              <a:latin typeface="Arial"/>
            </a:endParaRPr>
          </a:p>
        </p:txBody>
      </p:sp>
      <p:pic>
        <p:nvPicPr>
          <p:cNvPr id="2297" name="" descr=""/>
          <p:cNvPicPr/>
          <p:nvPr/>
        </p:nvPicPr>
        <p:blipFill>
          <a:blip r:embed="rId1"/>
          <a:stretch/>
        </p:blipFill>
        <p:spPr>
          <a:xfrm>
            <a:off x="1368000" y="1080000"/>
            <a:ext cx="6408000" cy="3279960"/>
          </a:xfrm>
          <a:prstGeom prst="rect">
            <a:avLst/>
          </a:prstGeom>
          <a:ln>
            <a:noFill/>
          </a:ln>
        </p:spPr>
      </p:pic>
      <p:grpSp>
        <p:nvGrpSpPr>
          <p:cNvPr id="2298" name="Group 29"/>
          <p:cNvGrpSpPr/>
          <p:nvPr/>
        </p:nvGrpSpPr>
        <p:grpSpPr>
          <a:xfrm>
            <a:off x="1368360" y="1004760"/>
            <a:ext cx="6408000" cy="3355200"/>
            <a:chOff x="1368360" y="1004760"/>
            <a:chExt cx="6408000" cy="3355200"/>
          </a:xfrm>
        </p:grpSpPr>
        <p:sp>
          <p:nvSpPr>
            <p:cNvPr id="2299" name="CustomShape 30"/>
            <p:cNvSpPr/>
            <p:nvPr/>
          </p:nvSpPr>
          <p:spPr>
            <a:xfrm>
              <a:off x="1368360" y="1004760"/>
              <a:ext cx="6408000" cy="3355200"/>
            </a:xfrm>
            <a:prstGeom prst="roundRect">
              <a:avLst>
                <a:gd name="adj" fmla="val 4674"/>
              </a:avLst>
            </a:prstGeom>
            <a:noFill/>
            <a:ln w="28440">
              <a:solidFill>
                <a:srgbClr val="84bde7"/>
              </a:solidFill>
              <a:round/>
            </a:ln>
          </p:spPr>
          <p:style>
            <a:lnRef idx="0"/>
            <a:fillRef idx="0"/>
            <a:effectRef idx="0"/>
            <a:fontRef idx="minor"/>
          </p:style>
        </p:sp>
        <p:grpSp>
          <p:nvGrpSpPr>
            <p:cNvPr id="2300" name="Group 31"/>
            <p:cNvGrpSpPr/>
            <p:nvPr/>
          </p:nvGrpSpPr>
          <p:grpSpPr>
            <a:xfrm>
              <a:off x="1368360" y="1004760"/>
              <a:ext cx="6408000" cy="296640"/>
              <a:chOff x="1368360" y="1004760"/>
              <a:chExt cx="6408000" cy="296640"/>
            </a:xfrm>
          </p:grpSpPr>
          <p:sp>
            <p:nvSpPr>
              <p:cNvPr id="2301" name="CustomShape 32"/>
              <p:cNvSpPr/>
              <p:nvPr/>
            </p:nvSpPr>
            <p:spPr>
              <a:xfrm>
                <a:off x="1368360" y="1004760"/>
                <a:ext cx="6408000" cy="296640"/>
              </a:xfrm>
              <a:prstGeom prst="rect">
                <a:avLst/>
              </a:prstGeom>
              <a:solidFill>
                <a:srgbClr val="ffffff"/>
              </a:solidFill>
              <a:ln w="28440">
                <a:solidFill>
                  <a:srgbClr val="84bde7"/>
                </a:solidFill>
                <a:round/>
              </a:ln>
            </p:spPr>
            <p:style>
              <a:lnRef idx="0"/>
              <a:fillRef idx="0"/>
              <a:effectRef idx="0"/>
              <a:fontRef idx="minor"/>
            </p:style>
          </p:sp>
          <p:sp>
            <p:nvSpPr>
              <p:cNvPr id="2302" name="CustomShape 33"/>
              <p:cNvSpPr/>
              <p:nvPr/>
            </p:nvSpPr>
            <p:spPr>
              <a:xfrm>
                <a:off x="7288560" y="1098360"/>
                <a:ext cx="81720" cy="109440"/>
              </a:xfrm>
              <a:prstGeom prst="ellipse">
                <a:avLst/>
              </a:prstGeom>
              <a:solidFill>
                <a:srgbClr val="e84987"/>
              </a:solidFill>
              <a:ln>
                <a:noFill/>
              </a:ln>
            </p:spPr>
            <p:style>
              <a:lnRef idx="0"/>
              <a:fillRef idx="0"/>
              <a:effectRef idx="0"/>
              <a:fontRef idx="minor"/>
            </p:style>
          </p:sp>
          <p:sp>
            <p:nvSpPr>
              <p:cNvPr id="2303" name="CustomShape 34"/>
              <p:cNvSpPr/>
              <p:nvPr/>
            </p:nvSpPr>
            <p:spPr>
              <a:xfrm>
                <a:off x="7441560" y="1098360"/>
                <a:ext cx="81000" cy="109440"/>
              </a:xfrm>
              <a:prstGeom prst="ellipse">
                <a:avLst/>
              </a:prstGeom>
              <a:solidFill>
                <a:srgbClr val="e84987"/>
              </a:solidFill>
              <a:ln>
                <a:noFill/>
              </a:ln>
            </p:spPr>
            <p:style>
              <a:lnRef idx="0"/>
              <a:fillRef idx="0"/>
              <a:effectRef idx="0"/>
              <a:fontRef idx="minor"/>
            </p:style>
          </p:sp>
          <p:sp>
            <p:nvSpPr>
              <p:cNvPr id="2304" name="CustomShape 35"/>
              <p:cNvSpPr/>
              <p:nvPr/>
            </p:nvSpPr>
            <p:spPr>
              <a:xfrm>
                <a:off x="7593840" y="1098360"/>
                <a:ext cx="81360" cy="109440"/>
              </a:xfrm>
              <a:prstGeom prst="ellipse">
                <a:avLst/>
              </a:prstGeom>
              <a:solidFill>
                <a:srgbClr val="e84987"/>
              </a:solidFill>
              <a:ln>
                <a:noFill/>
              </a:ln>
            </p:spPr>
            <p:style>
              <a:lnRef idx="0"/>
              <a:fillRef idx="0"/>
              <a:effectRef idx="0"/>
              <a:fontRef idx="minor"/>
            </p:style>
          </p:sp>
        </p:grpSp>
      </p:gr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05" name="CustomShape 1"/>
          <p:cNvSpPr/>
          <p:nvPr/>
        </p:nvSpPr>
        <p:spPr>
          <a:xfrm>
            <a:off x="1080000" y="216000"/>
            <a:ext cx="6840000" cy="799920"/>
          </a:xfrm>
          <a:prstGeom prst="rect">
            <a:avLst/>
          </a:prstGeom>
          <a:noFill/>
          <a:ln>
            <a:noFill/>
          </a:ln>
        </p:spPr>
        <p:style>
          <a:lnRef idx="0"/>
          <a:fillRef idx="0"/>
          <a:effectRef idx="0"/>
          <a:fontRef idx="minor"/>
        </p:style>
        <p:txBody>
          <a:bodyPr lIns="90000" rIns="90000" tIns="91440" bIns="91440" anchor="b">
            <a:noAutofit/>
          </a:bodyPr>
          <a:p>
            <a:pPr algn="ctr">
              <a:lnSpc>
                <a:spcPct val="100000"/>
              </a:lnSpc>
              <a:spcBef>
                <a:spcPts val="1417"/>
              </a:spcBef>
              <a:spcAft>
                <a:spcPts val="3016"/>
              </a:spcAft>
              <a:tabLst>
                <a:tab algn="l" pos="0"/>
              </a:tabLst>
            </a:pPr>
            <a:r>
              <a:rPr b="1" lang="en" sz="2200" spc="-1" strike="noStrike">
                <a:solidFill>
                  <a:srgbClr val="e84987"/>
                </a:solidFill>
                <a:latin typeface="Assistant Medium"/>
                <a:ea typeface="Assistant Medium"/>
              </a:rPr>
              <a:t>Les avantages et les limites de la blockchain</a:t>
            </a:r>
            <a:endParaRPr b="0" lang="fr-FR" sz="2200" spc="-1" strike="noStrike">
              <a:latin typeface="Arial"/>
            </a:endParaRPr>
          </a:p>
        </p:txBody>
      </p:sp>
      <p:sp>
        <p:nvSpPr>
          <p:cNvPr id="2306" name="CustomShape 2"/>
          <p:cNvSpPr/>
          <p:nvPr/>
        </p:nvSpPr>
        <p:spPr>
          <a:xfrm>
            <a:off x="8119440" y="4359960"/>
            <a:ext cx="299520" cy="336600"/>
          </a:xfrm>
          <a:custGeom>
            <a:avLst/>
            <a:gdLst/>
            <a:ahLst/>
            <a:rect l="l" t="t" r="r" b="b"/>
            <a:pathLst>
              <a:path w="22575" h="25327">
                <a:moveTo>
                  <a:pt x="10186" y="0"/>
                </a:moveTo>
                <a:lnTo>
                  <a:pt x="8259" y="1927"/>
                </a:lnTo>
                <a:lnTo>
                  <a:pt x="17344" y="11012"/>
                </a:lnTo>
                <a:lnTo>
                  <a:pt x="0" y="11012"/>
                </a:lnTo>
                <a:lnTo>
                  <a:pt x="0" y="13764"/>
                </a:lnTo>
                <a:lnTo>
                  <a:pt x="17344" y="13764"/>
                </a:lnTo>
                <a:lnTo>
                  <a:pt x="8259" y="23124"/>
                </a:lnTo>
                <a:lnTo>
                  <a:pt x="10186" y="25327"/>
                </a:lnTo>
                <a:lnTo>
                  <a:pt x="22574" y="12388"/>
                </a:lnTo>
                <a:lnTo>
                  <a:pt x="10186" y="0"/>
                </a:lnTo>
                <a:close/>
              </a:path>
            </a:pathLst>
          </a:custGeom>
          <a:solidFill>
            <a:srgbClr val="e84987"/>
          </a:solidFill>
          <a:ln>
            <a:noFill/>
          </a:ln>
        </p:spPr>
        <p:style>
          <a:lnRef idx="0"/>
          <a:fillRef idx="0"/>
          <a:effectRef idx="0"/>
          <a:fontRef idx="minor"/>
        </p:style>
      </p:sp>
      <p:grpSp>
        <p:nvGrpSpPr>
          <p:cNvPr id="2307" name="Group 3"/>
          <p:cNvGrpSpPr/>
          <p:nvPr/>
        </p:nvGrpSpPr>
        <p:grpSpPr>
          <a:xfrm>
            <a:off x="7839720" y="288360"/>
            <a:ext cx="654480" cy="654480"/>
            <a:chOff x="7839720" y="288360"/>
            <a:chExt cx="654480" cy="654480"/>
          </a:xfrm>
        </p:grpSpPr>
        <p:sp>
          <p:nvSpPr>
            <p:cNvPr id="2308" name="CustomShape 4"/>
            <p:cNvSpPr/>
            <p:nvPr/>
          </p:nvSpPr>
          <p:spPr>
            <a:xfrm>
              <a:off x="7839720" y="288360"/>
              <a:ext cx="654480" cy="654480"/>
            </a:xfrm>
            <a:custGeom>
              <a:avLst/>
              <a:gdLst/>
              <a:ahLst/>
              <a:rect l="l" t="t" r="r" b="b"/>
              <a:pathLst>
                <a:path w="45899" h="45898">
                  <a:moveTo>
                    <a:pt x="22949" y="45898"/>
                  </a:moveTo>
                  <a:cubicBezTo>
                    <a:pt x="10305" y="45898"/>
                    <a:pt x="1" y="35594"/>
                    <a:pt x="1" y="22949"/>
                  </a:cubicBezTo>
                  <a:cubicBezTo>
                    <a:pt x="1" y="10305"/>
                    <a:pt x="10305" y="1"/>
                    <a:pt x="22949" y="1"/>
                  </a:cubicBezTo>
                  <a:cubicBezTo>
                    <a:pt x="35594" y="1"/>
                    <a:pt x="45898" y="10305"/>
                    <a:pt x="45898" y="22949"/>
                  </a:cubicBezTo>
                  <a:cubicBezTo>
                    <a:pt x="45898" y="35594"/>
                    <a:pt x="35594" y="45898"/>
                    <a:pt x="22949" y="45898"/>
                  </a:cubicBezTo>
                  <a:close/>
                  <a:moveTo>
                    <a:pt x="22949" y="396"/>
                  </a:moveTo>
                  <a:cubicBezTo>
                    <a:pt x="10517" y="396"/>
                    <a:pt x="365" y="10487"/>
                    <a:pt x="365" y="22949"/>
                  </a:cubicBezTo>
                  <a:cubicBezTo>
                    <a:pt x="365" y="35381"/>
                    <a:pt x="10487" y="45533"/>
                    <a:pt x="22949" y="45533"/>
                  </a:cubicBezTo>
                  <a:cubicBezTo>
                    <a:pt x="35381" y="45533"/>
                    <a:pt x="45503" y="35411"/>
                    <a:pt x="45503" y="22949"/>
                  </a:cubicBezTo>
                  <a:cubicBezTo>
                    <a:pt x="45503" y="10517"/>
                    <a:pt x="35412" y="396"/>
                    <a:pt x="22949" y="396"/>
                  </a:cubicBezTo>
                  <a:close/>
                </a:path>
              </a:pathLst>
            </a:custGeom>
            <a:solidFill>
              <a:srgbClr val="e84987"/>
            </a:solidFill>
            <a:ln w="9360">
              <a:solidFill>
                <a:srgbClr val="e84987"/>
              </a:solidFill>
              <a:round/>
            </a:ln>
          </p:spPr>
          <p:style>
            <a:lnRef idx="0"/>
            <a:fillRef idx="0"/>
            <a:effectRef idx="0"/>
            <a:fontRef idx="minor"/>
          </p:style>
        </p:sp>
        <p:sp>
          <p:nvSpPr>
            <p:cNvPr id="2309" name="CustomShape 5"/>
            <p:cNvSpPr/>
            <p:nvPr/>
          </p:nvSpPr>
          <p:spPr>
            <a:xfrm>
              <a:off x="7839720" y="288360"/>
              <a:ext cx="654480" cy="654480"/>
            </a:xfrm>
            <a:custGeom>
              <a:avLst/>
              <a:gdLst/>
              <a:ahLst/>
              <a:rect l="l" t="t" r="r" b="b"/>
              <a:pathLst>
                <a:path w="45899" h="45898">
                  <a:moveTo>
                    <a:pt x="22949" y="45898"/>
                  </a:moveTo>
                  <a:cubicBezTo>
                    <a:pt x="10305" y="45898"/>
                    <a:pt x="1" y="35594"/>
                    <a:pt x="1" y="22949"/>
                  </a:cubicBezTo>
                  <a:cubicBezTo>
                    <a:pt x="1" y="10305"/>
                    <a:pt x="10305" y="1"/>
                    <a:pt x="22949" y="1"/>
                  </a:cubicBezTo>
                  <a:cubicBezTo>
                    <a:pt x="35594" y="1"/>
                    <a:pt x="45898" y="10305"/>
                    <a:pt x="45898" y="22949"/>
                  </a:cubicBezTo>
                  <a:cubicBezTo>
                    <a:pt x="45898" y="35594"/>
                    <a:pt x="35594" y="45898"/>
                    <a:pt x="22949" y="45898"/>
                  </a:cubicBezTo>
                  <a:close/>
                  <a:moveTo>
                    <a:pt x="22949" y="396"/>
                  </a:moveTo>
                  <a:cubicBezTo>
                    <a:pt x="10517" y="396"/>
                    <a:pt x="365" y="10487"/>
                    <a:pt x="365" y="22949"/>
                  </a:cubicBezTo>
                  <a:cubicBezTo>
                    <a:pt x="365" y="35381"/>
                    <a:pt x="10487" y="45533"/>
                    <a:pt x="22949" y="45533"/>
                  </a:cubicBezTo>
                  <a:cubicBezTo>
                    <a:pt x="35381" y="45533"/>
                    <a:pt x="45503" y="35411"/>
                    <a:pt x="45503" y="22949"/>
                  </a:cubicBezTo>
                  <a:cubicBezTo>
                    <a:pt x="45503" y="10517"/>
                    <a:pt x="35412" y="396"/>
                    <a:pt x="22949" y="396"/>
                  </a:cubicBezTo>
                  <a:close/>
                </a:path>
              </a:pathLst>
            </a:custGeom>
            <a:solidFill>
              <a:srgbClr val="e84987"/>
            </a:solidFill>
            <a:ln w="9360">
              <a:solidFill>
                <a:srgbClr val="e84987"/>
              </a:solidFill>
              <a:round/>
            </a:ln>
          </p:spPr>
          <p:style>
            <a:lnRef idx="0"/>
            <a:fillRef idx="0"/>
            <a:effectRef idx="0"/>
            <a:fontRef idx="minor"/>
          </p:style>
        </p:sp>
        <p:sp>
          <p:nvSpPr>
            <p:cNvPr id="2310" name="CustomShape 6"/>
            <p:cNvSpPr/>
            <p:nvPr/>
          </p:nvSpPr>
          <p:spPr>
            <a:xfrm>
              <a:off x="7904520" y="288360"/>
              <a:ext cx="526320" cy="654480"/>
            </a:xfrm>
            <a:custGeom>
              <a:avLst/>
              <a:gdLst/>
              <a:ahLst/>
              <a:rect l="l" t="t" r="r" b="b"/>
              <a:pathLst>
                <a:path w="36932" h="45898">
                  <a:moveTo>
                    <a:pt x="18451" y="45898"/>
                  </a:moveTo>
                  <a:cubicBezTo>
                    <a:pt x="8268" y="45898"/>
                    <a:pt x="1" y="35594"/>
                    <a:pt x="1" y="22949"/>
                  </a:cubicBezTo>
                  <a:cubicBezTo>
                    <a:pt x="1" y="10305"/>
                    <a:pt x="8268" y="1"/>
                    <a:pt x="18451" y="1"/>
                  </a:cubicBezTo>
                  <a:cubicBezTo>
                    <a:pt x="28633" y="1"/>
                    <a:pt x="36931" y="10305"/>
                    <a:pt x="36931" y="22949"/>
                  </a:cubicBezTo>
                  <a:cubicBezTo>
                    <a:pt x="36931" y="35594"/>
                    <a:pt x="28633" y="45898"/>
                    <a:pt x="18451" y="45898"/>
                  </a:cubicBezTo>
                  <a:close/>
                  <a:moveTo>
                    <a:pt x="18451" y="396"/>
                  </a:moveTo>
                  <a:cubicBezTo>
                    <a:pt x="8481" y="396"/>
                    <a:pt x="365" y="10487"/>
                    <a:pt x="365" y="22949"/>
                  </a:cubicBezTo>
                  <a:cubicBezTo>
                    <a:pt x="365" y="35381"/>
                    <a:pt x="8451" y="45533"/>
                    <a:pt x="18451" y="45533"/>
                  </a:cubicBezTo>
                  <a:cubicBezTo>
                    <a:pt x="28420" y="45533"/>
                    <a:pt x="36536" y="35411"/>
                    <a:pt x="36536" y="22949"/>
                  </a:cubicBezTo>
                  <a:cubicBezTo>
                    <a:pt x="36506" y="10517"/>
                    <a:pt x="28420" y="396"/>
                    <a:pt x="18451" y="396"/>
                  </a:cubicBezTo>
                  <a:close/>
                </a:path>
              </a:pathLst>
            </a:custGeom>
            <a:solidFill>
              <a:srgbClr val="e84987"/>
            </a:solidFill>
            <a:ln w="9360">
              <a:solidFill>
                <a:srgbClr val="e84987"/>
              </a:solidFill>
              <a:round/>
            </a:ln>
          </p:spPr>
          <p:style>
            <a:lnRef idx="0"/>
            <a:fillRef idx="0"/>
            <a:effectRef idx="0"/>
            <a:fontRef idx="minor"/>
          </p:style>
        </p:sp>
        <p:sp>
          <p:nvSpPr>
            <p:cNvPr id="2311" name="CustomShape 7"/>
            <p:cNvSpPr/>
            <p:nvPr/>
          </p:nvSpPr>
          <p:spPr>
            <a:xfrm>
              <a:off x="7961400" y="288360"/>
              <a:ext cx="412560" cy="654480"/>
            </a:xfrm>
            <a:custGeom>
              <a:avLst/>
              <a:gdLst/>
              <a:ahLst/>
              <a:rect l="l" t="t" r="r" b="b"/>
              <a:pathLst>
                <a:path w="28998" h="45898">
                  <a:moveTo>
                    <a:pt x="14469" y="45898"/>
                  </a:moveTo>
                  <a:cubicBezTo>
                    <a:pt x="6505" y="45898"/>
                    <a:pt x="0" y="35594"/>
                    <a:pt x="0" y="22949"/>
                  </a:cubicBezTo>
                  <a:cubicBezTo>
                    <a:pt x="0" y="10305"/>
                    <a:pt x="6505" y="1"/>
                    <a:pt x="14469" y="1"/>
                  </a:cubicBezTo>
                  <a:cubicBezTo>
                    <a:pt x="22463" y="1"/>
                    <a:pt x="28937" y="10305"/>
                    <a:pt x="28937" y="22949"/>
                  </a:cubicBezTo>
                  <a:cubicBezTo>
                    <a:pt x="28998" y="35594"/>
                    <a:pt x="22493" y="45898"/>
                    <a:pt x="14469" y="45898"/>
                  </a:cubicBezTo>
                  <a:close/>
                  <a:moveTo>
                    <a:pt x="14469" y="396"/>
                  </a:moveTo>
                  <a:cubicBezTo>
                    <a:pt x="6687" y="396"/>
                    <a:pt x="365" y="10487"/>
                    <a:pt x="365" y="22949"/>
                  </a:cubicBezTo>
                  <a:cubicBezTo>
                    <a:pt x="365" y="35381"/>
                    <a:pt x="6687" y="45533"/>
                    <a:pt x="14469" y="45533"/>
                  </a:cubicBezTo>
                  <a:cubicBezTo>
                    <a:pt x="22250" y="45533"/>
                    <a:pt x="28572" y="35411"/>
                    <a:pt x="28572" y="22949"/>
                  </a:cubicBezTo>
                  <a:cubicBezTo>
                    <a:pt x="28603" y="10517"/>
                    <a:pt x="22250" y="396"/>
                    <a:pt x="14469" y="396"/>
                  </a:cubicBezTo>
                  <a:close/>
                </a:path>
              </a:pathLst>
            </a:custGeom>
            <a:solidFill>
              <a:srgbClr val="e84987"/>
            </a:solidFill>
            <a:ln w="9360">
              <a:solidFill>
                <a:srgbClr val="e84987"/>
              </a:solidFill>
              <a:round/>
            </a:ln>
          </p:spPr>
          <p:style>
            <a:lnRef idx="0"/>
            <a:fillRef idx="0"/>
            <a:effectRef idx="0"/>
            <a:fontRef idx="minor"/>
          </p:style>
        </p:sp>
        <p:sp>
          <p:nvSpPr>
            <p:cNvPr id="2312" name="CustomShape 8"/>
            <p:cNvSpPr/>
            <p:nvPr/>
          </p:nvSpPr>
          <p:spPr>
            <a:xfrm>
              <a:off x="8009640" y="288360"/>
              <a:ext cx="317520" cy="654480"/>
            </a:xfrm>
            <a:custGeom>
              <a:avLst/>
              <a:gdLst/>
              <a:ahLst/>
              <a:rect l="l" t="t" r="r" b="b"/>
              <a:pathLst>
                <a:path w="22342" h="45898">
                  <a:moveTo>
                    <a:pt x="11186" y="45898"/>
                  </a:moveTo>
                  <a:cubicBezTo>
                    <a:pt x="5016" y="45898"/>
                    <a:pt x="0" y="35594"/>
                    <a:pt x="0" y="22949"/>
                  </a:cubicBezTo>
                  <a:cubicBezTo>
                    <a:pt x="0" y="10305"/>
                    <a:pt x="5016" y="1"/>
                    <a:pt x="11186" y="1"/>
                  </a:cubicBezTo>
                  <a:cubicBezTo>
                    <a:pt x="17326" y="1"/>
                    <a:pt x="22341" y="10305"/>
                    <a:pt x="22341" y="22949"/>
                  </a:cubicBezTo>
                  <a:cubicBezTo>
                    <a:pt x="22341" y="35594"/>
                    <a:pt x="17326" y="45898"/>
                    <a:pt x="11186" y="45898"/>
                  </a:cubicBezTo>
                  <a:close/>
                  <a:moveTo>
                    <a:pt x="11186" y="396"/>
                  </a:moveTo>
                  <a:cubicBezTo>
                    <a:pt x="5259" y="396"/>
                    <a:pt x="426" y="10487"/>
                    <a:pt x="426" y="22949"/>
                  </a:cubicBezTo>
                  <a:cubicBezTo>
                    <a:pt x="426" y="35381"/>
                    <a:pt x="5259" y="45533"/>
                    <a:pt x="11186" y="45533"/>
                  </a:cubicBezTo>
                  <a:cubicBezTo>
                    <a:pt x="17113" y="45533"/>
                    <a:pt x="21916" y="35411"/>
                    <a:pt x="21916" y="22949"/>
                  </a:cubicBezTo>
                  <a:cubicBezTo>
                    <a:pt x="21916" y="10517"/>
                    <a:pt x="17113" y="396"/>
                    <a:pt x="11186" y="396"/>
                  </a:cubicBezTo>
                  <a:close/>
                </a:path>
              </a:pathLst>
            </a:custGeom>
            <a:solidFill>
              <a:srgbClr val="e84987"/>
            </a:solidFill>
            <a:ln w="9360">
              <a:solidFill>
                <a:srgbClr val="e84987"/>
              </a:solidFill>
              <a:round/>
            </a:ln>
          </p:spPr>
          <p:style>
            <a:lnRef idx="0"/>
            <a:fillRef idx="0"/>
            <a:effectRef idx="0"/>
            <a:fontRef idx="minor"/>
          </p:style>
        </p:sp>
        <p:sp>
          <p:nvSpPr>
            <p:cNvPr id="2313" name="CustomShape 9"/>
            <p:cNvSpPr/>
            <p:nvPr/>
          </p:nvSpPr>
          <p:spPr>
            <a:xfrm>
              <a:off x="8063280" y="288360"/>
              <a:ext cx="213480" cy="654480"/>
            </a:xfrm>
            <a:custGeom>
              <a:avLst/>
              <a:gdLst/>
              <a:ahLst/>
              <a:rect l="l" t="t" r="r" b="b"/>
              <a:pathLst>
                <a:path w="15078" h="45898">
                  <a:moveTo>
                    <a:pt x="7509" y="45898"/>
                  </a:moveTo>
                  <a:cubicBezTo>
                    <a:pt x="3284" y="45898"/>
                    <a:pt x="1" y="35837"/>
                    <a:pt x="1" y="22949"/>
                  </a:cubicBezTo>
                  <a:cubicBezTo>
                    <a:pt x="1" y="10061"/>
                    <a:pt x="3284" y="1"/>
                    <a:pt x="7509" y="1"/>
                  </a:cubicBezTo>
                  <a:cubicBezTo>
                    <a:pt x="11734" y="1"/>
                    <a:pt x="15047" y="10061"/>
                    <a:pt x="15047" y="22949"/>
                  </a:cubicBezTo>
                  <a:cubicBezTo>
                    <a:pt x="15077" y="35837"/>
                    <a:pt x="11734" y="45898"/>
                    <a:pt x="7509" y="45898"/>
                  </a:cubicBezTo>
                  <a:close/>
                  <a:moveTo>
                    <a:pt x="7509" y="396"/>
                  </a:moveTo>
                  <a:cubicBezTo>
                    <a:pt x="3557" y="396"/>
                    <a:pt x="366" y="10487"/>
                    <a:pt x="366" y="22949"/>
                  </a:cubicBezTo>
                  <a:cubicBezTo>
                    <a:pt x="366" y="35381"/>
                    <a:pt x="3557" y="45533"/>
                    <a:pt x="7509" y="45533"/>
                  </a:cubicBezTo>
                  <a:cubicBezTo>
                    <a:pt x="11460" y="45533"/>
                    <a:pt x="14652" y="35411"/>
                    <a:pt x="14652" y="22949"/>
                  </a:cubicBezTo>
                  <a:cubicBezTo>
                    <a:pt x="14652" y="10517"/>
                    <a:pt x="11460" y="396"/>
                    <a:pt x="7509" y="396"/>
                  </a:cubicBezTo>
                  <a:close/>
                </a:path>
              </a:pathLst>
            </a:custGeom>
            <a:solidFill>
              <a:srgbClr val="e84987"/>
            </a:solidFill>
            <a:ln w="9360">
              <a:solidFill>
                <a:srgbClr val="e84987"/>
              </a:solidFill>
              <a:round/>
            </a:ln>
          </p:spPr>
          <p:style>
            <a:lnRef idx="0"/>
            <a:fillRef idx="0"/>
            <a:effectRef idx="0"/>
            <a:fontRef idx="minor"/>
          </p:style>
        </p:sp>
        <p:sp>
          <p:nvSpPr>
            <p:cNvPr id="2314" name="CustomShape 10"/>
            <p:cNvSpPr/>
            <p:nvPr/>
          </p:nvSpPr>
          <p:spPr>
            <a:xfrm>
              <a:off x="8119800" y="288360"/>
              <a:ext cx="102960" cy="654480"/>
            </a:xfrm>
            <a:custGeom>
              <a:avLst/>
              <a:gdLst/>
              <a:ahLst/>
              <a:rect l="l" t="t" r="r" b="b"/>
              <a:pathLst>
                <a:path w="7357" h="45898">
                  <a:moveTo>
                    <a:pt x="3678" y="45898"/>
                  </a:moveTo>
                  <a:cubicBezTo>
                    <a:pt x="1277" y="45898"/>
                    <a:pt x="0" y="34074"/>
                    <a:pt x="0" y="22949"/>
                  </a:cubicBezTo>
                  <a:cubicBezTo>
                    <a:pt x="0" y="11824"/>
                    <a:pt x="1277" y="1"/>
                    <a:pt x="3678" y="1"/>
                  </a:cubicBezTo>
                  <a:cubicBezTo>
                    <a:pt x="6080" y="1"/>
                    <a:pt x="7356" y="11824"/>
                    <a:pt x="7356" y="22949"/>
                  </a:cubicBezTo>
                  <a:cubicBezTo>
                    <a:pt x="7356" y="34074"/>
                    <a:pt x="6019" y="45898"/>
                    <a:pt x="3678" y="45898"/>
                  </a:cubicBezTo>
                  <a:close/>
                  <a:moveTo>
                    <a:pt x="3678" y="396"/>
                  </a:moveTo>
                  <a:cubicBezTo>
                    <a:pt x="2128" y="396"/>
                    <a:pt x="396" y="9666"/>
                    <a:pt x="396" y="22949"/>
                  </a:cubicBezTo>
                  <a:cubicBezTo>
                    <a:pt x="396" y="36262"/>
                    <a:pt x="2158" y="45533"/>
                    <a:pt x="3678" y="45533"/>
                  </a:cubicBezTo>
                  <a:cubicBezTo>
                    <a:pt x="5198" y="45533"/>
                    <a:pt x="6931" y="36262"/>
                    <a:pt x="6931" y="22949"/>
                  </a:cubicBezTo>
                  <a:cubicBezTo>
                    <a:pt x="6931" y="9666"/>
                    <a:pt x="5198" y="396"/>
                    <a:pt x="3678" y="396"/>
                  </a:cubicBezTo>
                  <a:close/>
                </a:path>
              </a:pathLst>
            </a:custGeom>
            <a:solidFill>
              <a:srgbClr val="e84987"/>
            </a:solidFill>
            <a:ln w="9360">
              <a:solidFill>
                <a:srgbClr val="e84987"/>
              </a:solidFill>
              <a:round/>
            </a:ln>
          </p:spPr>
          <p:style>
            <a:lnRef idx="0"/>
            <a:fillRef idx="0"/>
            <a:effectRef idx="0"/>
            <a:fontRef idx="minor"/>
          </p:style>
        </p:sp>
        <p:sp>
          <p:nvSpPr>
            <p:cNvPr id="2315" name="CustomShape 11"/>
            <p:cNvSpPr/>
            <p:nvPr/>
          </p:nvSpPr>
          <p:spPr>
            <a:xfrm>
              <a:off x="8165160" y="291240"/>
              <a:ext cx="3240" cy="649440"/>
            </a:xfrm>
            <a:custGeom>
              <a:avLst/>
              <a:gdLst/>
              <a:ahLst/>
              <a:rect l="l" t="t" r="r" b="b"/>
              <a:pathLst>
                <a:path w="366" h="45534">
                  <a:moveTo>
                    <a:pt x="1" y="1"/>
                  </a:moveTo>
                  <a:lnTo>
                    <a:pt x="366" y="1"/>
                  </a:lnTo>
                  <a:lnTo>
                    <a:pt x="366" y="45533"/>
                  </a:lnTo>
                  <a:lnTo>
                    <a:pt x="1" y="45533"/>
                  </a:lnTo>
                  <a:close/>
                </a:path>
              </a:pathLst>
            </a:custGeom>
            <a:solidFill>
              <a:srgbClr val="e84987"/>
            </a:solidFill>
            <a:ln w="9360">
              <a:solidFill>
                <a:srgbClr val="e84987"/>
              </a:solidFill>
              <a:round/>
            </a:ln>
          </p:spPr>
          <p:style>
            <a:lnRef idx="0"/>
            <a:fillRef idx="0"/>
            <a:effectRef idx="0"/>
            <a:fontRef idx="minor"/>
          </p:style>
        </p:sp>
        <p:sp>
          <p:nvSpPr>
            <p:cNvPr id="2316" name="CustomShape 12"/>
            <p:cNvSpPr/>
            <p:nvPr/>
          </p:nvSpPr>
          <p:spPr>
            <a:xfrm>
              <a:off x="7848360" y="664200"/>
              <a:ext cx="636840" cy="3240"/>
            </a:xfrm>
            <a:custGeom>
              <a:avLst/>
              <a:gdLst/>
              <a:ahLst/>
              <a:rect l="l" t="t" r="r" b="b"/>
              <a:pathLst>
                <a:path w="44652" h="366">
                  <a:moveTo>
                    <a:pt x="0" y="0"/>
                  </a:moveTo>
                  <a:lnTo>
                    <a:pt x="44652" y="0"/>
                  </a:lnTo>
                  <a:lnTo>
                    <a:pt x="44652" y="365"/>
                  </a:lnTo>
                  <a:lnTo>
                    <a:pt x="0" y="365"/>
                  </a:lnTo>
                  <a:close/>
                </a:path>
              </a:pathLst>
            </a:custGeom>
            <a:solidFill>
              <a:srgbClr val="e84987"/>
            </a:solidFill>
            <a:ln w="9360">
              <a:solidFill>
                <a:srgbClr val="e84987"/>
              </a:solidFill>
              <a:round/>
            </a:ln>
          </p:spPr>
          <p:style>
            <a:lnRef idx="0"/>
            <a:fillRef idx="0"/>
            <a:effectRef idx="0"/>
            <a:fontRef idx="minor"/>
          </p:style>
        </p:sp>
        <p:sp>
          <p:nvSpPr>
            <p:cNvPr id="2317" name="CustomShape 13"/>
            <p:cNvSpPr/>
            <p:nvPr/>
          </p:nvSpPr>
          <p:spPr>
            <a:xfrm>
              <a:off x="7857360" y="712440"/>
              <a:ext cx="619920" cy="3600"/>
            </a:xfrm>
            <a:custGeom>
              <a:avLst/>
              <a:gdLst/>
              <a:ahLst/>
              <a:rect l="l" t="t" r="r" b="b"/>
              <a:pathLst>
                <a:path w="43467" h="396">
                  <a:moveTo>
                    <a:pt x="1" y="0"/>
                  </a:moveTo>
                  <a:lnTo>
                    <a:pt x="43467" y="0"/>
                  </a:lnTo>
                  <a:lnTo>
                    <a:pt x="43467" y="395"/>
                  </a:lnTo>
                  <a:lnTo>
                    <a:pt x="1" y="395"/>
                  </a:lnTo>
                  <a:close/>
                </a:path>
              </a:pathLst>
            </a:custGeom>
            <a:solidFill>
              <a:srgbClr val="e84987"/>
            </a:solidFill>
            <a:ln w="9360">
              <a:solidFill>
                <a:srgbClr val="e84987"/>
              </a:solidFill>
              <a:round/>
            </a:ln>
          </p:spPr>
          <p:style>
            <a:lnRef idx="0"/>
            <a:fillRef idx="0"/>
            <a:effectRef idx="0"/>
            <a:fontRef idx="minor"/>
          </p:style>
        </p:sp>
        <p:sp>
          <p:nvSpPr>
            <p:cNvPr id="2318" name="CustomShape 14"/>
            <p:cNvSpPr/>
            <p:nvPr/>
          </p:nvSpPr>
          <p:spPr>
            <a:xfrm>
              <a:off x="7877160" y="760680"/>
              <a:ext cx="578520" cy="3600"/>
            </a:xfrm>
            <a:custGeom>
              <a:avLst/>
              <a:gdLst/>
              <a:ahLst/>
              <a:rect l="l" t="t" r="r" b="b"/>
              <a:pathLst>
                <a:path w="40579" h="396">
                  <a:moveTo>
                    <a:pt x="1" y="0"/>
                  </a:moveTo>
                  <a:lnTo>
                    <a:pt x="40579" y="0"/>
                  </a:lnTo>
                  <a:lnTo>
                    <a:pt x="40579" y="395"/>
                  </a:lnTo>
                  <a:lnTo>
                    <a:pt x="1" y="395"/>
                  </a:lnTo>
                  <a:close/>
                </a:path>
              </a:pathLst>
            </a:custGeom>
            <a:solidFill>
              <a:srgbClr val="e84987"/>
            </a:solidFill>
            <a:ln w="9360">
              <a:solidFill>
                <a:srgbClr val="e84987"/>
              </a:solidFill>
              <a:round/>
            </a:ln>
          </p:spPr>
          <p:style>
            <a:lnRef idx="0"/>
            <a:fillRef idx="0"/>
            <a:effectRef idx="0"/>
            <a:fontRef idx="minor"/>
          </p:style>
        </p:sp>
        <p:sp>
          <p:nvSpPr>
            <p:cNvPr id="2319" name="CustomShape 15"/>
            <p:cNvSpPr/>
            <p:nvPr/>
          </p:nvSpPr>
          <p:spPr>
            <a:xfrm>
              <a:off x="7904880" y="803520"/>
              <a:ext cx="524520" cy="3240"/>
            </a:xfrm>
            <a:custGeom>
              <a:avLst/>
              <a:gdLst/>
              <a:ahLst/>
              <a:rect l="l" t="t" r="r" b="b"/>
              <a:pathLst>
                <a:path w="36811" h="366">
                  <a:moveTo>
                    <a:pt x="1" y="1"/>
                  </a:moveTo>
                  <a:lnTo>
                    <a:pt x="36810" y="1"/>
                  </a:lnTo>
                  <a:lnTo>
                    <a:pt x="36810" y="366"/>
                  </a:lnTo>
                  <a:lnTo>
                    <a:pt x="1" y="366"/>
                  </a:lnTo>
                  <a:close/>
                </a:path>
              </a:pathLst>
            </a:custGeom>
            <a:solidFill>
              <a:srgbClr val="e84987"/>
            </a:solidFill>
            <a:ln w="9360">
              <a:solidFill>
                <a:srgbClr val="e84987"/>
              </a:solidFill>
              <a:round/>
            </a:ln>
          </p:spPr>
          <p:style>
            <a:lnRef idx="0"/>
            <a:fillRef idx="0"/>
            <a:effectRef idx="0"/>
            <a:fontRef idx="minor"/>
          </p:style>
        </p:sp>
        <p:sp>
          <p:nvSpPr>
            <p:cNvPr id="2320" name="CustomShape 16"/>
            <p:cNvSpPr/>
            <p:nvPr/>
          </p:nvSpPr>
          <p:spPr>
            <a:xfrm>
              <a:off x="7937280" y="842400"/>
              <a:ext cx="457920" cy="3240"/>
            </a:xfrm>
            <a:custGeom>
              <a:avLst/>
              <a:gdLst/>
              <a:ahLst/>
              <a:rect l="l" t="t" r="r" b="b"/>
              <a:pathLst>
                <a:path w="32160" h="366">
                  <a:moveTo>
                    <a:pt x="1" y="0"/>
                  </a:moveTo>
                  <a:lnTo>
                    <a:pt x="32159" y="0"/>
                  </a:lnTo>
                  <a:lnTo>
                    <a:pt x="32159" y="365"/>
                  </a:lnTo>
                  <a:lnTo>
                    <a:pt x="1" y="365"/>
                  </a:lnTo>
                  <a:close/>
                </a:path>
              </a:pathLst>
            </a:custGeom>
            <a:solidFill>
              <a:srgbClr val="e84987"/>
            </a:solidFill>
            <a:ln w="9360">
              <a:solidFill>
                <a:srgbClr val="e84987"/>
              </a:solidFill>
              <a:round/>
            </a:ln>
          </p:spPr>
          <p:style>
            <a:lnRef idx="0"/>
            <a:fillRef idx="0"/>
            <a:effectRef idx="0"/>
            <a:fontRef idx="minor"/>
          </p:style>
        </p:sp>
        <p:sp>
          <p:nvSpPr>
            <p:cNvPr id="2321" name="CustomShape 17"/>
            <p:cNvSpPr/>
            <p:nvPr/>
          </p:nvSpPr>
          <p:spPr>
            <a:xfrm>
              <a:off x="7977600" y="877680"/>
              <a:ext cx="377640" cy="3600"/>
            </a:xfrm>
            <a:custGeom>
              <a:avLst/>
              <a:gdLst/>
              <a:ahLst/>
              <a:rect l="l" t="t" r="r" b="b"/>
              <a:pathLst>
                <a:path w="26537" h="396">
                  <a:moveTo>
                    <a:pt x="1" y="1"/>
                  </a:moveTo>
                  <a:lnTo>
                    <a:pt x="26536" y="1"/>
                  </a:lnTo>
                  <a:lnTo>
                    <a:pt x="26536" y="396"/>
                  </a:lnTo>
                  <a:lnTo>
                    <a:pt x="1" y="396"/>
                  </a:lnTo>
                  <a:close/>
                </a:path>
              </a:pathLst>
            </a:custGeom>
            <a:solidFill>
              <a:srgbClr val="e84987"/>
            </a:solidFill>
            <a:ln w="9360">
              <a:solidFill>
                <a:srgbClr val="e84987"/>
              </a:solidFill>
              <a:round/>
            </a:ln>
          </p:spPr>
          <p:style>
            <a:lnRef idx="0"/>
            <a:fillRef idx="0"/>
            <a:effectRef idx="0"/>
            <a:fontRef idx="minor"/>
          </p:style>
        </p:sp>
        <p:sp>
          <p:nvSpPr>
            <p:cNvPr id="2322" name="CustomShape 18"/>
            <p:cNvSpPr/>
            <p:nvPr/>
          </p:nvSpPr>
          <p:spPr>
            <a:xfrm>
              <a:off x="8022240" y="905040"/>
              <a:ext cx="289080" cy="3240"/>
            </a:xfrm>
            <a:custGeom>
              <a:avLst/>
              <a:gdLst/>
              <a:ahLst/>
              <a:rect l="l" t="t" r="r" b="b"/>
              <a:pathLst>
                <a:path w="20366" h="366">
                  <a:moveTo>
                    <a:pt x="1" y="0"/>
                  </a:moveTo>
                  <a:lnTo>
                    <a:pt x="20366" y="0"/>
                  </a:lnTo>
                  <a:lnTo>
                    <a:pt x="20366" y="365"/>
                  </a:lnTo>
                  <a:lnTo>
                    <a:pt x="1" y="365"/>
                  </a:lnTo>
                  <a:close/>
                </a:path>
              </a:pathLst>
            </a:custGeom>
            <a:solidFill>
              <a:srgbClr val="e84987"/>
            </a:solidFill>
            <a:ln w="9360">
              <a:solidFill>
                <a:srgbClr val="e84987"/>
              </a:solidFill>
              <a:round/>
            </a:ln>
          </p:spPr>
          <p:style>
            <a:lnRef idx="0"/>
            <a:fillRef idx="0"/>
            <a:effectRef idx="0"/>
            <a:fontRef idx="minor"/>
          </p:style>
        </p:sp>
        <p:sp>
          <p:nvSpPr>
            <p:cNvPr id="2323" name="CustomShape 19"/>
            <p:cNvSpPr/>
            <p:nvPr/>
          </p:nvSpPr>
          <p:spPr>
            <a:xfrm>
              <a:off x="7842240" y="618120"/>
              <a:ext cx="650520" cy="3240"/>
            </a:xfrm>
            <a:custGeom>
              <a:avLst/>
              <a:gdLst/>
              <a:ahLst/>
              <a:rect l="l" t="t" r="r" b="b"/>
              <a:pathLst>
                <a:path w="45625" h="366">
                  <a:moveTo>
                    <a:pt x="1" y="0"/>
                  </a:moveTo>
                  <a:lnTo>
                    <a:pt x="45625" y="0"/>
                  </a:lnTo>
                  <a:lnTo>
                    <a:pt x="45625" y="365"/>
                  </a:lnTo>
                  <a:lnTo>
                    <a:pt x="1" y="365"/>
                  </a:lnTo>
                  <a:close/>
                </a:path>
              </a:pathLst>
            </a:custGeom>
            <a:solidFill>
              <a:srgbClr val="e84987"/>
            </a:solidFill>
            <a:ln w="9360">
              <a:solidFill>
                <a:srgbClr val="e84987"/>
              </a:solidFill>
              <a:round/>
            </a:ln>
          </p:spPr>
          <p:style>
            <a:lnRef idx="0"/>
            <a:fillRef idx="0"/>
            <a:effectRef idx="0"/>
            <a:fontRef idx="minor"/>
          </p:style>
        </p:sp>
        <p:sp>
          <p:nvSpPr>
            <p:cNvPr id="2324" name="CustomShape 20"/>
            <p:cNvSpPr/>
            <p:nvPr/>
          </p:nvSpPr>
          <p:spPr>
            <a:xfrm>
              <a:off x="7848360" y="568080"/>
              <a:ext cx="636840" cy="3240"/>
            </a:xfrm>
            <a:custGeom>
              <a:avLst/>
              <a:gdLst/>
              <a:ahLst/>
              <a:rect l="l" t="t" r="r" b="b"/>
              <a:pathLst>
                <a:path w="44652" h="366">
                  <a:moveTo>
                    <a:pt x="0" y="1"/>
                  </a:moveTo>
                  <a:lnTo>
                    <a:pt x="44652" y="1"/>
                  </a:lnTo>
                  <a:lnTo>
                    <a:pt x="44652" y="366"/>
                  </a:lnTo>
                  <a:lnTo>
                    <a:pt x="0" y="366"/>
                  </a:lnTo>
                  <a:close/>
                </a:path>
              </a:pathLst>
            </a:custGeom>
            <a:solidFill>
              <a:srgbClr val="e84987"/>
            </a:solidFill>
            <a:ln w="9360">
              <a:solidFill>
                <a:srgbClr val="e84987"/>
              </a:solidFill>
              <a:round/>
            </a:ln>
          </p:spPr>
          <p:style>
            <a:lnRef idx="0"/>
            <a:fillRef idx="0"/>
            <a:effectRef idx="0"/>
            <a:fontRef idx="minor"/>
          </p:style>
        </p:sp>
        <p:sp>
          <p:nvSpPr>
            <p:cNvPr id="2325" name="CustomShape 21"/>
            <p:cNvSpPr/>
            <p:nvPr/>
          </p:nvSpPr>
          <p:spPr>
            <a:xfrm>
              <a:off x="7857360" y="519480"/>
              <a:ext cx="619920" cy="3600"/>
            </a:xfrm>
            <a:custGeom>
              <a:avLst/>
              <a:gdLst/>
              <a:ahLst/>
              <a:rect l="l" t="t" r="r" b="b"/>
              <a:pathLst>
                <a:path w="43467" h="396">
                  <a:moveTo>
                    <a:pt x="1" y="1"/>
                  </a:moveTo>
                  <a:lnTo>
                    <a:pt x="43467" y="1"/>
                  </a:lnTo>
                  <a:lnTo>
                    <a:pt x="43467" y="396"/>
                  </a:lnTo>
                  <a:lnTo>
                    <a:pt x="1" y="396"/>
                  </a:lnTo>
                  <a:close/>
                </a:path>
              </a:pathLst>
            </a:custGeom>
            <a:solidFill>
              <a:srgbClr val="e84987"/>
            </a:solidFill>
            <a:ln w="9360">
              <a:solidFill>
                <a:srgbClr val="e84987"/>
              </a:solidFill>
              <a:round/>
            </a:ln>
          </p:spPr>
          <p:style>
            <a:lnRef idx="0"/>
            <a:fillRef idx="0"/>
            <a:effectRef idx="0"/>
            <a:fontRef idx="minor"/>
          </p:style>
        </p:sp>
        <p:sp>
          <p:nvSpPr>
            <p:cNvPr id="2326" name="CustomShape 22"/>
            <p:cNvSpPr/>
            <p:nvPr/>
          </p:nvSpPr>
          <p:spPr>
            <a:xfrm>
              <a:off x="7877160" y="471240"/>
              <a:ext cx="578520" cy="3600"/>
            </a:xfrm>
            <a:custGeom>
              <a:avLst/>
              <a:gdLst/>
              <a:ahLst/>
              <a:rect l="l" t="t" r="r" b="b"/>
              <a:pathLst>
                <a:path w="40579" h="396">
                  <a:moveTo>
                    <a:pt x="1" y="1"/>
                  </a:moveTo>
                  <a:lnTo>
                    <a:pt x="40579" y="1"/>
                  </a:lnTo>
                  <a:lnTo>
                    <a:pt x="40579" y="396"/>
                  </a:lnTo>
                  <a:lnTo>
                    <a:pt x="1" y="396"/>
                  </a:lnTo>
                  <a:close/>
                </a:path>
              </a:pathLst>
            </a:custGeom>
            <a:solidFill>
              <a:srgbClr val="e84987"/>
            </a:solidFill>
            <a:ln w="9360">
              <a:solidFill>
                <a:srgbClr val="e84987"/>
              </a:solidFill>
              <a:round/>
            </a:ln>
          </p:spPr>
          <p:style>
            <a:lnRef idx="0"/>
            <a:fillRef idx="0"/>
            <a:effectRef idx="0"/>
            <a:fontRef idx="minor"/>
          </p:style>
        </p:sp>
        <p:sp>
          <p:nvSpPr>
            <p:cNvPr id="2327" name="CustomShape 23"/>
            <p:cNvSpPr/>
            <p:nvPr/>
          </p:nvSpPr>
          <p:spPr>
            <a:xfrm>
              <a:off x="7904880" y="428400"/>
              <a:ext cx="524520" cy="3600"/>
            </a:xfrm>
            <a:custGeom>
              <a:avLst/>
              <a:gdLst/>
              <a:ahLst/>
              <a:rect l="l" t="t" r="r" b="b"/>
              <a:pathLst>
                <a:path w="36811" h="397">
                  <a:moveTo>
                    <a:pt x="1" y="1"/>
                  </a:moveTo>
                  <a:lnTo>
                    <a:pt x="36810" y="1"/>
                  </a:lnTo>
                  <a:lnTo>
                    <a:pt x="36810" y="396"/>
                  </a:lnTo>
                  <a:lnTo>
                    <a:pt x="1" y="396"/>
                  </a:lnTo>
                  <a:close/>
                </a:path>
              </a:pathLst>
            </a:custGeom>
            <a:solidFill>
              <a:srgbClr val="e84987"/>
            </a:solidFill>
            <a:ln w="9360">
              <a:solidFill>
                <a:srgbClr val="e84987"/>
              </a:solidFill>
              <a:round/>
            </a:ln>
          </p:spPr>
          <p:style>
            <a:lnRef idx="0"/>
            <a:fillRef idx="0"/>
            <a:effectRef idx="0"/>
            <a:fontRef idx="minor"/>
          </p:style>
        </p:sp>
        <p:sp>
          <p:nvSpPr>
            <p:cNvPr id="2328" name="CustomShape 24"/>
            <p:cNvSpPr/>
            <p:nvPr/>
          </p:nvSpPr>
          <p:spPr>
            <a:xfrm>
              <a:off x="7937280" y="389520"/>
              <a:ext cx="457920" cy="3600"/>
            </a:xfrm>
            <a:custGeom>
              <a:avLst/>
              <a:gdLst/>
              <a:ahLst/>
              <a:rect l="l" t="t" r="r" b="b"/>
              <a:pathLst>
                <a:path w="32160" h="396">
                  <a:moveTo>
                    <a:pt x="1" y="0"/>
                  </a:moveTo>
                  <a:lnTo>
                    <a:pt x="32159" y="0"/>
                  </a:lnTo>
                  <a:lnTo>
                    <a:pt x="32159" y="395"/>
                  </a:lnTo>
                  <a:lnTo>
                    <a:pt x="1" y="395"/>
                  </a:lnTo>
                  <a:close/>
                </a:path>
              </a:pathLst>
            </a:custGeom>
            <a:solidFill>
              <a:srgbClr val="e84987"/>
            </a:solidFill>
            <a:ln w="9360">
              <a:solidFill>
                <a:srgbClr val="e84987"/>
              </a:solidFill>
              <a:round/>
            </a:ln>
          </p:spPr>
          <p:style>
            <a:lnRef idx="0"/>
            <a:fillRef idx="0"/>
            <a:effectRef idx="0"/>
            <a:fontRef idx="minor"/>
          </p:style>
        </p:sp>
        <p:sp>
          <p:nvSpPr>
            <p:cNvPr id="2329" name="CustomShape 25"/>
            <p:cNvSpPr/>
            <p:nvPr/>
          </p:nvSpPr>
          <p:spPr>
            <a:xfrm>
              <a:off x="7977600" y="354240"/>
              <a:ext cx="377640" cy="3600"/>
            </a:xfrm>
            <a:custGeom>
              <a:avLst/>
              <a:gdLst/>
              <a:ahLst/>
              <a:rect l="l" t="t" r="r" b="b"/>
              <a:pathLst>
                <a:path w="26537" h="396">
                  <a:moveTo>
                    <a:pt x="1" y="0"/>
                  </a:moveTo>
                  <a:lnTo>
                    <a:pt x="26536" y="0"/>
                  </a:lnTo>
                  <a:lnTo>
                    <a:pt x="26536" y="395"/>
                  </a:lnTo>
                  <a:lnTo>
                    <a:pt x="1" y="395"/>
                  </a:lnTo>
                  <a:close/>
                </a:path>
              </a:pathLst>
            </a:custGeom>
            <a:solidFill>
              <a:srgbClr val="e84987"/>
            </a:solidFill>
            <a:ln w="9360">
              <a:solidFill>
                <a:srgbClr val="e84987"/>
              </a:solidFill>
              <a:round/>
            </a:ln>
          </p:spPr>
          <p:style>
            <a:lnRef idx="0"/>
            <a:fillRef idx="0"/>
            <a:effectRef idx="0"/>
            <a:fontRef idx="minor"/>
          </p:style>
        </p:sp>
        <p:sp>
          <p:nvSpPr>
            <p:cNvPr id="2330" name="CustomShape 26"/>
            <p:cNvSpPr/>
            <p:nvPr/>
          </p:nvSpPr>
          <p:spPr>
            <a:xfrm>
              <a:off x="8022240" y="327240"/>
              <a:ext cx="289080" cy="3240"/>
            </a:xfrm>
            <a:custGeom>
              <a:avLst/>
              <a:gdLst/>
              <a:ahLst/>
              <a:rect l="l" t="t" r="r" b="b"/>
              <a:pathLst>
                <a:path w="20366" h="366">
                  <a:moveTo>
                    <a:pt x="1" y="1"/>
                  </a:moveTo>
                  <a:lnTo>
                    <a:pt x="20366" y="1"/>
                  </a:lnTo>
                  <a:lnTo>
                    <a:pt x="20366" y="365"/>
                  </a:lnTo>
                  <a:lnTo>
                    <a:pt x="1" y="365"/>
                  </a:lnTo>
                  <a:close/>
                </a:path>
              </a:pathLst>
            </a:custGeom>
            <a:solidFill>
              <a:srgbClr val="e84987"/>
            </a:solidFill>
            <a:ln w="9360">
              <a:solidFill>
                <a:srgbClr val="e84987"/>
              </a:solidFill>
              <a:round/>
            </a:ln>
          </p:spPr>
          <p:style>
            <a:lnRef idx="0"/>
            <a:fillRef idx="0"/>
            <a:effectRef idx="0"/>
            <a:fontRef idx="minor"/>
          </p:style>
        </p:sp>
      </p:grpSp>
      <p:sp>
        <p:nvSpPr>
          <p:cNvPr id="2331" name="CustomShape 27"/>
          <p:cNvSpPr/>
          <p:nvPr/>
        </p:nvSpPr>
        <p:spPr>
          <a:xfrm>
            <a:off x="525960" y="4341960"/>
            <a:ext cx="481320" cy="409320"/>
          </a:xfrm>
          <a:prstGeom prst="roundRect">
            <a:avLst>
              <a:gd name="adj" fmla="val 16667"/>
            </a:avLst>
          </a:prstGeom>
          <a:noFill/>
          <a:ln w="28440">
            <a:solidFill>
              <a:srgbClr val="84bde7"/>
            </a:solidFill>
            <a:round/>
          </a:ln>
        </p:spPr>
        <p:style>
          <a:lnRef idx="0"/>
          <a:fillRef idx="0"/>
          <a:effectRef idx="0"/>
          <a:fontRef idx="minor"/>
        </p:style>
      </p:sp>
      <p:sp>
        <p:nvSpPr>
          <p:cNvPr id="2332" name="CustomShape 28"/>
          <p:cNvSpPr/>
          <p:nvPr/>
        </p:nvSpPr>
        <p:spPr>
          <a:xfrm>
            <a:off x="576360" y="4341960"/>
            <a:ext cx="575280" cy="409320"/>
          </a:xfrm>
          <a:prstGeom prst="rect">
            <a:avLst/>
          </a:prstGeom>
          <a:noFill/>
          <a:ln>
            <a:noFill/>
          </a:ln>
        </p:spPr>
        <p:style>
          <a:lnRef idx="0"/>
          <a:fillRef idx="0"/>
          <a:effectRef idx="0"/>
          <a:fontRef idx="minor"/>
        </p:style>
        <p:txBody>
          <a:bodyPr lIns="90000" rIns="90000" tIns="45000" bIns="45000" anchor="ctr">
            <a:noAutofit/>
          </a:bodyPr>
          <a:p>
            <a:pPr>
              <a:lnSpc>
                <a:spcPct val="100000"/>
              </a:lnSpc>
            </a:pPr>
            <a:r>
              <a:rPr b="0" lang="fr-FR" sz="1800" spc="-1" strike="noStrike">
                <a:solidFill>
                  <a:srgbClr val="ffffff"/>
                </a:solidFill>
                <a:latin typeface="Arial"/>
                <a:ea typeface="DejaVu Sans"/>
              </a:rPr>
              <a:t>23</a:t>
            </a:r>
            <a:endParaRPr b="0" lang="fr-FR" sz="1800" spc="-1" strike="noStrike">
              <a:latin typeface="Arial"/>
            </a:endParaRPr>
          </a:p>
        </p:txBody>
      </p:sp>
      <p:graphicFrame>
        <p:nvGraphicFramePr>
          <p:cNvPr id="2333" name="Table 29"/>
          <p:cNvGraphicFramePr/>
          <p:nvPr/>
        </p:nvGraphicFramePr>
        <p:xfrm>
          <a:off x="1368720" y="1301760"/>
          <a:ext cx="6407640" cy="3057840"/>
        </p:xfrm>
        <a:graphic>
          <a:graphicData uri="http://schemas.openxmlformats.org/drawingml/2006/table">
            <a:tbl>
              <a:tblPr/>
              <a:tblGrid>
                <a:gridCol w="3202920"/>
                <a:gridCol w="3204720"/>
              </a:tblGrid>
              <a:tr h="691920">
                <a:tc>
                  <a:txBody>
                    <a:bodyPr lIns="90000" rIns="90000" tIns="46800" bIns="46800" anchor="ctr">
                      <a:noAutofit/>
                    </a:bodyPr>
                    <a:p>
                      <a:pPr algn="ctr"/>
                      <a:r>
                        <a:rPr b="1" lang="fr-FR" sz="1500" spc="-1" strike="noStrike">
                          <a:latin typeface="Arial"/>
                        </a:rPr>
                        <a:t>Avantages</a:t>
                      </a:r>
                      <a:endParaRPr b="1" lang="fr-FR" sz="15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lIns="90000" rIns="90000" tIns="46800" bIns="46800" anchor="ctr">
                      <a:noAutofit/>
                    </a:bodyPr>
                    <a:p>
                      <a:pPr algn="ctr"/>
                      <a:r>
                        <a:rPr b="1" lang="fr-FR" sz="1500" spc="-1" strike="noStrike">
                          <a:latin typeface="Arial"/>
                        </a:rPr>
                        <a:t>Limites</a:t>
                      </a:r>
                      <a:endParaRPr b="1" lang="fr-FR" sz="15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r>
              <a:tr h="693720">
                <a:tc>
                  <a:txBody>
                    <a:bodyPr lIns="90000" rIns="90000" tIns="46800" bIns="46800" anchor="ctr">
                      <a:noAutofit/>
                    </a:bodyPr>
                    <a:p>
                      <a:pPr algn="ctr"/>
                      <a:r>
                        <a:rPr b="1" lang="fr-FR" sz="1500" spc="-1" strike="noStrike">
                          <a:latin typeface="Arial"/>
                        </a:rPr>
                        <a:t>Blocage de vol d'identité</a:t>
                      </a:r>
                      <a:endParaRPr b="0" lang="fr-FR" sz="15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tIns="46800" bIns="46800" anchor="ctr">
                      <a:noAutofit/>
                    </a:bodyPr>
                    <a:p>
                      <a:pPr algn="ctr"/>
                      <a:r>
                        <a:rPr b="1" lang="fr-FR" sz="1500" spc="-1" strike="noStrike">
                          <a:latin typeface="Arial"/>
                        </a:rPr>
                        <a:t>Sécurité et confidentialité des données</a:t>
                      </a:r>
                      <a:endParaRPr b="0" lang="fr-FR" sz="15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693720">
                <a:tc>
                  <a:txBody>
                    <a:bodyPr lIns="90000" rIns="90000" tIns="46800" bIns="46800" anchor="ctr">
                      <a:noAutofit/>
                    </a:bodyPr>
                    <a:p>
                      <a:pPr algn="ctr"/>
                      <a:r>
                        <a:rPr b="1" lang="fr-FR" sz="1500" spc="-1" strike="noStrike">
                          <a:latin typeface="Arial"/>
                        </a:rPr>
                        <a:t>Prévenir la manipulation et la fraude des données</a:t>
                      </a:r>
                      <a:endParaRPr b="0" lang="fr-FR" sz="15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tIns="46800" bIns="46800" anchor="ctr">
                      <a:noAutofit/>
                    </a:bodyPr>
                    <a:p>
                      <a:pPr algn="ctr"/>
                      <a:r>
                        <a:rPr b="1" lang="fr-FR" sz="1500" spc="-1" strike="noStrike">
                          <a:latin typeface="Arial"/>
                        </a:rPr>
                        <a:t>Gestion de la capacité de stockage</a:t>
                      </a:r>
                      <a:endParaRPr b="0" lang="fr-FR" sz="15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978840">
                <a:tc>
                  <a:txBody>
                    <a:bodyPr lIns="90000" rIns="90000" tIns="46800" bIns="46800" anchor="ctr">
                      <a:noAutofit/>
                    </a:bodyPr>
                    <a:p>
                      <a:pPr algn="ctr"/>
                      <a:r>
                        <a:rPr b="1" lang="fr-FR" sz="1500" spc="-1" strike="noStrike">
                          <a:latin typeface="Arial"/>
                        </a:rPr>
                        <a:t>Prévention des attaques par déni de service distribué</a:t>
                      </a:r>
                      <a:endParaRPr b="0" lang="fr-FR" sz="15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tIns="46800" bIns="46800" anchor="ctr">
                      <a:noAutofit/>
                    </a:bodyPr>
                    <a:p>
                      <a:pPr algn="ctr"/>
                      <a:r>
                        <a:rPr b="1" lang="fr-FR" sz="1500" spc="-1" strike="noStrike">
                          <a:latin typeface="Arial"/>
                        </a:rPr>
                        <a:t>Problèmes d'interopérabilité</a:t>
                      </a:r>
                      <a:endParaRPr b="0" lang="fr-FR" sz="15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bl>
          </a:graphicData>
        </a:graphic>
      </p:graphicFrame>
      <p:grpSp>
        <p:nvGrpSpPr>
          <p:cNvPr id="2334" name="Group 30"/>
          <p:cNvGrpSpPr/>
          <p:nvPr/>
        </p:nvGrpSpPr>
        <p:grpSpPr>
          <a:xfrm>
            <a:off x="1368720" y="1005120"/>
            <a:ext cx="6408000" cy="3355200"/>
            <a:chOff x="1368720" y="1005120"/>
            <a:chExt cx="6408000" cy="3355200"/>
          </a:xfrm>
        </p:grpSpPr>
        <p:sp>
          <p:nvSpPr>
            <p:cNvPr id="2335" name="CustomShape 31"/>
            <p:cNvSpPr/>
            <p:nvPr/>
          </p:nvSpPr>
          <p:spPr>
            <a:xfrm>
              <a:off x="1368720" y="1005120"/>
              <a:ext cx="6408000" cy="3355200"/>
            </a:xfrm>
            <a:prstGeom prst="roundRect">
              <a:avLst>
                <a:gd name="adj" fmla="val 4674"/>
              </a:avLst>
            </a:prstGeom>
            <a:noFill/>
            <a:ln w="28440">
              <a:solidFill>
                <a:srgbClr val="84bde7"/>
              </a:solidFill>
              <a:round/>
            </a:ln>
          </p:spPr>
          <p:style>
            <a:lnRef idx="0"/>
            <a:fillRef idx="0"/>
            <a:effectRef idx="0"/>
            <a:fontRef idx="minor"/>
          </p:style>
        </p:sp>
        <p:grpSp>
          <p:nvGrpSpPr>
            <p:cNvPr id="2336" name="Group 32"/>
            <p:cNvGrpSpPr/>
            <p:nvPr/>
          </p:nvGrpSpPr>
          <p:grpSpPr>
            <a:xfrm>
              <a:off x="1368720" y="1005120"/>
              <a:ext cx="6408000" cy="296640"/>
              <a:chOff x="1368720" y="1005120"/>
              <a:chExt cx="6408000" cy="296640"/>
            </a:xfrm>
          </p:grpSpPr>
          <p:sp>
            <p:nvSpPr>
              <p:cNvPr id="2337" name="CustomShape 33"/>
              <p:cNvSpPr/>
              <p:nvPr/>
            </p:nvSpPr>
            <p:spPr>
              <a:xfrm>
                <a:off x="1368720" y="1005120"/>
                <a:ext cx="6408000" cy="296640"/>
              </a:xfrm>
              <a:prstGeom prst="rect">
                <a:avLst/>
              </a:prstGeom>
              <a:solidFill>
                <a:srgbClr val="ffffff"/>
              </a:solidFill>
              <a:ln w="28440">
                <a:solidFill>
                  <a:srgbClr val="84bde7"/>
                </a:solidFill>
                <a:round/>
              </a:ln>
            </p:spPr>
            <p:style>
              <a:lnRef idx="0"/>
              <a:fillRef idx="0"/>
              <a:effectRef idx="0"/>
              <a:fontRef idx="minor"/>
            </p:style>
          </p:sp>
          <p:sp>
            <p:nvSpPr>
              <p:cNvPr id="2338" name="CustomShape 34"/>
              <p:cNvSpPr/>
              <p:nvPr/>
            </p:nvSpPr>
            <p:spPr>
              <a:xfrm>
                <a:off x="7288920" y="1098720"/>
                <a:ext cx="81720" cy="109440"/>
              </a:xfrm>
              <a:prstGeom prst="ellipse">
                <a:avLst/>
              </a:prstGeom>
              <a:solidFill>
                <a:srgbClr val="e84987"/>
              </a:solidFill>
              <a:ln>
                <a:noFill/>
              </a:ln>
            </p:spPr>
            <p:style>
              <a:lnRef idx="0"/>
              <a:fillRef idx="0"/>
              <a:effectRef idx="0"/>
              <a:fontRef idx="minor"/>
            </p:style>
          </p:sp>
          <p:sp>
            <p:nvSpPr>
              <p:cNvPr id="2339" name="CustomShape 35"/>
              <p:cNvSpPr/>
              <p:nvPr/>
            </p:nvSpPr>
            <p:spPr>
              <a:xfrm>
                <a:off x="7441920" y="1098720"/>
                <a:ext cx="81000" cy="109440"/>
              </a:xfrm>
              <a:prstGeom prst="ellipse">
                <a:avLst/>
              </a:prstGeom>
              <a:solidFill>
                <a:srgbClr val="e84987"/>
              </a:solidFill>
              <a:ln>
                <a:noFill/>
              </a:ln>
            </p:spPr>
            <p:style>
              <a:lnRef idx="0"/>
              <a:fillRef idx="0"/>
              <a:effectRef idx="0"/>
              <a:fontRef idx="minor"/>
            </p:style>
          </p:sp>
          <p:sp>
            <p:nvSpPr>
              <p:cNvPr id="2340" name="CustomShape 36"/>
              <p:cNvSpPr/>
              <p:nvPr/>
            </p:nvSpPr>
            <p:spPr>
              <a:xfrm>
                <a:off x="7594200" y="1098720"/>
                <a:ext cx="81360" cy="109440"/>
              </a:xfrm>
              <a:prstGeom prst="ellipse">
                <a:avLst/>
              </a:prstGeom>
              <a:solidFill>
                <a:srgbClr val="e84987"/>
              </a:solidFill>
              <a:ln>
                <a:noFill/>
              </a:ln>
            </p:spPr>
            <p:style>
              <a:lnRef idx="0"/>
              <a:fillRef idx="0"/>
              <a:effectRef idx="0"/>
              <a:fontRef idx="minor"/>
            </p:style>
          </p:sp>
        </p:grpSp>
      </p:gr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41" name="CustomShape 1"/>
          <p:cNvSpPr/>
          <p:nvPr/>
        </p:nvSpPr>
        <p:spPr>
          <a:xfrm>
            <a:off x="3312000" y="1440000"/>
            <a:ext cx="5038200" cy="2302200"/>
          </a:xfrm>
          <a:prstGeom prst="ellipse">
            <a:avLst/>
          </a:prstGeom>
          <a:noFill/>
          <a:ln w="28440">
            <a:solidFill>
              <a:srgbClr val="e84987"/>
            </a:solidFill>
            <a:round/>
          </a:ln>
        </p:spPr>
        <p:style>
          <a:lnRef idx="0"/>
          <a:fillRef idx="0"/>
          <a:effectRef idx="0"/>
          <a:fontRef idx="minor"/>
        </p:style>
      </p:sp>
      <p:sp>
        <p:nvSpPr>
          <p:cNvPr id="2342" name="CustomShape 2"/>
          <p:cNvSpPr/>
          <p:nvPr/>
        </p:nvSpPr>
        <p:spPr>
          <a:xfrm>
            <a:off x="830880" y="1469880"/>
            <a:ext cx="2207520" cy="2207520"/>
          </a:xfrm>
          <a:prstGeom prst="roundRect">
            <a:avLst>
              <a:gd name="adj" fmla="val 16667"/>
            </a:avLst>
          </a:prstGeom>
          <a:noFill/>
          <a:ln w="28440">
            <a:solidFill>
              <a:srgbClr val="ffffff"/>
            </a:solidFill>
            <a:round/>
          </a:ln>
        </p:spPr>
        <p:style>
          <a:lnRef idx="0"/>
          <a:fillRef idx="0"/>
          <a:effectRef idx="0"/>
          <a:fontRef idx="minor"/>
        </p:style>
      </p:sp>
      <p:sp>
        <p:nvSpPr>
          <p:cNvPr id="2343" name="CustomShape 3"/>
          <p:cNvSpPr/>
          <p:nvPr/>
        </p:nvSpPr>
        <p:spPr>
          <a:xfrm>
            <a:off x="3312000" y="1440000"/>
            <a:ext cx="5038200" cy="2302200"/>
          </a:xfrm>
          <a:prstGeom prst="rect">
            <a:avLst/>
          </a:prstGeom>
          <a:noFill/>
          <a:ln>
            <a:noFill/>
          </a:ln>
        </p:spPr>
        <p:style>
          <a:lnRef idx="0"/>
          <a:fillRef idx="0"/>
          <a:effectRef idx="0"/>
          <a:fontRef idx="minor"/>
        </p:style>
        <p:txBody>
          <a:bodyPr lIns="90000" rIns="90000" tIns="91440" bIns="91440" anchor="ctr">
            <a:noAutofit/>
          </a:bodyPr>
          <a:p>
            <a:pPr algn="ctr">
              <a:lnSpc>
                <a:spcPct val="100000"/>
              </a:lnSpc>
              <a:spcBef>
                <a:spcPts val="567"/>
              </a:spcBef>
              <a:spcAft>
                <a:spcPts val="567"/>
              </a:spcAft>
              <a:tabLst>
                <a:tab algn="l" pos="0"/>
              </a:tabLst>
            </a:pPr>
            <a:r>
              <a:rPr b="1" lang="en" sz="2500" spc="-1" strike="noStrike">
                <a:solidFill>
                  <a:srgbClr val="000000"/>
                </a:solidFill>
                <a:latin typeface="Assistant Medium"/>
                <a:ea typeface="Assistant Medium"/>
              </a:rPr>
              <a:t>Mo</a:t>
            </a:r>
            <a:r>
              <a:rPr b="1" lang="en" sz="2500" spc="-1" strike="noStrike">
                <a:solidFill>
                  <a:srgbClr val="000000"/>
                </a:solidFill>
                <a:latin typeface="Assistant Medium"/>
                <a:ea typeface="Assistant Medium"/>
              </a:rPr>
              <a:t>déli</a:t>
            </a:r>
            <a:r>
              <a:rPr b="1" lang="en" sz="2500" spc="-1" strike="noStrike">
                <a:solidFill>
                  <a:srgbClr val="000000"/>
                </a:solidFill>
                <a:latin typeface="Assistant Medium"/>
                <a:ea typeface="Assistant Medium"/>
              </a:rPr>
              <a:t>sati</a:t>
            </a:r>
            <a:r>
              <a:rPr b="1" lang="en" sz="2500" spc="-1" strike="noStrike">
                <a:solidFill>
                  <a:srgbClr val="000000"/>
                </a:solidFill>
                <a:latin typeface="Assistant Medium"/>
                <a:ea typeface="Assistant Medium"/>
              </a:rPr>
              <a:t>on </a:t>
            </a:r>
            <a:r>
              <a:rPr b="1" lang="en" sz="2500" spc="-1" strike="noStrike">
                <a:solidFill>
                  <a:srgbClr val="000000"/>
                </a:solidFill>
                <a:latin typeface="Assistant Medium"/>
                <a:ea typeface="Assistant Medium"/>
              </a:rPr>
              <a:t>UM</a:t>
            </a:r>
            <a:r>
              <a:rPr b="1" lang="en" sz="2500" spc="-1" strike="noStrike">
                <a:solidFill>
                  <a:srgbClr val="000000"/>
                </a:solidFill>
                <a:latin typeface="Assistant Medium"/>
                <a:ea typeface="Assistant Medium"/>
              </a:rPr>
              <a:t>L</a:t>
            </a:r>
            <a:br/>
            <a:r>
              <a:rPr b="1" lang="en" sz="2500" spc="-1" strike="noStrike">
                <a:solidFill>
                  <a:srgbClr val="000000"/>
                </a:solidFill>
                <a:latin typeface="Assistant Medium"/>
                <a:ea typeface="Noto Sans CJK SC"/>
              </a:rPr>
              <a:t>Arc</a:t>
            </a:r>
            <a:r>
              <a:rPr b="1" lang="en" sz="2500" spc="-1" strike="noStrike">
                <a:solidFill>
                  <a:srgbClr val="000000"/>
                </a:solidFill>
                <a:latin typeface="Assistant Medium"/>
                <a:ea typeface="Noto Sans CJK SC"/>
              </a:rPr>
              <a:t>hite</a:t>
            </a:r>
            <a:r>
              <a:rPr b="1" lang="en" sz="2500" spc="-1" strike="noStrike">
                <a:solidFill>
                  <a:srgbClr val="000000"/>
                </a:solidFill>
                <a:latin typeface="Assistant Medium"/>
                <a:ea typeface="Noto Sans CJK SC"/>
              </a:rPr>
              <a:t>ctur</a:t>
            </a:r>
            <a:r>
              <a:rPr b="1" lang="en" sz="2500" spc="-1" strike="noStrike">
                <a:solidFill>
                  <a:srgbClr val="000000"/>
                </a:solidFill>
                <a:latin typeface="Assistant Medium"/>
                <a:ea typeface="Noto Sans CJK SC"/>
              </a:rPr>
              <a:t>e </a:t>
            </a:r>
            <a:r>
              <a:rPr b="1" lang="en" sz="2500" spc="-1" strike="noStrike">
                <a:solidFill>
                  <a:srgbClr val="000000"/>
                </a:solidFill>
                <a:latin typeface="Assistant Medium"/>
                <a:ea typeface="Noto Sans CJK SC"/>
              </a:rPr>
              <a:t>du </a:t>
            </a:r>
            <a:r>
              <a:rPr b="1" lang="en" sz="2500" spc="-1" strike="noStrike">
                <a:solidFill>
                  <a:srgbClr val="000000"/>
                </a:solidFill>
                <a:latin typeface="Assistant Medium"/>
                <a:ea typeface="Noto Sans CJK SC"/>
              </a:rPr>
              <a:t>syst</a:t>
            </a:r>
            <a:r>
              <a:rPr b="1" lang="en" sz="2500" spc="-1" strike="noStrike">
                <a:solidFill>
                  <a:srgbClr val="000000"/>
                </a:solidFill>
                <a:latin typeface="Assistant Medium"/>
                <a:ea typeface="Noto Sans CJK SC"/>
              </a:rPr>
              <a:t>ème</a:t>
            </a:r>
            <a:br/>
            <a:r>
              <a:rPr b="1" lang="en" sz="2500" spc="-1" strike="noStrike">
                <a:solidFill>
                  <a:srgbClr val="000000"/>
                </a:solidFill>
                <a:latin typeface="Assistant Medium"/>
                <a:ea typeface="Assistant Medium"/>
              </a:rPr>
              <a:t>Cho</a:t>
            </a:r>
            <a:r>
              <a:rPr b="1" lang="en" sz="2500" spc="-1" strike="noStrike">
                <a:solidFill>
                  <a:srgbClr val="000000"/>
                </a:solidFill>
                <a:latin typeface="Assistant Medium"/>
                <a:ea typeface="Assistant Medium"/>
              </a:rPr>
              <a:t>ix </a:t>
            </a:r>
            <a:r>
              <a:rPr b="1" lang="en" sz="2500" spc="-1" strike="noStrike">
                <a:solidFill>
                  <a:srgbClr val="000000"/>
                </a:solidFill>
                <a:latin typeface="Assistant Medium"/>
                <a:ea typeface="Assistant Medium"/>
              </a:rPr>
              <a:t>tec</a:t>
            </a:r>
            <a:r>
              <a:rPr b="1" lang="en" sz="2500" spc="-1" strike="noStrike">
                <a:solidFill>
                  <a:srgbClr val="000000"/>
                </a:solidFill>
                <a:latin typeface="Assistant Medium"/>
                <a:ea typeface="Assistant Medium"/>
              </a:rPr>
              <a:t>hni</a:t>
            </a:r>
            <a:r>
              <a:rPr b="1" lang="en" sz="2500" spc="-1" strike="noStrike">
                <a:solidFill>
                  <a:srgbClr val="000000"/>
                </a:solidFill>
                <a:latin typeface="Assistant Medium"/>
                <a:ea typeface="Assistant Medium"/>
              </a:rPr>
              <a:t>que</a:t>
            </a:r>
            <a:r>
              <a:rPr b="1" lang="en" sz="2500" spc="-1" strike="noStrike">
                <a:solidFill>
                  <a:srgbClr val="000000"/>
                </a:solidFill>
                <a:latin typeface="Assistant Medium"/>
                <a:ea typeface="Assistant Medium"/>
              </a:rPr>
              <a:t>s</a:t>
            </a:r>
            <a:endParaRPr b="1" lang="fr-FR" sz="2500" spc="-1" strike="noStrike">
              <a:solidFill>
                <a:srgbClr val="000000"/>
              </a:solidFill>
              <a:latin typeface="Assistant Medium"/>
            </a:endParaRPr>
          </a:p>
        </p:txBody>
      </p:sp>
      <p:sp>
        <p:nvSpPr>
          <p:cNvPr id="2344" name="CustomShape 4"/>
          <p:cNvSpPr/>
          <p:nvPr/>
        </p:nvSpPr>
        <p:spPr>
          <a:xfrm>
            <a:off x="830880" y="1711080"/>
            <a:ext cx="2207520" cy="1724760"/>
          </a:xfrm>
          <a:prstGeom prst="rect">
            <a:avLst/>
          </a:prstGeom>
          <a:noFill/>
          <a:ln>
            <a:noFill/>
          </a:ln>
        </p:spPr>
        <p:style>
          <a:lnRef idx="0"/>
          <a:fillRef idx="0"/>
          <a:effectRef idx="0"/>
          <a:fontRef idx="minor"/>
        </p:style>
        <p:txBody>
          <a:bodyPr lIns="0" rIns="0" tIns="91440" bIns="91440" anchor="ctr">
            <a:noAutofit/>
          </a:bodyPr>
          <a:p>
            <a:pPr algn="ctr">
              <a:lnSpc>
                <a:spcPct val="100000"/>
              </a:lnSpc>
              <a:tabLst>
                <a:tab algn="l" pos="0"/>
              </a:tabLst>
            </a:pPr>
            <a:r>
              <a:rPr b="1" lang="en" sz="8500" spc="-1" strike="noStrike">
                <a:solidFill>
                  <a:srgbClr val="e84987"/>
                </a:solidFill>
                <a:latin typeface="Orbitron"/>
                <a:ea typeface="Orbitron"/>
              </a:rPr>
              <a:t>04</a:t>
            </a:r>
            <a:endParaRPr b="0" lang="fr-FR" sz="8500" spc="-1" strike="noStrike">
              <a:latin typeface="Arial"/>
            </a:endParaRPr>
          </a:p>
        </p:txBody>
      </p:sp>
      <p:sp>
        <p:nvSpPr>
          <p:cNvPr id="2345" name="CustomShape 5"/>
          <p:cNvSpPr/>
          <p:nvPr/>
        </p:nvSpPr>
        <p:spPr>
          <a:xfrm>
            <a:off x="7866360" y="4065480"/>
            <a:ext cx="562320" cy="631080"/>
          </a:xfrm>
          <a:custGeom>
            <a:avLst/>
            <a:gdLst/>
            <a:ahLst/>
            <a:rect l="l" t="t" r="r" b="b"/>
            <a:pathLst>
              <a:path w="22575" h="25327">
                <a:moveTo>
                  <a:pt x="10186" y="0"/>
                </a:moveTo>
                <a:lnTo>
                  <a:pt x="8259" y="1927"/>
                </a:lnTo>
                <a:lnTo>
                  <a:pt x="17344" y="11012"/>
                </a:lnTo>
                <a:lnTo>
                  <a:pt x="0" y="11012"/>
                </a:lnTo>
                <a:lnTo>
                  <a:pt x="0" y="13764"/>
                </a:lnTo>
                <a:lnTo>
                  <a:pt x="17344" y="13764"/>
                </a:lnTo>
                <a:lnTo>
                  <a:pt x="8259" y="23124"/>
                </a:lnTo>
                <a:lnTo>
                  <a:pt x="10186" y="25327"/>
                </a:lnTo>
                <a:lnTo>
                  <a:pt x="22574" y="12388"/>
                </a:lnTo>
                <a:lnTo>
                  <a:pt x="10186" y="0"/>
                </a:lnTo>
                <a:close/>
              </a:path>
            </a:pathLst>
          </a:custGeom>
          <a:solidFill>
            <a:srgbClr val="ffffff"/>
          </a:solidFill>
          <a:ln>
            <a:noFill/>
          </a:ln>
        </p:spPr>
        <p:style>
          <a:lnRef idx="0"/>
          <a:fillRef idx="0"/>
          <a:effectRef idx="0"/>
          <a:fontRef idx="minor"/>
        </p:style>
      </p:sp>
      <p:grpSp>
        <p:nvGrpSpPr>
          <p:cNvPr id="2346" name="Group 6"/>
          <p:cNvGrpSpPr/>
          <p:nvPr/>
        </p:nvGrpSpPr>
        <p:grpSpPr>
          <a:xfrm>
            <a:off x="713160" y="444960"/>
            <a:ext cx="7715520" cy="4248720"/>
            <a:chOff x="713160" y="444960"/>
            <a:chExt cx="7715520" cy="4248720"/>
          </a:xfrm>
        </p:grpSpPr>
        <p:sp>
          <p:nvSpPr>
            <p:cNvPr id="2347" name="CustomShape 7"/>
            <p:cNvSpPr/>
            <p:nvPr/>
          </p:nvSpPr>
          <p:spPr>
            <a:xfrm>
              <a:off x="713160" y="4587840"/>
              <a:ext cx="105840" cy="105840"/>
            </a:xfrm>
            <a:prstGeom prst="rect">
              <a:avLst/>
            </a:prstGeom>
            <a:solidFill>
              <a:srgbClr val="ffffff"/>
            </a:solidFill>
            <a:ln w="19080">
              <a:solidFill>
                <a:srgbClr val="ffffff"/>
              </a:solidFill>
              <a:round/>
            </a:ln>
          </p:spPr>
          <p:style>
            <a:lnRef idx="0"/>
            <a:fillRef idx="0"/>
            <a:effectRef idx="0"/>
            <a:fontRef idx="minor"/>
          </p:style>
        </p:sp>
        <p:sp>
          <p:nvSpPr>
            <p:cNvPr id="2348" name="CustomShape 8"/>
            <p:cNvSpPr/>
            <p:nvPr/>
          </p:nvSpPr>
          <p:spPr>
            <a:xfrm>
              <a:off x="8322840" y="444960"/>
              <a:ext cx="105840" cy="105840"/>
            </a:xfrm>
            <a:prstGeom prst="rect">
              <a:avLst/>
            </a:prstGeom>
            <a:solidFill>
              <a:srgbClr val="ffffff"/>
            </a:solidFill>
            <a:ln w="19080">
              <a:solidFill>
                <a:srgbClr val="ffffff"/>
              </a:solidFill>
              <a:round/>
            </a:ln>
          </p:spPr>
          <p:style>
            <a:lnRef idx="0"/>
            <a:fillRef idx="0"/>
            <a:effectRef idx="0"/>
            <a:fontRef idx="minor"/>
          </p:style>
        </p:sp>
      </p:gr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49" name="CustomShape 1"/>
          <p:cNvSpPr/>
          <p:nvPr/>
        </p:nvSpPr>
        <p:spPr>
          <a:xfrm>
            <a:off x="1223640" y="216000"/>
            <a:ext cx="6680880" cy="799560"/>
          </a:xfrm>
          <a:prstGeom prst="rect">
            <a:avLst/>
          </a:prstGeom>
          <a:noFill/>
          <a:ln>
            <a:noFill/>
          </a:ln>
        </p:spPr>
        <p:style>
          <a:lnRef idx="0"/>
          <a:fillRef idx="0"/>
          <a:effectRef idx="0"/>
          <a:fontRef idx="minor"/>
        </p:style>
        <p:txBody>
          <a:bodyPr lIns="90000" rIns="90000" tIns="91440" bIns="91440" anchor="ctr">
            <a:noAutofit/>
          </a:bodyPr>
          <a:p>
            <a:pPr algn="ctr">
              <a:lnSpc>
                <a:spcPct val="100000"/>
              </a:lnSpc>
              <a:spcBef>
                <a:spcPts val="1417"/>
              </a:spcBef>
              <a:spcAft>
                <a:spcPts val="3016"/>
              </a:spcAft>
              <a:tabLst>
                <a:tab algn="l" pos="0"/>
              </a:tabLst>
            </a:pPr>
            <a:r>
              <a:rPr b="1" lang="en" sz="2400" spc="-1" strike="noStrike">
                <a:solidFill>
                  <a:srgbClr val="e84987"/>
                </a:solidFill>
                <a:latin typeface="Assistant Medium"/>
                <a:ea typeface="Assistant Medium"/>
              </a:rPr>
              <a:t>Diagramme des cas d'utilisation globale</a:t>
            </a:r>
            <a:endParaRPr b="0" lang="fr-FR" sz="2400" spc="-1" strike="noStrike">
              <a:latin typeface="Arial"/>
            </a:endParaRPr>
          </a:p>
        </p:txBody>
      </p:sp>
      <p:sp>
        <p:nvSpPr>
          <p:cNvPr id="2350" name="CustomShape 2"/>
          <p:cNvSpPr/>
          <p:nvPr/>
        </p:nvSpPr>
        <p:spPr>
          <a:xfrm>
            <a:off x="8119440" y="4359960"/>
            <a:ext cx="299520" cy="336600"/>
          </a:xfrm>
          <a:custGeom>
            <a:avLst/>
            <a:gdLst/>
            <a:ahLst/>
            <a:rect l="l" t="t" r="r" b="b"/>
            <a:pathLst>
              <a:path w="22575" h="25327">
                <a:moveTo>
                  <a:pt x="10186" y="0"/>
                </a:moveTo>
                <a:lnTo>
                  <a:pt x="8259" y="1927"/>
                </a:lnTo>
                <a:lnTo>
                  <a:pt x="17344" y="11012"/>
                </a:lnTo>
                <a:lnTo>
                  <a:pt x="0" y="11012"/>
                </a:lnTo>
                <a:lnTo>
                  <a:pt x="0" y="13764"/>
                </a:lnTo>
                <a:lnTo>
                  <a:pt x="17344" y="13764"/>
                </a:lnTo>
                <a:lnTo>
                  <a:pt x="8259" y="23124"/>
                </a:lnTo>
                <a:lnTo>
                  <a:pt x="10186" y="25327"/>
                </a:lnTo>
                <a:lnTo>
                  <a:pt x="22574" y="12388"/>
                </a:lnTo>
                <a:lnTo>
                  <a:pt x="10186" y="0"/>
                </a:lnTo>
                <a:close/>
              </a:path>
            </a:pathLst>
          </a:custGeom>
          <a:solidFill>
            <a:srgbClr val="e84987"/>
          </a:solidFill>
          <a:ln>
            <a:noFill/>
          </a:ln>
        </p:spPr>
        <p:style>
          <a:lnRef idx="0"/>
          <a:fillRef idx="0"/>
          <a:effectRef idx="0"/>
          <a:fontRef idx="minor"/>
        </p:style>
      </p:sp>
      <p:grpSp>
        <p:nvGrpSpPr>
          <p:cNvPr id="2351" name="Group 3"/>
          <p:cNvGrpSpPr/>
          <p:nvPr/>
        </p:nvGrpSpPr>
        <p:grpSpPr>
          <a:xfrm>
            <a:off x="7839720" y="288360"/>
            <a:ext cx="654480" cy="654480"/>
            <a:chOff x="7839720" y="288360"/>
            <a:chExt cx="654480" cy="654480"/>
          </a:xfrm>
        </p:grpSpPr>
        <p:sp>
          <p:nvSpPr>
            <p:cNvPr id="2352" name="CustomShape 4"/>
            <p:cNvSpPr/>
            <p:nvPr/>
          </p:nvSpPr>
          <p:spPr>
            <a:xfrm>
              <a:off x="7839720" y="288360"/>
              <a:ext cx="654480" cy="654480"/>
            </a:xfrm>
            <a:custGeom>
              <a:avLst/>
              <a:gdLst/>
              <a:ahLst/>
              <a:rect l="l" t="t" r="r" b="b"/>
              <a:pathLst>
                <a:path w="45899" h="45898">
                  <a:moveTo>
                    <a:pt x="22949" y="45898"/>
                  </a:moveTo>
                  <a:cubicBezTo>
                    <a:pt x="10305" y="45898"/>
                    <a:pt x="1" y="35594"/>
                    <a:pt x="1" y="22949"/>
                  </a:cubicBezTo>
                  <a:cubicBezTo>
                    <a:pt x="1" y="10305"/>
                    <a:pt x="10305" y="1"/>
                    <a:pt x="22949" y="1"/>
                  </a:cubicBezTo>
                  <a:cubicBezTo>
                    <a:pt x="35594" y="1"/>
                    <a:pt x="45898" y="10305"/>
                    <a:pt x="45898" y="22949"/>
                  </a:cubicBezTo>
                  <a:cubicBezTo>
                    <a:pt x="45898" y="35594"/>
                    <a:pt x="35594" y="45898"/>
                    <a:pt x="22949" y="45898"/>
                  </a:cubicBezTo>
                  <a:close/>
                  <a:moveTo>
                    <a:pt x="22949" y="396"/>
                  </a:moveTo>
                  <a:cubicBezTo>
                    <a:pt x="10517" y="396"/>
                    <a:pt x="365" y="10487"/>
                    <a:pt x="365" y="22949"/>
                  </a:cubicBezTo>
                  <a:cubicBezTo>
                    <a:pt x="365" y="35381"/>
                    <a:pt x="10487" y="45533"/>
                    <a:pt x="22949" y="45533"/>
                  </a:cubicBezTo>
                  <a:cubicBezTo>
                    <a:pt x="35381" y="45533"/>
                    <a:pt x="45503" y="35411"/>
                    <a:pt x="45503" y="22949"/>
                  </a:cubicBezTo>
                  <a:cubicBezTo>
                    <a:pt x="45503" y="10517"/>
                    <a:pt x="35412" y="396"/>
                    <a:pt x="22949" y="396"/>
                  </a:cubicBezTo>
                  <a:close/>
                </a:path>
              </a:pathLst>
            </a:custGeom>
            <a:solidFill>
              <a:srgbClr val="e84987"/>
            </a:solidFill>
            <a:ln w="9360">
              <a:solidFill>
                <a:srgbClr val="e84987"/>
              </a:solidFill>
              <a:round/>
            </a:ln>
          </p:spPr>
          <p:style>
            <a:lnRef idx="0"/>
            <a:fillRef idx="0"/>
            <a:effectRef idx="0"/>
            <a:fontRef idx="minor"/>
          </p:style>
        </p:sp>
        <p:sp>
          <p:nvSpPr>
            <p:cNvPr id="2353" name="CustomShape 5"/>
            <p:cNvSpPr/>
            <p:nvPr/>
          </p:nvSpPr>
          <p:spPr>
            <a:xfrm>
              <a:off x="7839720" y="288360"/>
              <a:ext cx="654480" cy="654480"/>
            </a:xfrm>
            <a:custGeom>
              <a:avLst/>
              <a:gdLst/>
              <a:ahLst/>
              <a:rect l="l" t="t" r="r" b="b"/>
              <a:pathLst>
                <a:path w="45899" h="45898">
                  <a:moveTo>
                    <a:pt x="22949" y="45898"/>
                  </a:moveTo>
                  <a:cubicBezTo>
                    <a:pt x="10305" y="45898"/>
                    <a:pt x="1" y="35594"/>
                    <a:pt x="1" y="22949"/>
                  </a:cubicBezTo>
                  <a:cubicBezTo>
                    <a:pt x="1" y="10305"/>
                    <a:pt x="10305" y="1"/>
                    <a:pt x="22949" y="1"/>
                  </a:cubicBezTo>
                  <a:cubicBezTo>
                    <a:pt x="35594" y="1"/>
                    <a:pt x="45898" y="10305"/>
                    <a:pt x="45898" y="22949"/>
                  </a:cubicBezTo>
                  <a:cubicBezTo>
                    <a:pt x="45898" y="35594"/>
                    <a:pt x="35594" y="45898"/>
                    <a:pt x="22949" y="45898"/>
                  </a:cubicBezTo>
                  <a:close/>
                  <a:moveTo>
                    <a:pt x="22949" y="396"/>
                  </a:moveTo>
                  <a:cubicBezTo>
                    <a:pt x="10517" y="396"/>
                    <a:pt x="365" y="10487"/>
                    <a:pt x="365" y="22949"/>
                  </a:cubicBezTo>
                  <a:cubicBezTo>
                    <a:pt x="365" y="35381"/>
                    <a:pt x="10487" y="45533"/>
                    <a:pt x="22949" y="45533"/>
                  </a:cubicBezTo>
                  <a:cubicBezTo>
                    <a:pt x="35381" y="45533"/>
                    <a:pt x="45503" y="35411"/>
                    <a:pt x="45503" y="22949"/>
                  </a:cubicBezTo>
                  <a:cubicBezTo>
                    <a:pt x="45503" y="10517"/>
                    <a:pt x="35412" y="396"/>
                    <a:pt x="22949" y="396"/>
                  </a:cubicBezTo>
                  <a:close/>
                </a:path>
              </a:pathLst>
            </a:custGeom>
            <a:solidFill>
              <a:srgbClr val="e84987"/>
            </a:solidFill>
            <a:ln w="9360">
              <a:solidFill>
                <a:srgbClr val="e84987"/>
              </a:solidFill>
              <a:round/>
            </a:ln>
          </p:spPr>
          <p:style>
            <a:lnRef idx="0"/>
            <a:fillRef idx="0"/>
            <a:effectRef idx="0"/>
            <a:fontRef idx="minor"/>
          </p:style>
        </p:sp>
        <p:sp>
          <p:nvSpPr>
            <p:cNvPr id="2354" name="CustomShape 6"/>
            <p:cNvSpPr/>
            <p:nvPr/>
          </p:nvSpPr>
          <p:spPr>
            <a:xfrm>
              <a:off x="7904520" y="288360"/>
              <a:ext cx="526320" cy="654480"/>
            </a:xfrm>
            <a:custGeom>
              <a:avLst/>
              <a:gdLst/>
              <a:ahLst/>
              <a:rect l="l" t="t" r="r" b="b"/>
              <a:pathLst>
                <a:path w="36932" h="45898">
                  <a:moveTo>
                    <a:pt x="18451" y="45898"/>
                  </a:moveTo>
                  <a:cubicBezTo>
                    <a:pt x="8268" y="45898"/>
                    <a:pt x="1" y="35594"/>
                    <a:pt x="1" y="22949"/>
                  </a:cubicBezTo>
                  <a:cubicBezTo>
                    <a:pt x="1" y="10305"/>
                    <a:pt x="8268" y="1"/>
                    <a:pt x="18451" y="1"/>
                  </a:cubicBezTo>
                  <a:cubicBezTo>
                    <a:pt x="28633" y="1"/>
                    <a:pt x="36931" y="10305"/>
                    <a:pt x="36931" y="22949"/>
                  </a:cubicBezTo>
                  <a:cubicBezTo>
                    <a:pt x="36931" y="35594"/>
                    <a:pt x="28633" y="45898"/>
                    <a:pt x="18451" y="45898"/>
                  </a:cubicBezTo>
                  <a:close/>
                  <a:moveTo>
                    <a:pt x="18451" y="396"/>
                  </a:moveTo>
                  <a:cubicBezTo>
                    <a:pt x="8481" y="396"/>
                    <a:pt x="365" y="10487"/>
                    <a:pt x="365" y="22949"/>
                  </a:cubicBezTo>
                  <a:cubicBezTo>
                    <a:pt x="365" y="35381"/>
                    <a:pt x="8451" y="45533"/>
                    <a:pt x="18451" y="45533"/>
                  </a:cubicBezTo>
                  <a:cubicBezTo>
                    <a:pt x="28420" y="45533"/>
                    <a:pt x="36536" y="35411"/>
                    <a:pt x="36536" y="22949"/>
                  </a:cubicBezTo>
                  <a:cubicBezTo>
                    <a:pt x="36506" y="10517"/>
                    <a:pt x="28420" y="396"/>
                    <a:pt x="18451" y="396"/>
                  </a:cubicBezTo>
                  <a:close/>
                </a:path>
              </a:pathLst>
            </a:custGeom>
            <a:solidFill>
              <a:srgbClr val="e84987"/>
            </a:solidFill>
            <a:ln w="9360">
              <a:solidFill>
                <a:srgbClr val="e84987"/>
              </a:solidFill>
              <a:round/>
            </a:ln>
          </p:spPr>
          <p:style>
            <a:lnRef idx="0"/>
            <a:fillRef idx="0"/>
            <a:effectRef idx="0"/>
            <a:fontRef idx="minor"/>
          </p:style>
        </p:sp>
        <p:sp>
          <p:nvSpPr>
            <p:cNvPr id="2355" name="CustomShape 7"/>
            <p:cNvSpPr/>
            <p:nvPr/>
          </p:nvSpPr>
          <p:spPr>
            <a:xfrm>
              <a:off x="7961400" y="288360"/>
              <a:ext cx="412560" cy="654480"/>
            </a:xfrm>
            <a:custGeom>
              <a:avLst/>
              <a:gdLst/>
              <a:ahLst/>
              <a:rect l="l" t="t" r="r" b="b"/>
              <a:pathLst>
                <a:path w="28998" h="45898">
                  <a:moveTo>
                    <a:pt x="14469" y="45898"/>
                  </a:moveTo>
                  <a:cubicBezTo>
                    <a:pt x="6505" y="45898"/>
                    <a:pt x="0" y="35594"/>
                    <a:pt x="0" y="22949"/>
                  </a:cubicBezTo>
                  <a:cubicBezTo>
                    <a:pt x="0" y="10305"/>
                    <a:pt x="6505" y="1"/>
                    <a:pt x="14469" y="1"/>
                  </a:cubicBezTo>
                  <a:cubicBezTo>
                    <a:pt x="22463" y="1"/>
                    <a:pt x="28937" y="10305"/>
                    <a:pt x="28937" y="22949"/>
                  </a:cubicBezTo>
                  <a:cubicBezTo>
                    <a:pt x="28998" y="35594"/>
                    <a:pt x="22493" y="45898"/>
                    <a:pt x="14469" y="45898"/>
                  </a:cubicBezTo>
                  <a:close/>
                  <a:moveTo>
                    <a:pt x="14469" y="396"/>
                  </a:moveTo>
                  <a:cubicBezTo>
                    <a:pt x="6687" y="396"/>
                    <a:pt x="365" y="10487"/>
                    <a:pt x="365" y="22949"/>
                  </a:cubicBezTo>
                  <a:cubicBezTo>
                    <a:pt x="365" y="35381"/>
                    <a:pt x="6687" y="45533"/>
                    <a:pt x="14469" y="45533"/>
                  </a:cubicBezTo>
                  <a:cubicBezTo>
                    <a:pt x="22250" y="45533"/>
                    <a:pt x="28572" y="35411"/>
                    <a:pt x="28572" y="22949"/>
                  </a:cubicBezTo>
                  <a:cubicBezTo>
                    <a:pt x="28603" y="10517"/>
                    <a:pt x="22250" y="396"/>
                    <a:pt x="14469" y="396"/>
                  </a:cubicBezTo>
                  <a:close/>
                </a:path>
              </a:pathLst>
            </a:custGeom>
            <a:solidFill>
              <a:srgbClr val="e84987"/>
            </a:solidFill>
            <a:ln w="9360">
              <a:solidFill>
                <a:srgbClr val="e84987"/>
              </a:solidFill>
              <a:round/>
            </a:ln>
          </p:spPr>
          <p:style>
            <a:lnRef idx="0"/>
            <a:fillRef idx="0"/>
            <a:effectRef idx="0"/>
            <a:fontRef idx="minor"/>
          </p:style>
        </p:sp>
        <p:sp>
          <p:nvSpPr>
            <p:cNvPr id="2356" name="CustomShape 8"/>
            <p:cNvSpPr/>
            <p:nvPr/>
          </p:nvSpPr>
          <p:spPr>
            <a:xfrm>
              <a:off x="8009640" y="288360"/>
              <a:ext cx="317520" cy="654480"/>
            </a:xfrm>
            <a:custGeom>
              <a:avLst/>
              <a:gdLst/>
              <a:ahLst/>
              <a:rect l="l" t="t" r="r" b="b"/>
              <a:pathLst>
                <a:path w="22342" h="45898">
                  <a:moveTo>
                    <a:pt x="11186" y="45898"/>
                  </a:moveTo>
                  <a:cubicBezTo>
                    <a:pt x="5016" y="45898"/>
                    <a:pt x="0" y="35594"/>
                    <a:pt x="0" y="22949"/>
                  </a:cubicBezTo>
                  <a:cubicBezTo>
                    <a:pt x="0" y="10305"/>
                    <a:pt x="5016" y="1"/>
                    <a:pt x="11186" y="1"/>
                  </a:cubicBezTo>
                  <a:cubicBezTo>
                    <a:pt x="17326" y="1"/>
                    <a:pt x="22341" y="10305"/>
                    <a:pt x="22341" y="22949"/>
                  </a:cubicBezTo>
                  <a:cubicBezTo>
                    <a:pt x="22341" y="35594"/>
                    <a:pt x="17326" y="45898"/>
                    <a:pt x="11186" y="45898"/>
                  </a:cubicBezTo>
                  <a:close/>
                  <a:moveTo>
                    <a:pt x="11186" y="396"/>
                  </a:moveTo>
                  <a:cubicBezTo>
                    <a:pt x="5259" y="396"/>
                    <a:pt x="426" y="10487"/>
                    <a:pt x="426" y="22949"/>
                  </a:cubicBezTo>
                  <a:cubicBezTo>
                    <a:pt x="426" y="35381"/>
                    <a:pt x="5259" y="45533"/>
                    <a:pt x="11186" y="45533"/>
                  </a:cubicBezTo>
                  <a:cubicBezTo>
                    <a:pt x="17113" y="45533"/>
                    <a:pt x="21916" y="35411"/>
                    <a:pt x="21916" y="22949"/>
                  </a:cubicBezTo>
                  <a:cubicBezTo>
                    <a:pt x="21916" y="10517"/>
                    <a:pt x="17113" y="396"/>
                    <a:pt x="11186" y="396"/>
                  </a:cubicBezTo>
                  <a:close/>
                </a:path>
              </a:pathLst>
            </a:custGeom>
            <a:solidFill>
              <a:srgbClr val="e84987"/>
            </a:solidFill>
            <a:ln w="9360">
              <a:solidFill>
                <a:srgbClr val="e84987"/>
              </a:solidFill>
              <a:round/>
            </a:ln>
          </p:spPr>
          <p:style>
            <a:lnRef idx="0"/>
            <a:fillRef idx="0"/>
            <a:effectRef idx="0"/>
            <a:fontRef idx="minor"/>
          </p:style>
        </p:sp>
        <p:sp>
          <p:nvSpPr>
            <p:cNvPr id="2357" name="CustomShape 9"/>
            <p:cNvSpPr/>
            <p:nvPr/>
          </p:nvSpPr>
          <p:spPr>
            <a:xfrm>
              <a:off x="8063280" y="288360"/>
              <a:ext cx="213480" cy="654480"/>
            </a:xfrm>
            <a:custGeom>
              <a:avLst/>
              <a:gdLst/>
              <a:ahLst/>
              <a:rect l="l" t="t" r="r" b="b"/>
              <a:pathLst>
                <a:path w="15078" h="45898">
                  <a:moveTo>
                    <a:pt x="7509" y="45898"/>
                  </a:moveTo>
                  <a:cubicBezTo>
                    <a:pt x="3284" y="45898"/>
                    <a:pt x="1" y="35837"/>
                    <a:pt x="1" y="22949"/>
                  </a:cubicBezTo>
                  <a:cubicBezTo>
                    <a:pt x="1" y="10061"/>
                    <a:pt x="3284" y="1"/>
                    <a:pt x="7509" y="1"/>
                  </a:cubicBezTo>
                  <a:cubicBezTo>
                    <a:pt x="11734" y="1"/>
                    <a:pt x="15047" y="10061"/>
                    <a:pt x="15047" y="22949"/>
                  </a:cubicBezTo>
                  <a:cubicBezTo>
                    <a:pt x="15077" y="35837"/>
                    <a:pt x="11734" y="45898"/>
                    <a:pt x="7509" y="45898"/>
                  </a:cubicBezTo>
                  <a:close/>
                  <a:moveTo>
                    <a:pt x="7509" y="396"/>
                  </a:moveTo>
                  <a:cubicBezTo>
                    <a:pt x="3557" y="396"/>
                    <a:pt x="366" y="10487"/>
                    <a:pt x="366" y="22949"/>
                  </a:cubicBezTo>
                  <a:cubicBezTo>
                    <a:pt x="366" y="35381"/>
                    <a:pt x="3557" y="45533"/>
                    <a:pt x="7509" y="45533"/>
                  </a:cubicBezTo>
                  <a:cubicBezTo>
                    <a:pt x="11460" y="45533"/>
                    <a:pt x="14652" y="35411"/>
                    <a:pt x="14652" y="22949"/>
                  </a:cubicBezTo>
                  <a:cubicBezTo>
                    <a:pt x="14652" y="10517"/>
                    <a:pt x="11460" y="396"/>
                    <a:pt x="7509" y="396"/>
                  </a:cubicBezTo>
                  <a:close/>
                </a:path>
              </a:pathLst>
            </a:custGeom>
            <a:solidFill>
              <a:srgbClr val="e84987"/>
            </a:solidFill>
            <a:ln w="9360">
              <a:solidFill>
                <a:srgbClr val="e84987"/>
              </a:solidFill>
              <a:round/>
            </a:ln>
          </p:spPr>
          <p:style>
            <a:lnRef idx="0"/>
            <a:fillRef idx="0"/>
            <a:effectRef idx="0"/>
            <a:fontRef idx="minor"/>
          </p:style>
        </p:sp>
        <p:sp>
          <p:nvSpPr>
            <p:cNvPr id="2358" name="CustomShape 10"/>
            <p:cNvSpPr/>
            <p:nvPr/>
          </p:nvSpPr>
          <p:spPr>
            <a:xfrm>
              <a:off x="8119800" y="288360"/>
              <a:ext cx="102960" cy="654480"/>
            </a:xfrm>
            <a:custGeom>
              <a:avLst/>
              <a:gdLst/>
              <a:ahLst/>
              <a:rect l="l" t="t" r="r" b="b"/>
              <a:pathLst>
                <a:path w="7357" h="45898">
                  <a:moveTo>
                    <a:pt x="3678" y="45898"/>
                  </a:moveTo>
                  <a:cubicBezTo>
                    <a:pt x="1277" y="45898"/>
                    <a:pt x="0" y="34074"/>
                    <a:pt x="0" y="22949"/>
                  </a:cubicBezTo>
                  <a:cubicBezTo>
                    <a:pt x="0" y="11824"/>
                    <a:pt x="1277" y="1"/>
                    <a:pt x="3678" y="1"/>
                  </a:cubicBezTo>
                  <a:cubicBezTo>
                    <a:pt x="6080" y="1"/>
                    <a:pt x="7356" y="11824"/>
                    <a:pt x="7356" y="22949"/>
                  </a:cubicBezTo>
                  <a:cubicBezTo>
                    <a:pt x="7356" y="34074"/>
                    <a:pt x="6019" y="45898"/>
                    <a:pt x="3678" y="45898"/>
                  </a:cubicBezTo>
                  <a:close/>
                  <a:moveTo>
                    <a:pt x="3678" y="396"/>
                  </a:moveTo>
                  <a:cubicBezTo>
                    <a:pt x="2128" y="396"/>
                    <a:pt x="396" y="9666"/>
                    <a:pt x="396" y="22949"/>
                  </a:cubicBezTo>
                  <a:cubicBezTo>
                    <a:pt x="396" y="36262"/>
                    <a:pt x="2158" y="45533"/>
                    <a:pt x="3678" y="45533"/>
                  </a:cubicBezTo>
                  <a:cubicBezTo>
                    <a:pt x="5198" y="45533"/>
                    <a:pt x="6931" y="36262"/>
                    <a:pt x="6931" y="22949"/>
                  </a:cubicBezTo>
                  <a:cubicBezTo>
                    <a:pt x="6931" y="9666"/>
                    <a:pt x="5198" y="396"/>
                    <a:pt x="3678" y="396"/>
                  </a:cubicBezTo>
                  <a:close/>
                </a:path>
              </a:pathLst>
            </a:custGeom>
            <a:solidFill>
              <a:srgbClr val="e84987"/>
            </a:solidFill>
            <a:ln w="9360">
              <a:solidFill>
                <a:srgbClr val="e84987"/>
              </a:solidFill>
              <a:round/>
            </a:ln>
          </p:spPr>
          <p:style>
            <a:lnRef idx="0"/>
            <a:fillRef idx="0"/>
            <a:effectRef idx="0"/>
            <a:fontRef idx="minor"/>
          </p:style>
        </p:sp>
        <p:sp>
          <p:nvSpPr>
            <p:cNvPr id="2359" name="CustomShape 11"/>
            <p:cNvSpPr/>
            <p:nvPr/>
          </p:nvSpPr>
          <p:spPr>
            <a:xfrm>
              <a:off x="8165160" y="291240"/>
              <a:ext cx="3240" cy="649440"/>
            </a:xfrm>
            <a:custGeom>
              <a:avLst/>
              <a:gdLst/>
              <a:ahLst/>
              <a:rect l="l" t="t" r="r" b="b"/>
              <a:pathLst>
                <a:path w="366" h="45534">
                  <a:moveTo>
                    <a:pt x="1" y="1"/>
                  </a:moveTo>
                  <a:lnTo>
                    <a:pt x="366" y="1"/>
                  </a:lnTo>
                  <a:lnTo>
                    <a:pt x="366" y="45533"/>
                  </a:lnTo>
                  <a:lnTo>
                    <a:pt x="1" y="45533"/>
                  </a:lnTo>
                  <a:close/>
                </a:path>
              </a:pathLst>
            </a:custGeom>
            <a:solidFill>
              <a:srgbClr val="e84987"/>
            </a:solidFill>
            <a:ln w="9360">
              <a:solidFill>
                <a:srgbClr val="e84987"/>
              </a:solidFill>
              <a:round/>
            </a:ln>
          </p:spPr>
          <p:style>
            <a:lnRef idx="0"/>
            <a:fillRef idx="0"/>
            <a:effectRef idx="0"/>
            <a:fontRef idx="minor"/>
          </p:style>
        </p:sp>
        <p:sp>
          <p:nvSpPr>
            <p:cNvPr id="2360" name="CustomShape 12"/>
            <p:cNvSpPr/>
            <p:nvPr/>
          </p:nvSpPr>
          <p:spPr>
            <a:xfrm>
              <a:off x="7848360" y="664200"/>
              <a:ext cx="636840" cy="3240"/>
            </a:xfrm>
            <a:custGeom>
              <a:avLst/>
              <a:gdLst/>
              <a:ahLst/>
              <a:rect l="l" t="t" r="r" b="b"/>
              <a:pathLst>
                <a:path w="44652" h="366">
                  <a:moveTo>
                    <a:pt x="0" y="0"/>
                  </a:moveTo>
                  <a:lnTo>
                    <a:pt x="44652" y="0"/>
                  </a:lnTo>
                  <a:lnTo>
                    <a:pt x="44652" y="365"/>
                  </a:lnTo>
                  <a:lnTo>
                    <a:pt x="0" y="365"/>
                  </a:lnTo>
                  <a:close/>
                </a:path>
              </a:pathLst>
            </a:custGeom>
            <a:solidFill>
              <a:srgbClr val="e84987"/>
            </a:solidFill>
            <a:ln w="9360">
              <a:solidFill>
                <a:srgbClr val="e84987"/>
              </a:solidFill>
              <a:round/>
            </a:ln>
          </p:spPr>
          <p:style>
            <a:lnRef idx="0"/>
            <a:fillRef idx="0"/>
            <a:effectRef idx="0"/>
            <a:fontRef idx="minor"/>
          </p:style>
        </p:sp>
        <p:sp>
          <p:nvSpPr>
            <p:cNvPr id="2361" name="CustomShape 13"/>
            <p:cNvSpPr/>
            <p:nvPr/>
          </p:nvSpPr>
          <p:spPr>
            <a:xfrm>
              <a:off x="7857360" y="712440"/>
              <a:ext cx="619920" cy="3600"/>
            </a:xfrm>
            <a:custGeom>
              <a:avLst/>
              <a:gdLst/>
              <a:ahLst/>
              <a:rect l="l" t="t" r="r" b="b"/>
              <a:pathLst>
                <a:path w="43467" h="396">
                  <a:moveTo>
                    <a:pt x="1" y="0"/>
                  </a:moveTo>
                  <a:lnTo>
                    <a:pt x="43467" y="0"/>
                  </a:lnTo>
                  <a:lnTo>
                    <a:pt x="43467" y="395"/>
                  </a:lnTo>
                  <a:lnTo>
                    <a:pt x="1" y="395"/>
                  </a:lnTo>
                  <a:close/>
                </a:path>
              </a:pathLst>
            </a:custGeom>
            <a:solidFill>
              <a:srgbClr val="e84987"/>
            </a:solidFill>
            <a:ln w="9360">
              <a:solidFill>
                <a:srgbClr val="e84987"/>
              </a:solidFill>
              <a:round/>
            </a:ln>
          </p:spPr>
          <p:style>
            <a:lnRef idx="0"/>
            <a:fillRef idx="0"/>
            <a:effectRef idx="0"/>
            <a:fontRef idx="minor"/>
          </p:style>
        </p:sp>
        <p:sp>
          <p:nvSpPr>
            <p:cNvPr id="2362" name="CustomShape 14"/>
            <p:cNvSpPr/>
            <p:nvPr/>
          </p:nvSpPr>
          <p:spPr>
            <a:xfrm>
              <a:off x="7877160" y="760680"/>
              <a:ext cx="578520" cy="3600"/>
            </a:xfrm>
            <a:custGeom>
              <a:avLst/>
              <a:gdLst/>
              <a:ahLst/>
              <a:rect l="l" t="t" r="r" b="b"/>
              <a:pathLst>
                <a:path w="40579" h="396">
                  <a:moveTo>
                    <a:pt x="1" y="0"/>
                  </a:moveTo>
                  <a:lnTo>
                    <a:pt x="40579" y="0"/>
                  </a:lnTo>
                  <a:lnTo>
                    <a:pt x="40579" y="395"/>
                  </a:lnTo>
                  <a:lnTo>
                    <a:pt x="1" y="395"/>
                  </a:lnTo>
                  <a:close/>
                </a:path>
              </a:pathLst>
            </a:custGeom>
            <a:solidFill>
              <a:srgbClr val="e84987"/>
            </a:solidFill>
            <a:ln w="9360">
              <a:solidFill>
                <a:srgbClr val="e84987"/>
              </a:solidFill>
              <a:round/>
            </a:ln>
          </p:spPr>
          <p:style>
            <a:lnRef idx="0"/>
            <a:fillRef idx="0"/>
            <a:effectRef idx="0"/>
            <a:fontRef idx="minor"/>
          </p:style>
        </p:sp>
        <p:sp>
          <p:nvSpPr>
            <p:cNvPr id="2363" name="CustomShape 15"/>
            <p:cNvSpPr/>
            <p:nvPr/>
          </p:nvSpPr>
          <p:spPr>
            <a:xfrm>
              <a:off x="7904880" y="803520"/>
              <a:ext cx="524520" cy="3240"/>
            </a:xfrm>
            <a:custGeom>
              <a:avLst/>
              <a:gdLst/>
              <a:ahLst/>
              <a:rect l="l" t="t" r="r" b="b"/>
              <a:pathLst>
                <a:path w="36811" h="366">
                  <a:moveTo>
                    <a:pt x="1" y="1"/>
                  </a:moveTo>
                  <a:lnTo>
                    <a:pt x="36810" y="1"/>
                  </a:lnTo>
                  <a:lnTo>
                    <a:pt x="36810" y="366"/>
                  </a:lnTo>
                  <a:lnTo>
                    <a:pt x="1" y="366"/>
                  </a:lnTo>
                  <a:close/>
                </a:path>
              </a:pathLst>
            </a:custGeom>
            <a:solidFill>
              <a:srgbClr val="e84987"/>
            </a:solidFill>
            <a:ln w="9360">
              <a:solidFill>
                <a:srgbClr val="e84987"/>
              </a:solidFill>
              <a:round/>
            </a:ln>
          </p:spPr>
          <p:style>
            <a:lnRef idx="0"/>
            <a:fillRef idx="0"/>
            <a:effectRef idx="0"/>
            <a:fontRef idx="minor"/>
          </p:style>
        </p:sp>
        <p:sp>
          <p:nvSpPr>
            <p:cNvPr id="2364" name="CustomShape 16"/>
            <p:cNvSpPr/>
            <p:nvPr/>
          </p:nvSpPr>
          <p:spPr>
            <a:xfrm>
              <a:off x="7937280" y="842400"/>
              <a:ext cx="457920" cy="3240"/>
            </a:xfrm>
            <a:custGeom>
              <a:avLst/>
              <a:gdLst/>
              <a:ahLst/>
              <a:rect l="l" t="t" r="r" b="b"/>
              <a:pathLst>
                <a:path w="32160" h="366">
                  <a:moveTo>
                    <a:pt x="1" y="0"/>
                  </a:moveTo>
                  <a:lnTo>
                    <a:pt x="32159" y="0"/>
                  </a:lnTo>
                  <a:lnTo>
                    <a:pt x="32159" y="365"/>
                  </a:lnTo>
                  <a:lnTo>
                    <a:pt x="1" y="365"/>
                  </a:lnTo>
                  <a:close/>
                </a:path>
              </a:pathLst>
            </a:custGeom>
            <a:solidFill>
              <a:srgbClr val="e84987"/>
            </a:solidFill>
            <a:ln w="9360">
              <a:solidFill>
                <a:srgbClr val="e84987"/>
              </a:solidFill>
              <a:round/>
            </a:ln>
          </p:spPr>
          <p:style>
            <a:lnRef idx="0"/>
            <a:fillRef idx="0"/>
            <a:effectRef idx="0"/>
            <a:fontRef idx="minor"/>
          </p:style>
        </p:sp>
        <p:sp>
          <p:nvSpPr>
            <p:cNvPr id="2365" name="CustomShape 17"/>
            <p:cNvSpPr/>
            <p:nvPr/>
          </p:nvSpPr>
          <p:spPr>
            <a:xfrm>
              <a:off x="7977600" y="877680"/>
              <a:ext cx="377640" cy="3600"/>
            </a:xfrm>
            <a:custGeom>
              <a:avLst/>
              <a:gdLst/>
              <a:ahLst/>
              <a:rect l="l" t="t" r="r" b="b"/>
              <a:pathLst>
                <a:path w="26537" h="396">
                  <a:moveTo>
                    <a:pt x="1" y="1"/>
                  </a:moveTo>
                  <a:lnTo>
                    <a:pt x="26536" y="1"/>
                  </a:lnTo>
                  <a:lnTo>
                    <a:pt x="26536" y="396"/>
                  </a:lnTo>
                  <a:lnTo>
                    <a:pt x="1" y="396"/>
                  </a:lnTo>
                  <a:close/>
                </a:path>
              </a:pathLst>
            </a:custGeom>
            <a:solidFill>
              <a:srgbClr val="e84987"/>
            </a:solidFill>
            <a:ln w="9360">
              <a:solidFill>
                <a:srgbClr val="e84987"/>
              </a:solidFill>
              <a:round/>
            </a:ln>
          </p:spPr>
          <p:style>
            <a:lnRef idx="0"/>
            <a:fillRef idx="0"/>
            <a:effectRef idx="0"/>
            <a:fontRef idx="minor"/>
          </p:style>
        </p:sp>
        <p:sp>
          <p:nvSpPr>
            <p:cNvPr id="2366" name="CustomShape 18"/>
            <p:cNvSpPr/>
            <p:nvPr/>
          </p:nvSpPr>
          <p:spPr>
            <a:xfrm>
              <a:off x="8022240" y="905040"/>
              <a:ext cx="289080" cy="3240"/>
            </a:xfrm>
            <a:custGeom>
              <a:avLst/>
              <a:gdLst/>
              <a:ahLst/>
              <a:rect l="l" t="t" r="r" b="b"/>
              <a:pathLst>
                <a:path w="20366" h="366">
                  <a:moveTo>
                    <a:pt x="1" y="0"/>
                  </a:moveTo>
                  <a:lnTo>
                    <a:pt x="20366" y="0"/>
                  </a:lnTo>
                  <a:lnTo>
                    <a:pt x="20366" y="365"/>
                  </a:lnTo>
                  <a:lnTo>
                    <a:pt x="1" y="365"/>
                  </a:lnTo>
                  <a:close/>
                </a:path>
              </a:pathLst>
            </a:custGeom>
            <a:solidFill>
              <a:srgbClr val="e84987"/>
            </a:solidFill>
            <a:ln w="9360">
              <a:solidFill>
                <a:srgbClr val="e84987"/>
              </a:solidFill>
              <a:round/>
            </a:ln>
          </p:spPr>
          <p:style>
            <a:lnRef idx="0"/>
            <a:fillRef idx="0"/>
            <a:effectRef idx="0"/>
            <a:fontRef idx="minor"/>
          </p:style>
        </p:sp>
        <p:sp>
          <p:nvSpPr>
            <p:cNvPr id="2367" name="CustomShape 19"/>
            <p:cNvSpPr/>
            <p:nvPr/>
          </p:nvSpPr>
          <p:spPr>
            <a:xfrm>
              <a:off x="7842240" y="618120"/>
              <a:ext cx="650520" cy="3240"/>
            </a:xfrm>
            <a:custGeom>
              <a:avLst/>
              <a:gdLst/>
              <a:ahLst/>
              <a:rect l="l" t="t" r="r" b="b"/>
              <a:pathLst>
                <a:path w="45625" h="366">
                  <a:moveTo>
                    <a:pt x="1" y="0"/>
                  </a:moveTo>
                  <a:lnTo>
                    <a:pt x="45625" y="0"/>
                  </a:lnTo>
                  <a:lnTo>
                    <a:pt x="45625" y="365"/>
                  </a:lnTo>
                  <a:lnTo>
                    <a:pt x="1" y="365"/>
                  </a:lnTo>
                  <a:close/>
                </a:path>
              </a:pathLst>
            </a:custGeom>
            <a:solidFill>
              <a:srgbClr val="e84987"/>
            </a:solidFill>
            <a:ln w="9360">
              <a:solidFill>
                <a:srgbClr val="e84987"/>
              </a:solidFill>
              <a:round/>
            </a:ln>
          </p:spPr>
          <p:style>
            <a:lnRef idx="0"/>
            <a:fillRef idx="0"/>
            <a:effectRef idx="0"/>
            <a:fontRef idx="minor"/>
          </p:style>
        </p:sp>
        <p:sp>
          <p:nvSpPr>
            <p:cNvPr id="2368" name="CustomShape 20"/>
            <p:cNvSpPr/>
            <p:nvPr/>
          </p:nvSpPr>
          <p:spPr>
            <a:xfrm>
              <a:off x="7848360" y="568080"/>
              <a:ext cx="636840" cy="3240"/>
            </a:xfrm>
            <a:custGeom>
              <a:avLst/>
              <a:gdLst/>
              <a:ahLst/>
              <a:rect l="l" t="t" r="r" b="b"/>
              <a:pathLst>
                <a:path w="44652" h="366">
                  <a:moveTo>
                    <a:pt x="0" y="1"/>
                  </a:moveTo>
                  <a:lnTo>
                    <a:pt x="44652" y="1"/>
                  </a:lnTo>
                  <a:lnTo>
                    <a:pt x="44652" y="366"/>
                  </a:lnTo>
                  <a:lnTo>
                    <a:pt x="0" y="366"/>
                  </a:lnTo>
                  <a:close/>
                </a:path>
              </a:pathLst>
            </a:custGeom>
            <a:solidFill>
              <a:srgbClr val="e84987"/>
            </a:solidFill>
            <a:ln w="9360">
              <a:solidFill>
                <a:srgbClr val="e84987"/>
              </a:solidFill>
              <a:round/>
            </a:ln>
          </p:spPr>
          <p:style>
            <a:lnRef idx="0"/>
            <a:fillRef idx="0"/>
            <a:effectRef idx="0"/>
            <a:fontRef idx="minor"/>
          </p:style>
        </p:sp>
        <p:sp>
          <p:nvSpPr>
            <p:cNvPr id="2369" name="CustomShape 21"/>
            <p:cNvSpPr/>
            <p:nvPr/>
          </p:nvSpPr>
          <p:spPr>
            <a:xfrm>
              <a:off x="7857360" y="519480"/>
              <a:ext cx="619920" cy="3600"/>
            </a:xfrm>
            <a:custGeom>
              <a:avLst/>
              <a:gdLst/>
              <a:ahLst/>
              <a:rect l="l" t="t" r="r" b="b"/>
              <a:pathLst>
                <a:path w="43467" h="396">
                  <a:moveTo>
                    <a:pt x="1" y="1"/>
                  </a:moveTo>
                  <a:lnTo>
                    <a:pt x="43467" y="1"/>
                  </a:lnTo>
                  <a:lnTo>
                    <a:pt x="43467" y="396"/>
                  </a:lnTo>
                  <a:lnTo>
                    <a:pt x="1" y="396"/>
                  </a:lnTo>
                  <a:close/>
                </a:path>
              </a:pathLst>
            </a:custGeom>
            <a:solidFill>
              <a:srgbClr val="e84987"/>
            </a:solidFill>
            <a:ln w="9360">
              <a:solidFill>
                <a:srgbClr val="e84987"/>
              </a:solidFill>
              <a:round/>
            </a:ln>
          </p:spPr>
          <p:style>
            <a:lnRef idx="0"/>
            <a:fillRef idx="0"/>
            <a:effectRef idx="0"/>
            <a:fontRef idx="minor"/>
          </p:style>
        </p:sp>
        <p:sp>
          <p:nvSpPr>
            <p:cNvPr id="2370" name="CustomShape 22"/>
            <p:cNvSpPr/>
            <p:nvPr/>
          </p:nvSpPr>
          <p:spPr>
            <a:xfrm>
              <a:off x="7877160" y="471240"/>
              <a:ext cx="578520" cy="3600"/>
            </a:xfrm>
            <a:custGeom>
              <a:avLst/>
              <a:gdLst/>
              <a:ahLst/>
              <a:rect l="l" t="t" r="r" b="b"/>
              <a:pathLst>
                <a:path w="40579" h="396">
                  <a:moveTo>
                    <a:pt x="1" y="1"/>
                  </a:moveTo>
                  <a:lnTo>
                    <a:pt x="40579" y="1"/>
                  </a:lnTo>
                  <a:lnTo>
                    <a:pt x="40579" y="396"/>
                  </a:lnTo>
                  <a:lnTo>
                    <a:pt x="1" y="396"/>
                  </a:lnTo>
                  <a:close/>
                </a:path>
              </a:pathLst>
            </a:custGeom>
            <a:solidFill>
              <a:srgbClr val="e84987"/>
            </a:solidFill>
            <a:ln w="9360">
              <a:solidFill>
                <a:srgbClr val="e84987"/>
              </a:solidFill>
              <a:round/>
            </a:ln>
          </p:spPr>
          <p:style>
            <a:lnRef idx="0"/>
            <a:fillRef idx="0"/>
            <a:effectRef idx="0"/>
            <a:fontRef idx="minor"/>
          </p:style>
        </p:sp>
        <p:sp>
          <p:nvSpPr>
            <p:cNvPr id="2371" name="CustomShape 23"/>
            <p:cNvSpPr/>
            <p:nvPr/>
          </p:nvSpPr>
          <p:spPr>
            <a:xfrm>
              <a:off x="7904880" y="428400"/>
              <a:ext cx="524520" cy="3600"/>
            </a:xfrm>
            <a:custGeom>
              <a:avLst/>
              <a:gdLst/>
              <a:ahLst/>
              <a:rect l="l" t="t" r="r" b="b"/>
              <a:pathLst>
                <a:path w="36811" h="397">
                  <a:moveTo>
                    <a:pt x="1" y="1"/>
                  </a:moveTo>
                  <a:lnTo>
                    <a:pt x="36810" y="1"/>
                  </a:lnTo>
                  <a:lnTo>
                    <a:pt x="36810" y="396"/>
                  </a:lnTo>
                  <a:lnTo>
                    <a:pt x="1" y="396"/>
                  </a:lnTo>
                  <a:close/>
                </a:path>
              </a:pathLst>
            </a:custGeom>
            <a:solidFill>
              <a:srgbClr val="e84987"/>
            </a:solidFill>
            <a:ln w="9360">
              <a:solidFill>
                <a:srgbClr val="e84987"/>
              </a:solidFill>
              <a:round/>
            </a:ln>
          </p:spPr>
          <p:style>
            <a:lnRef idx="0"/>
            <a:fillRef idx="0"/>
            <a:effectRef idx="0"/>
            <a:fontRef idx="minor"/>
          </p:style>
        </p:sp>
        <p:sp>
          <p:nvSpPr>
            <p:cNvPr id="2372" name="CustomShape 24"/>
            <p:cNvSpPr/>
            <p:nvPr/>
          </p:nvSpPr>
          <p:spPr>
            <a:xfrm>
              <a:off x="7937280" y="389520"/>
              <a:ext cx="457920" cy="3600"/>
            </a:xfrm>
            <a:custGeom>
              <a:avLst/>
              <a:gdLst/>
              <a:ahLst/>
              <a:rect l="l" t="t" r="r" b="b"/>
              <a:pathLst>
                <a:path w="32160" h="396">
                  <a:moveTo>
                    <a:pt x="1" y="0"/>
                  </a:moveTo>
                  <a:lnTo>
                    <a:pt x="32159" y="0"/>
                  </a:lnTo>
                  <a:lnTo>
                    <a:pt x="32159" y="395"/>
                  </a:lnTo>
                  <a:lnTo>
                    <a:pt x="1" y="395"/>
                  </a:lnTo>
                  <a:close/>
                </a:path>
              </a:pathLst>
            </a:custGeom>
            <a:solidFill>
              <a:srgbClr val="e84987"/>
            </a:solidFill>
            <a:ln w="9360">
              <a:solidFill>
                <a:srgbClr val="e84987"/>
              </a:solidFill>
              <a:round/>
            </a:ln>
          </p:spPr>
          <p:style>
            <a:lnRef idx="0"/>
            <a:fillRef idx="0"/>
            <a:effectRef idx="0"/>
            <a:fontRef idx="minor"/>
          </p:style>
        </p:sp>
        <p:sp>
          <p:nvSpPr>
            <p:cNvPr id="2373" name="CustomShape 25"/>
            <p:cNvSpPr/>
            <p:nvPr/>
          </p:nvSpPr>
          <p:spPr>
            <a:xfrm>
              <a:off x="7977600" y="354240"/>
              <a:ext cx="377640" cy="3600"/>
            </a:xfrm>
            <a:custGeom>
              <a:avLst/>
              <a:gdLst/>
              <a:ahLst/>
              <a:rect l="l" t="t" r="r" b="b"/>
              <a:pathLst>
                <a:path w="26537" h="396">
                  <a:moveTo>
                    <a:pt x="1" y="0"/>
                  </a:moveTo>
                  <a:lnTo>
                    <a:pt x="26536" y="0"/>
                  </a:lnTo>
                  <a:lnTo>
                    <a:pt x="26536" y="395"/>
                  </a:lnTo>
                  <a:lnTo>
                    <a:pt x="1" y="395"/>
                  </a:lnTo>
                  <a:close/>
                </a:path>
              </a:pathLst>
            </a:custGeom>
            <a:solidFill>
              <a:srgbClr val="e84987"/>
            </a:solidFill>
            <a:ln w="9360">
              <a:solidFill>
                <a:srgbClr val="e84987"/>
              </a:solidFill>
              <a:round/>
            </a:ln>
          </p:spPr>
          <p:style>
            <a:lnRef idx="0"/>
            <a:fillRef idx="0"/>
            <a:effectRef idx="0"/>
            <a:fontRef idx="minor"/>
          </p:style>
        </p:sp>
        <p:sp>
          <p:nvSpPr>
            <p:cNvPr id="2374" name="CustomShape 26"/>
            <p:cNvSpPr/>
            <p:nvPr/>
          </p:nvSpPr>
          <p:spPr>
            <a:xfrm>
              <a:off x="8022240" y="327240"/>
              <a:ext cx="289080" cy="3240"/>
            </a:xfrm>
            <a:custGeom>
              <a:avLst/>
              <a:gdLst/>
              <a:ahLst/>
              <a:rect l="l" t="t" r="r" b="b"/>
              <a:pathLst>
                <a:path w="20366" h="366">
                  <a:moveTo>
                    <a:pt x="1" y="1"/>
                  </a:moveTo>
                  <a:lnTo>
                    <a:pt x="20366" y="1"/>
                  </a:lnTo>
                  <a:lnTo>
                    <a:pt x="20366" y="365"/>
                  </a:lnTo>
                  <a:lnTo>
                    <a:pt x="1" y="365"/>
                  </a:lnTo>
                  <a:close/>
                </a:path>
              </a:pathLst>
            </a:custGeom>
            <a:solidFill>
              <a:srgbClr val="e84987"/>
            </a:solidFill>
            <a:ln w="9360">
              <a:solidFill>
                <a:srgbClr val="e84987"/>
              </a:solidFill>
              <a:round/>
            </a:ln>
          </p:spPr>
          <p:style>
            <a:lnRef idx="0"/>
            <a:fillRef idx="0"/>
            <a:effectRef idx="0"/>
            <a:fontRef idx="minor"/>
          </p:style>
        </p:sp>
      </p:grpSp>
      <p:sp>
        <p:nvSpPr>
          <p:cNvPr id="2375" name="CustomShape 27"/>
          <p:cNvSpPr/>
          <p:nvPr/>
        </p:nvSpPr>
        <p:spPr>
          <a:xfrm>
            <a:off x="525960" y="4341960"/>
            <a:ext cx="481320" cy="409320"/>
          </a:xfrm>
          <a:prstGeom prst="roundRect">
            <a:avLst>
              <a:gd name="adj" fmla="val 16667"/>
            </a:avLst>
          </a:prstGeom>
          <a:noFill/>
          <a:ln w="28440">
            <a:solidFill>
              <a:srgbClr val="84bde7"/>
            </a:solidFill>
            <a:round/>
          </a:ln>
        </p:spPr>
        <p:style>
          <a:lnRef idx="0"/>
          <a:fillRef idx="0"/>
          <a:effectRef idx="0"/>
          <a:fontRef idx="minor"/>
        </p:style>
      </p:sp>
      <p:sp>
        <p:nvSpPr>
          <p:cNvPr id="2376" name="CustomShape 28"/>
          <p:cNvSpPr/>
          <p:nvPr/>
        </p:nvSpPr>
        <p:spPr>
          <a:xfrm>
            <a:off x="576360" y="4341960"/>
            <a:ext cx="575280" cy="409320"/>
          </a:xfrm>
          <a:prstGeom prst="rect">
            <a:avLst/>
          </a:prstGeom>
          <a:noFill/>
          <a:ln>
            <a:noFill/>
          </a:ln>
        </p:spPr>
        <p:style>
          <a:lnRef idx="0"/>
          <a:fillRef idx="0"/>
          <a:effectRef idx="0"/>
          <a:fontRef idx="minor"/>
        </p:style>
        <p:txBody>
          <a:bodyPr lIns="90000" rIns="90000" tIns="45000" bIns="45000" anchor="ctr">
            <a:noAutofit/>
          </a:bodyPr>
          <a:p>
            <a:pPr>
              <a:lnSpc>
                <a:spcPct val="100000"/>
              </a:lnSpc>
            </a:pPr>
            <a:r>
              <a:rPr b="0" lang="fr-FR" sz="1800" spc="-1" strike="noStrike">
                <a:solidFill>
                  <a:srgbClr val="ffffff"/>
                </a:solidFill>
                <a:latin typeface="Arial"/>
                <a:ea typeface="DejaVu Sans"/>
              </a:rPr>
              <a:t>14</a:t>
            </a:r>
            <a:endParaRPr b="0" lang="fr-FR" sz="1800" spc="-1" strike="noStrike">
              <a:latin typeface="Arial"/>
            </a:endParaRPr>
          </a:p>
        </p:txBody>
      </p:sp>
      <p:pic>
        <p:nvPicPr>
          <p:cNvPr id="2377" name="" descr=""/>
          <p:cNvPicPr/>
          <p:nvPr/>
        </p:nvPicPr>
        <p:blipFill>
          <a:blip r:embed="rId1"/>
          <a:stretch/>
        </p:blipFill>
        <p:spPr>
          <a:xfrm>
            <a:off x="1080000" y="1015560"/>
            <a:ext cx="6984000" cy="3880440"/>
          </a:xfrm>
          <a:prstGeom prst="rect">
            <a:avLst/>
          </a:prstGeom>
          <a:ln>
            <a:noFill/>
          </a:ln>
        </p:spPr>
      </p:pic>
      <p:sp>
        <p:nvSpPr>
          <p:cNvPr id="2378" name="CustomShape 29"/>
          <p:cNvSpPr/>
          <p:nvPr/>
        </p:nvSpPr>
        <p:spPr>
          <a:xfrm>
            <a:off x="6984000" y="1656000"/>
            <a:ext cx="576000" cy="648000"/>
          </a:xfrm>
          <a:prstGeom prst="ellipse">
            <a:avLst/>
          </a:prstGeom>
          <a:solidFill>
            <a:srgbClr val="ffffff"/>
          </a:solidFill>
          <a:ln>
            <a:solidFill>
              <a:srgbClr val="ffffff"/>
            </a:solidFill>
          </a:ln>
        </p:spPr>
        <p:style>
          <a:lnRef idx="0"/>
          <a:fillRef idx="0"/>
          <a:effectRef idx="0"/>
          <a:fontRef idx="minor"/>
        </p:style>
      </p:sp>
      <p:sp>
        <p:nvSpPr>
          <p:cNvPr id="2379" name="Line 30"/>
          <p:cNvSpPr/>
          <p:nvPr/>
        </p:nvSpPr>
        <p:spPr>
          <a:xfrm flipH="1" flipV="1">
            <a:off x="3816000" y="1728000"/>
            <a:ext cx="3168000" cy="144000"/>
          </a:xfrm>
          <a:prstGeom prst="line">
            <a:avLst/>
          </a:prstGeom>
          <a:ln w="76320">
            <a:solidFill>
              <a:srgbClr val="ffffff"/>
            </a:solidFill>
            <a:round/>
          </a:ln>
        </p:spPr>
        <p:style>
          <a:lnRef idx="0"/>
          <a:fillRef idx="0"/>
          <a:effectRef idx="0"/>
          <a:fontRef idx="minor"/>
        </p:style>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80" name="CustomShape 1"/>
          <p:cNvSpPr/>
          <p:nvPr/>
        </p:nvSpPr>
        <p:spPr>
          <a:xfrm>
            <a:off x="720000" y="216000"/>
            <a:ext cx="7701840" cy="799560"/>
          </a:xfrm>
          <a:prstGeom prst="rect">
            <a:avLst/>
          </a:prstGeom>
          <a:noFill/>
          <a:ln>
            <a:noFill/>
          </a:ln>
        </p:spPr>
        <p:style>
          <a:lnRef idx="0"/>
          <a:fillRef idx="0"/>
          <a:effectRef idx="0"/>
          <a:fontRef idx="minor"/>
        </p:style>
        <p:txBody>
          <a:bodyPr lIns="90000" rIns="90000" tIns="91440" bIns="91440" anchor="ctr">
            <a:noAutofit/>
          </a:bodyPr>
          <a:p>
            <a:pPr algn="ctr">
              <a:lnSpc>
                <a:spcPct val="100000"/>
              </a:lnSpc>
              <a:spcBef>
                <a:spcPts val="1417"/>
              </a:spcBef>
              <a:spcAft>
                <a:spcPts val="3016"/>
              </a:spcAft>
              <a:tabLst>
                <a:tab algn="l" pos="0"/>
              </a:tabLst>
            </a:pPr>
            <a:r>
              <a:rPr b="1" lang="en" sz="2500" spc="-1" strike="noStrike">
                <a:solidFill>
                  <a:srgbClr val="e84987"/>
                </a:solidFill>
                <a:latin typeface="Assistant Medium"/>
                <a:ea typeface="Assistant Medium"/>
              </a:rPr>
              <a:t>Diagramme de séquence d’authentification</a:t>
            </a:r>
            <a:endParaRPr b="0" lang="fr-FR" sz="2500" spc="-1" strike="noStrike">
              <a:latin typeface="Arial"/>
            </a:endParaRPr>
          </a:p>
        </p:txBody>
      </p:sp>
      <p:sp>
        <p:nvSpPr>
          <p:cNvPr id="2381" name="CustomShape 2"/>
          <p:cNvSpPr/>
          <p:nvPr/>
        </p:nvSpPr>
        <p:spPr>
          <a:xfrm>
            <a:off x="8119440" y="4359960"/>
            <a:ext cx="299520" cy="336600"/>
          </a:xfrm>
          <a:custGeom>
            <a:avLst/>
            <a:gdLst/>
            <a:ahLst/>
            <a:rect l="l" t="t" r="r" b="b"/>
            <a:pathLst>
              <a:path w="22575" h="25327">
                <a:moveTo>
                  <a:pt x="10186" y="0"/>
                </a:moveTo>
                <a:lnTo>
                  <a:pt x="8259" y="1927"/>
                </a:lnTo>
                <a:lnTo>
                  <a:pt x="17344" y="11012"/>
                </a:lnTo>
                <a:lnTo>
                  <a:pt x="0" y="11012"/>
                </a:lnTo>
                <a:lnTo>
                  <a:pt x="0" y="13764"/>
                </a:lnTo>
                <a:lnTo>
                  <a:pt x="17344" y="13764"/>
                </a:lnTo>
                <a:lnTo>
                  <a:pt x="8259" y="23124"/>
                </a:lnTo>
                <a:lnTo>
                  <a:pt x="10186" y="25327"/>
                </a:lnTo>
                <a:lnTo>
                  <a:pt x="22574" y="12388"/>
                </a:lnTo>
                <a:lnTo>
                  <a:pt x="10186" y="0"/>
                </a:lnTo>
                <a:close/>
              </a:path>
            </a:pathLst>
          </a:custGeom>
          <a:solidFill>
            <a:srgbClr val="e84987"/>
          </a:solidFill>
          <a:ln>
            <a:noFill/>
          </a:ln>
        </p:spPr>
        <p:style>
          <a:lnRef idx="0"/>
          <a:fillRef idx="0"/>
          <a:effectRef idx="0"/>
          <a:fontRef idx="minor"/>
        </p:style>
      </p:sp>
      <p:grpSp>
        <p:nvGrpSpPr>
          <p:cNvPr id="2382" name="Group 3"/>
          <p:cNvGrpSpPr/>
          <p:nvPr/>
        </p:nvGrpSpPr>
        <p:grpSpPr>
          <a:xfrm>
            <a:off x="7839720" y="288360"/>
            <a:ext cx="654480" cy="654480"/>
            <a:chOff x="7839720" y="288360"/>
            <a:chExt cx="654480" cy="654480"/>
          </a:xfrm>
        </p:grpSpPr>
        <p:sp>
          <p:nvSpPr>
            <p:cNvPr id="2383" name="CustomShape 4"/>
            <p:cNvSpPr/>
            <p:nvPr/>
          </p:nvSpPr>
          <p:spPr>
            <a:xfrm>
              <a:off x="7839720" y="288360"/>
              <a:ext cx="654480" cy="654480"/>
            </a:xfrm>
            <a:custGeom>
              <a:avLst/>
              <a:gdLst/>
              <a:ahLst/>
              <a:rect l="l" t="t" r="r" b="b"/>
              <a:pathLst>
                <a:path w="45899" h="45898">
                  <a:moveTo>
                    <a:pt x="22949" y="45898"/>
                  </a:moveTo>
                  <a:cubicBezTo>
                    <a:pt x="10305" y="45898"/>
                    <a:pt x="1" y="35594"/>
                    <a:pt x="1" y="22949"/>
                  </a:cubicBezTo>
                  <a:cubicBezTo>
                    <a:pt x="1" y="10305"/>
                    <a:pt x="10305" y="1"/>
                    <a:pt x="22949" y="1"/>
                  </a:cubicBezTo>
                  <a:cubicBezTo>
                    <a:pt x="35594" y="1"/>
                    <a:pt x="45898" y="10305"/>
                    <a:pt x="45898" y="22949"/>
                  </a:cubicBezTo>
                  <a:cubicBezTo>
                    <a:pt x="45898" y="35594"/>
                    <a:pt x="35594" y="45898"/>
                    <a:pt x="22949" y="45898"/>
                  </a:cubicBezTo>
                  <a:close/>
                  <a:moveTo>
                    <a:pt x="22949" y="396"/>
                  </a:moveTo>
                  <a:cubicBezTo>
                    <a:pt x="10517" y="396"/>
                    <a:pt x="365" y="10487"/>
                    <a:pt x="365" y="22949"/>
                  </a:cubicBezTo>
                  <a:cubicBezTo>
                    <a:pt x="365" y="35381"/>
                    <a:pt x="10487" y="45533"/>
                    <a:pt x="22949" y="45533"/>
                  </a:cubicBezTo>
                  <a:cubicBezTo>
                    <a:pt x="35381" y="45533"/>
                    <a:pt x="45503" y="35411"/>
                    <a:pt x="45503" y="22949"/>
                  </a:cubicBezTo>
                  <a:cubicBezTo>
                    <a:pt x="45503" y="10517"/>
                    <a:pt x="35412" y="396"/>
                    <a:pt x="22949" y="396"/>
                  </a:cubicBezTo>
                  <a:close/>
                </a:path>
              </a:pathLst>
            </a:custGeom>
            <a:solidFill>
              <a:srgbClr val="e84987"/>
            </a:solidFill>
            <a:ln w="9360">
              <a:solidFill>
                <a:srgbClr val="e84987"/>
              </a:solidFill>
              <a:round/>
            </a:ln>
          </p:spPr>
          <p:style>
            <a:lnRef idx="0"/>
            <a:fillRef idx="0"/>
            <a:effectRef idx="0"/>
            <a:fontRef idx="minor"/>
          </p:style>
        </p:sp>
        <p:sp>
          <p:nvSpPr>
            <p:cNvPr id="2384" name="CustomShape 5"/>
            <p:cNvSpPr/>
            <p:nvPr/>
          </p:nvSpPr>
          <p:spPr>
            <a:xfrm>
              <a:off x="7839720" y="288360"/>
              <a:ext cx="654480" cy="654480"/>
            </a:xfrm>
            <a:custGeom>
              <a:avLst/>
              <a:gdLst/>
              <a:ahLst/>
              <a:rect l="l" t="t" r="r" b="b"/>
              <a:pathLst>
                <a:path w="45899" h="45898">
                  <a:moveTo>
                    <a:pt x="22949" y="45898"/>
                  </a:moveTo>
                  <a:cubicBezTo>
                    <a:pt x="10305" y="45898"/>
                    <a:pt x="1" y="35594"/>
                    <a:pt x="1" y="22949"/>
                  </a:cubicBezTo>
                  <a:cubicBezTo>
                    <a:pt x="1" y="10305"/>
                    <a:pt x="10305" y="1"/>
                    <a:pt x="22949" y="1"/>
                  </a:cubicBezTo>
                  <a:cubicBezTo>
                    <a:pt x="35594" y="1"/>
                    <a:pt x="45898" y="10305"/>
                    <a:pt x="45898" y="22949"/>
                  </a:cubicBezTo>
                  <a:cubicBezTo>
                    <a:pt x="45898" y="35594"/>
                    <a:pt x="35594" y="45898"/>
                    <a:pt x="22949" y="45898"/>
                  </a:cubicBezTo>
                  <a:close/>
                  <a:moveTo>
                    <a:pt x="22949" y="396"/>
                  </a:moveTo>
                  <a:cubicBezTo>
                    <a:pt x="10517" y="396"/>
                    <a:pt x="365" y="10487"/>
                    <a:pt x="365" y="22949"/>
                  </a:cubicBezTo>
                  <a:cubicBezTo>
                    <a:pt x="365" y="35381"/>
                    <a:pt x="10487" y="45533"/>
                    <a:pt x="22949" y="45533"/>
                  </a:cubicBezTo>
                  <a:cubicBezTo>
                    <a:pt x="35381" y="45533"/>
                    <a:pt x="45503" y="35411"/>
                    <a:pt x="45503" y="22949"/>
                  </a:cubicBezTo>
                  <a:cubicBezTo>
                    <a:pt x="45503" y="10517"/>
                    <a:pt x="35412" y="396"/>
                    <a:pt x="22949" y="396"/>
                  </a:cubicBezTo>
                  <a:close/>
                </a:path>
              </a:pathLst>
            </a:custGeom>
            <a:solidFill>
              <a:srgbClr val="e84987"/>
            </a:solidFill>
            <a:ln w="9360">
              <a:solidFill>
                <a:srgbClr val="e84987"/>
              </a:solidFill>
              <a:round/>
            </a:ln>
          </p:spPr>
          <p:style>
            <a:lnRef idx="0"/>
            <a:fillRef idx="0"/>
            <a:effectRef idx="0"/>
            <a:fontRef idx="minor"/>
          </p:style>
        </p:sp>
        <p:sp>
          <p:nvSpPr>
            <p:cNvPr id="2385" name="CustomShape 6"/>
            <p:cNvSpPr/>
            <p:nvPr/>
          </p:nvSpPr>
          <p:spPr>
            <a:xfrm>
              <a:off x="7904520" y="288360"/>
              <a:ext cx="526320" cy="654480"/>
            </a:xfrm>
            <a:custGeom>
              <a:avLst/>
              <a:gdLst/>
              <a:ahLst/>
              <a:rect l="l" t="t" r="r" b="b"/>
              <a:pathLst>
                <a:path w="36932" h="45898">
                  <a:moveTo>
                    <a:pt x="18451" y="45898"/>
                  </a:moveTo>
                  <a:cubicBezTo>
                    <a:pt x="8268" y="45898"/>
                    <a:pt x="1" y="35594"/>
                    <a:pt x="1" y="22949"/>
                  </a:cubicBezTo>
                  <a:cubicBezTo>
                    <a:pt x="1" y="10305"/>
                    <a:pt x="8268" y="1"/>
                    <a:pt x="18451" y="1"/>
                  </a:cubicBezTo>
                  <a:cubicBezTo>
                    <a:pt x="28633" y="1"/>
                    <a:pt x="36931" y="10305"/>
                    <a:pt x="36931" y="22949"/>
                  </a:cubicBezTo>
                  <a:cubicBezTo>
                    <a:pt x="36931" y="35594"/>
                    <a:pt x="28633" y="45898"/>
                    <a:pt x="18451" y="45898"/>
                  </a:cubicBezTo>
                  <a:close/>
                  <a:moveTo>
                    <a:pt x="18451" y="396"/>
                  </a:moveTo>
                  <a:cubicBezTo>
                    <a:pt x="8481" y="396"/>
                    <a:pt x="365" y="10487"/>
                    <a:pt x="365" y="22949"/>
                  </a:cubicBezTo>
                  <a:cubicBezTo>
                    <a:pt x="365" y="35381"/>
                    <a:pt x="8451" y="45533"/>
                    <a:pt x="18451" y="45533"/>
                  </a:cubicBezTo>
                  <a:cubicBezTo>
                    <a:pt x="28420" y="45533"/>
                    <a:pt x="36536" y="35411"/>
                    <a:pt x="36536" y="22949"/>
                  </a:cubicBezTo>
                  <a:cubicBezTo>
                    <a:pt x="36506" y="10517"/>
                    <a:pt x="28420" y="396"/>
                    <a:pt x="18451" y="396"/>
                  </a:cubicBezTo>
                  <a:close/>
                </a:path>
              </a:pathLst>
            </a:custGeom>
            <a:solidFill>
              <a:srgbClr val="e84987"/>
            </a:solidFill>
            <a:ln w="9360">
              <a:solidFill>
                <a:srgbClr val="e84987"/>
              </a:solidFill>
              <a:round/>
            </a:ln>
          </p:spPr>
          <p:style>
            <a:lnRef idx="0"/>
            <a:fillRef idx="0"/>
            <a:effectRef idx="0"/>
            <a:fontRef idx="minor"/>
          </p:style>
        </p:sp>
        <p:sp>
          <p:nvSpPr>
            <p:cNvPr id="2386" name="CustomShape 7"/>
            <p:cNvSpPr/>
            <p:nvPr/>
          </p:nvSpPr>
          <p:spPr>
            <a:xfrm>
              <a:off x="7961400" y="288360"/>
              <a:ext cx="412560" cy="654480"/>
            </a:xfrm>
            <a:custGeom>
              <a:avLst/>
              <a:gdLst/>
              <a:ahLst/>
              <a:rect l="l" t="t" r="r" b="b"/>
              <a:pathLst>
                <a:path w="28998" h="45898">
                  <a:moveTo>
                    <a:pt x="14469" y="45898"/>
                  </a:moveTo>
                  <a:cubicBezTo>
                    <a:pt x="6505" y="45898"/>
                    <a:pt x="0" y="35594"/>
                    <a:pt x="0" y="22949"/>
                  </a:cubicBezTo>
                  <a:cubicBezTo>
                    <a:pt x="0" y="10305"/>
                    <a:pt x="6505" y="1"/>
                    <a:pt x="14469" y="1"/>
                  </a:cubicBezTo>
                  <a:cubicBezTo>
                    <a:pt x="22463" y="1"/>
                    <a:pt x="28937" y="10305"/>
                    <a:pt x="28937" y="22949"/>
                  </a:cubicBezTo>
                  <a:cubicBezTo>
                    <a:pt x="28998" y="35594"/>
                    <a:pt x="22493" y="45898"/>
                    <a:pt x="14469" y="45898"/>
                  </a:cubicBezTo>
                  <a:close/>
                  <a:moveTo>
                    <a:pt x="14469" y="396"/>
                  </a:moveTo>
                  <a:cubicBezTo>
                    <a:pt x="6687" y="396"/>
                    <a:pt x="365" y="10487"/>
                    <a:pt x="365" y="22949"/>
                  </a:cubicBezTo>
                  <a:cubicBezTo>
                    <a:pt x="365" y="35381"/>
                    <a:pt x="6687" y="45533"/>
                    <a:pt x="14469" y="45533"/>
                  </a:cubicBezTo>
                  <a:cubicBezTo>
                    <a:pt x="22250" y="45533"/>
                    <a:pt x="28572" y="35411"/>
                    <a:pt x="28572" y="22949"/>
                  </a:cubicBezTo>
                  <a:cubicBezTo>
                    <a:pt x="28603" y="10517"/>
                    <a:pt x="22250" y="396"/>
                    <a:pt x="14469" y="396"/>
                  </a:cubicBezTo>
                  <a:close/>
                </a:path>
              </a:pathLst>
            </a:custGeom>
            <a:solidFill>
              <a:srgbClr val="e84987"/>
            </a:solidFill>
            <a:ln w="9360">
              <a:solidFill>
                <a:srgbClr val="e84987"/>
              </a:solidFill>
              <a:round/>
            </a:ln>
          </p:spPr>
          <p:style>
            <a:lnRef idx="0"/>
            <a:fillRef idx="0"/>
            <a:effectRef idx="0"/>
            <a:fontRef idx="minor"/>
          </p:style>
        </p:sp>
        <p:sp>
          <p:nvSpPr>
            <p:cNvPr id="2387" name="CustomShape 8"/>
            <p:cNvSpPr/>
            <p:nvPr/>
          </p:nvSpPr>
          <p:spPr>
            <a:xfrm>
              <a:off x="8009640" y="288360"/>
              <a:ext cx="317520" cy="654480"/>
            </a:xfrm>
            <a:custGeom>
              <a:avLst/>
              <a:gdLst/>
              <a:ahLst/>
              <a:rect l="l" t="t" r="r" b="b"/>
              <a:pathLst>
                <a:path w="22342" h="45898">
                  <a:moveTo>
                    <a:pt x="11186" y="45898"/>
                  </a:moveTo>
                  <a:cubicBezTo>
                    <a:pt x="5016" y="45898"/>
                    <a:pt x="0" y="35594"/>
                    <a:pt x="0" y="22949"/>
                  </a:cubicBezTo>
                  <a:cubicBezTo>
                    <a:pt x="0" y="10305"/>
                    <a:pt x="5016" y="1"/>
                    <a:pt x="11186" y="1"/>
                  </a:cubicBezTo>
                  <a:cubicBezTo>
                    <a:pt x="17326" y="1"/>
                    <a:pt x="22341" y="10305"/>
                    <a:pt x="22341" y="22949"/>
                  </a:cubicBezTo>
                  <a:cubicBezTo>
                    <a:pt x="22341" y="35594"/>
                    <a:pt x="17326" y="45898"/>
                    <a:pt x="11186" y="45898"/>
                  </a:cubicBezTo>
                  <a:close/>
                  <a:moveTo>
                    <a:pt x="11186" y="396"/>
                  </a:moveTo>
                  <a:cubicBezTo>
                    <a:pt x="5259" y="396"/>
                    <a:pt x="426" y="10487"/>
                    <a:pt x="426" y="22949"/>
                  </a:cubicBezTo>
                  <a:cubicBezTo>
                    <a:pt x="426" y="35381"/>
                    <a:pt x="5259" y="45533"/>
                    <a:pt x="11186" y="45533"/>
                  </a:cubicBezTo>
                  <a:cubicBezTo>
                    <a:pt x="17113" y="45533"/>
                    <a:pt x="21916" y="35411"/>
                    <a:pt x="21916" y="22949"/>
                  </a:cubicBezTo>
                  <a:cubicBezTo>
                    <a:pt x="21916" y="10517"/>
                    <a:pt x="17113" y="396"/>
                    <a:pt x="11186" y="396"/>
                  </a:cubicBezTo>
                  <a:close/>
                </a:path>
              </a:pathLst>
            </a:custGeom>
            <a:solidFill>
              <a:srgbClr val="e84987"/>
            </a:solidFill>
            <a:ln w="9360">
              <a:solidFill>
                <a:srgbClr val="e84987"/>
              </a:solidFill>
              <a:round/>
            </a:ln>
          </p:spPr>
          <p:style>
            <a:lnRef idx="0"/>
            <a:fillRef idx="0"/>
            <a:effectRef idx="0"/>
            <a:fontRef idx="minor"/>
          </p:style>
        </p:sp>
        <p:sp>
          <p:nvSpPr>
            <p:cNvPr id="2388" name="CustomShape 9"/>
            <p:cNvSpPr/>
            <p:nvPr/>
          </p:nvSpPr>
          <p:spPr>
            <a:xfrm>
              <a:off x="8063280" y="288360"/>
              <a:ext cx="213480" cy="654480"/>
            </a:xfrm>
            <a:custGeom>
              <a:avLst/>
              <a:gdLst/>
              <a:ahLst/>
              <a:rect l="l" t="t" r="r" b="b"/>
              <a:pathLst>
                <a:path w="15078" h="45898">
                  <a:moveTo>
                    <a:pt x="7509" y="45898"/>
                  </a:moveTo>
                  <a:cubicBezTo>
                    <a:pt x="3284" y="45898"/>
                    <a:pt x="1" y="35837"/>
                    <a:pt x="1" y="22949"/>
                  </a:cubicBezTo>
                  <a:cubicBezTo>
                    <a:pt x="1" y="10061"/>
                    <a:pt x="3284" y="1"/>
                    <a:pt x="7509" y="1"/>
                  </a:cubicBezTo>
                  <a:cubicBezTo>
                    <a:pt x="11734" y="1"/>
                    <a:pt x="15047" y="10061"/>
                    <a:pt x="15047" y="22949"/>
                  </a:cubicBezTo>
                  <a:cubicBezTo>
                    <a:pt x="15077" y="35837"/>
                    <a:pt x="11734" y="45898"/>
                    <a:pt x="7509" y="45898"/>
                  </a:cubicBezTo>
                  <a:close/>
                  <a:moveTo>
                    <a:pt x="7509" y="396"/>
                  </a:moveTo>
                  <a:cubicBezTo>
                    <a:pt x="3557" y="396"/>
                    <a:pt x="366" y="10487"/>
                    <a:pt x="366" y="22949"/>
                  </a:cubicBezTo>
                  <a:cubicBezTo>
                    <a:pt x="366" y="35381"/>
                    <a:pt x="3557" y="45533"/>
                    <a:pt x="7509" y="45533"/>
                  </a:cubicBezTo>
                  <a:cubicBezTo>
                    <a:pt x="11460" y="45533"/>
                    <a:pt x="14652" y="35411"/>
                    <a:pt x="14652" y="22949"/>
                  </a:cubicBezTo>
                  <a:cubicBezTo>
                    <a:pt x="14652" y="10517"/>
                    <a:pt x="11460" y="396"/>
                    <a:pt x="7509" y="396"/>
                  </a:cubicBezTo>
                  <a:close/>
                </a:path>
              </a:pathLst>
            </a:custGeom>
            <a:solidFill>
              <a:srgbClr val="e84987"/>
            </a:solidFill>
            <a:ln w="9360">
              <a:solidFill>
                <a:srgbClr val="e84987"/>
              </a:solidFill>
              <a:round/>
            </a:ln>
          </p:spPr>
          <p:style>
            <a:lnRef idx="0"/>
            <a:fillRef idx="0"/>
            <a:effectRef idx="0"/>
            <a:fontRef idx="minor"/>
          </p:style>
        </p:sp>
        <p:sp>
          <p:nvSpPr>
            <p:cNvPr id="2389" name="CustomShape 10"/>
            <p:cNvSpPr/>
            <p:nvPr/>
          </p:nvSpPr>
          <p:spPr>
            <a:xfrm>
              <a:off x="8119800" y="288360"/>
              <a:ext cx="102960" cy="654480"/>
            </a:xfrm>
            <a:custGeom>
              <a:avLst/>
              <a:gdLst/>
              <a:ahLst/>
              <a:rect l="l" t="t" r="r" b="b"/>
              <a:pathLst>
                <a:path w="7357" h="45898">
                  <a:moveTo>
                    <a:pt x="3678" y="45898"/>
                  </a:moveTo>
                  <a:cubicBezTo>
                    <a:pt x="1277" y="45898"/>
                    <a:pt x="0" y="34074"/>
                    <a:pt x="0" y="22949"/>
                  </a:cubicBezTo>
                  <a:cubicBezTo>
                    <a:pt x="0" y="11824"/>
                    <a:pt x="1277" y="1"/>
                    <a:pt x="3678" y="1"/>
                  </a:cubicBezTo>
                  <a:cubicBezTo>
                    <a:pt x="6080" y="1"/>
                    <a:pt x="7356" y="11824"/>
                    <a:pt x="7356" y="22949"/>
                  </a:cubicBezTo>
                  <a:cubicBezTo>
                    <a:pt x="7356" y="34074"/>
                    <a:pt x="6019" y="45898"/>
                    <a:pt x="3678" y="45898"/>
                  </a:cubicBezTo>
                  <a:close/>
                  <a:moveTo>
                    <a:pt x="3678" y="396"/>
                  </a:moveTo>
                  <a:cubicBezTo>
                    <a:pt x="2128" y="396"/>
                    <a:pt x="396" y="9666"/>
                    <a:pt x="396" y="22949"/>
                  </a:cubicBezTo>
                  <a:cubicBezTo>
                    <a:pt x="396" y="36262"/>
                    <a:pt x="2158" y="45533"/>
                    <a:pt x="3678" y="45533"/>
                  </a:cubicBezTo>
                  <a:cubicBezTo>
                    <a:pt x="5198" y="45533"/>
                    <a:pt x="6931" y="36262"/>
                    <a:pt x="6931" y="22949"/>
                  </a:cubicBezTo>
                  <a:cubicBezTo>
                    <a:pt x="6931" y="9666"/>
                    <a:pt x="5198" y="396"/>
                    <a:pt x="3678" y="396"/>
                  </a:cubicBezTo>
                  <a:close/>
                </a:path>
              </a:pathLst>
            </a:custGeom>
            <a:solidFill>
              <a:srgbClr val="e84987"/>
            </a:solidFill>
            <a:ln w="9360">
              <a:solidFill>
                <a:srgbClr val="e84987"/>
              </a:solidFill>
              <a:round/>
            </a:ln>
          </p:spPr>
          <p:style>
            <a:lnRef idx="0"/>
            <a:fillRef idx="0"/>
            <a:effectRef idx="0"/>
            <a:fontRef idx="minor"/>
          </p:style>
        </p:sp>
        <p:sp>
          <p:nvSpPr>
            <p:cNvPr id="2390" name="CustomShape 11"/>
            <p:cNvSpPr/>
            <p:nvPr/>
          </p:nvSpPr>
          <p:spPr>
            <a:xfrm>
              <a:off x="8165160" y="291240"/>
              <a:ext cx="3240" cy="649440"/>
            </a:xfrm>
            <a:custGeom>
              <a:avLst/>
              <a:gdLst/>
              <a:ahLst/>
              <a:rect l="l" t="t" r="r" b="b"/>
              <a:pathLst>
                <a:path w="366" h="45534">
                  <a:moveTo>
                    <a:pt x="1" y="1"/>
                  </a:moveTo>
                  <a:lnTo>
                    <a:pt x="366" y="1"/>
                  </a:lnTo>
                  <a:lnTo>
                    <a:pt x="366" y="45533"/>
                  </a:lnTo>
                  <a:lnTo>
                    <a:pt x="1" y="45533"/>
                  </a:lnTo>
                  <a:close/>
                </a:path>
              </a:pathLst>
            </a:custGeom>
            <a:solidFill>
              <a:srgbClr val="e84987"/>
            </a:solidFill>
            <a:ln w="9360">
              <a:solidFill>
                <a:srgbClr val="e84987"/>
              </a:solidFill>
              <a:round/>
            </a:ln>
          </p:spPr>
          <p:style>
            <a:lnRef idx="0"/>
            <a:fillRef idx="0"/>
            <a:effectRef idx="0"/>
            <a:fontRef idx="minor"/>
          </p:style>
        </p:sp>
        <p:sp>
          <p:nvSpPr>
            <p:cNvPr id="2391" name="CustomShape 12"/>
            <p:cNvSpPr/>
            <p:nvPr/>
          </p:nvSpPr>
          <p:spPr>
            <a:xfrm>
              <a:off x="7848360" y="664200"/>
              <a:ext cx="636840" cy="3240"/>
            </a:xfrm>
            <a:custGeom>
              <a:avLst/>
              <a:gdLst/>
              <a:ahLst/>
              <a:rect l="l" t="t" r="r" b="b"/>
              <a:pathLst>
                <a:path w="44652" h="366">
                  <a:moveTo>
                    <a:pt x="0" y="0"/>
                  </a:moveTo>
                  <a:lnTo>
                    <a:pt x="44652" y="0"/>
                  </a:lnTo>
                  <a:lnTo>
                    <a:pt x="44652" y="365"/>
                  </a:lnTo>
                  <a:lnTo>
                    <a:pt x="0" y="365"/>
                  </a:lnTo>
                  <a:close/>
                </a:path>
              </a:pathLst>
            </a:custGeom>
            <a:solidFill>
              <a:srgbClr val="e84987"/>
            </a:solidFill>
            <a:ln w="9360">
              <a:solidFill>
                <a:srgbClr val="e84987"/>
              </a:solidFill>
              <a:round/>
            </a:ln>
          </p:spPr>
          <p:style>
            <a:lnRef idx="0"/>
            <a:fillRef idx="0"/>
            <a:effectRef idx="0"/>
            <a:fontRef idx="minor"/>
          </p:style>
        </p:sp>
        <p:sp>
          <p:nvSpPr>
            <p:cNvPr id="2392" name="CustomShape 13"/>
            <p:cNvSpPr/>
            <p:nvPr/>
          </p:nvSpPr>
          <p:spPr>
            <a:xfrm>
              <a:off x="7857360" y="712440"/>
              <a:ext cx="619920" cy="3600"/>
            </a:xfrm>
            <a:custGeom>
              <a:avLst/>
              <a:gdLst/>
              <a:ahLst/>
              <a:rect l="l" t="t" r="r" b="b"/>
              <a:pathLst>
                <a:path w="43467" h="396">
                  <a:moveTo>
                    <a:pt x="1" y="0"/>
                  </a:moveTo>
                  <a:lnTo>
                    <a:pt x="43467" y="0"/>
                  </a:lnTo>
                  <a:lnTo>
                    <a:pt x="43467" y="395"/>
                  </a:lnTo>
                  <a:lnTo>
                    <a:pt x="1" y="395"/>
                  </a:lnTo>
                  <a:close/>
                </a:path>
              </a:pathLst>
            </a:custGeom>
            <a:solidFill>
              <a:srgbClr val="e84987"/>
            </a:solidFill>
            <a:ln w="9360">
              <a:solidFill>
                <a:srgbClr val="e84987"/>
              </a:solidFill>
              <a:round/>
            </a:ln>
          </p:spPr>
          <p:style>
            <a:lnRef idx="0"/>
            <a:fillRef idx="0"/>
            <a:effectRef idx="0"/>
            <a:fontRef idx="minor"/>
          </p:style>
        </p:sp>
        <p:sp>
          <p:nvSpPr>
            <p:cNvPr id="2393" name="CustomShape 14"/>
            <p:cNvSpPr/>
            <p:nvPr/>
          </p:nvSpPr>
          <p:spPr>
            <a:xfrm>
              <a:off x="7877160" y="760680"/>
              <a:ext cx="578520" cy="3600"/>
            </a:xfrm>
            <a:custGeom>
              <a:avLst/>
              <a:gdLst/>
              <a:ahLst/>
              <a:rect l="l" t="t" r="r" b="b"/>
              <a:pathLst>
                <a:path w="40579" h="396">
                  <a:moveTo>
                    <a:pt x="1" y="0"/>
                  </a:moveTo>
                  <a:lnTo>
                    <a:pt x="40579" y="0"/>
                  </a:lnTo>
                  <a:lnTo>
                    <a:pt x="40579" y="395"/>
                  </a:lnTo>
                  <a:lnTo>
                    <a:pt x="1" y="395"/>
                  </a:lnTo>
                  <a:close/>
                </a:path>
              </a:pathLst>
            </a:custGeom>
            <a:solidFill>
              <a:srgbClr val="e84987"/>
            </a:solidFill>
            <a:ln w="9360">
              <a:solidFill>
                <a:srgbClr val="e84987"/>
              </a:solidFill>
              <a:round/>
            </a:ln>
          </p:spPr>
          <p:style>
            <a:lnRef idx="0"/>
            <a:fillRef idx="0"/>
            <a:effectRef idx="0"/>
            <a:fontRef idx="minor"/>
          </p:style>
        </p:sp>
        <p:sp>
          <p:nvSpPr>
            <p:cNvPr id="2394" name="CustomShape 15"/>
            <p:cNvSpPr/>
            <p:nvPr/>
          </p:nvSpPr>
          <p:spPr>
            <a:xfrm>
              <a:off x="7904880" y="803520"/>
              <a:ext cx="524520" cy="3240"/>
            </a:xfrm>
            <a:custGeom>
              <a:avLst/>
              <a:gdLst/>
              <a:ahLst/>
              <a:rect l="l" t="t" r="r" b="b"/>
              <a:pathLst>
                <a:path w="36811" h="366">
                  <a:moveTo>
                    <a:pt x="1" y="1"/>
                  </a:moveTo>
                  <a:lnTo>
                    <a:pt x="36810" y="1"/>
                  </a:lnTo>
                  <a:lnTo>
                    <a:pt x="36810" y="366"/>
                  </a:lnTo>
                  <a:lnTo>
                    <a:pt x="1" y="366"/>
                  </a:lnTo>
                  <a:close/>
                </a:path>
              </a:pathLst>
            </a:custGeom>
            <a:solidFill>
              <a:srgbClr val="e84987"/>
            </a:solidFill>
            <a:ln w="9360">
              <a:solidFill>
                <a:srgbClr val="e84987"/>
              </a:solidFill>
              <a:round/>
            </a:ln>
          </p:spPr>
          <p:style>
            <a:lnRef idx="0"/>
            <a:fillRef idx="0"/>
            <a:effectRef idx="0"/>
            <a:fontRef idx="minor"/>
          </p:style>
        </p:sp>
        <p:sp>
          <p:nvSpPr>
            <p:cNvPr id="2395" name="CustomShape 16"/>
            <p:cNvSpPr/>
            <p:nvPr/>
          </p:nvSpPr>
          <p:spPr>
            <a:xfrm>
              <a:off x="7937280" y="842400"/>
              <a:ext cx="457920" cy="3240"/>
            </a:xfrm>
            <a:custGeom>
              <a:avLst/>
              <a:gdLst/>
              <a:ahLst/>
              <a:rect l="l" t="t" r="r" b="b"/>
              <a:pathLst>
                <a:path w="32160" h="366">
                  <a:moveTo>
                    <a:pt x="1" y="0"/>
                  </a:moveTo>
                  <a:lnTo>
                    <a:pt x="32159" y="0"/>
                  </a:lnTo>
                  <a:lnTo>
                    <a:pt x="32159" y="365"/>
                  </a:lnTo>
                  <a:lnTo>
                    <a:pt x="1" y="365"/>
                  </a:lnTo>
                  <a:close/>
                </a:path>
              </a:pathLst>
            </a:custGeom>
            <a:solidFill>
              <a:srgbClr val="e84987"/>
            </a:solidFill>
            <a:ln w="9360">
              <a:solidFill>
                <a:srgbClr val="e84987"/>
              </a:solidFill>
              <a:round/>
            </a:ln>
          </p:spPr>
          <p:style>
            <a:lnRef idx="0"/>
            <a:fillRef idx="0"/>
            <a:effectRef idx="0"/>
            <a:fontRef idx="minor"/>
          </p:style>
        </p:sp>
        <p:sp>
          <p:nvSpPr>
            <p:cNvPr id="2396" name="CustomShape 17"/>
            <p:cNvSpPr/>
            <p:nvPr/>
          </p:nvSpPr>
          <p:spPr>
            <a:xfrm>
              <a:off x="7977600" y="877680"/>
              <a:ext cx="377640" cy="3600"/>
            </a:xfrm>
            <a:custGeom>
              <a:avLst/>
              <a:gdLst/>
              <a:ahLst/>
              <a:rect l="l" t="t" r="r" b="b"/>
              <a:pathLst>
                <a:path w="26537" h="396">
                  <a:moveTo>
                    <a:pt x="1" y="1"/>
                  </a:moveTo>
                  <a:lnTo>
                    <a:pt x="26536" y="1"/>
                  </a:lnTo>
                  <a:lnTo>
                    <a:pt x="26536" y="396"/>
                  </a:lnTo>
                  <a:lnTo>
                    <a:pt x="1" y="396"/>
                  </a:lnTo>
                  <a:close/>
                </a:path>
              </a:pathLst>
            </a:custGeom>
            <a:solidFill>
              <a:srgbClr val="e84987"/>
            </a:solidFill>
            <a:ln w="9360">
              <a:solidFill>
                <a:srgbClr val="e84987"/>
              </a:solidFill>
              <a:round/>
            </a:ln>
          </p:spPr>
          <p:style>
            <a:lnRef idx="0"/>
            <a:fillRef idx="0"/>
            <a:effectRef idx="0"/>
            <a:fontRef idx="minor"/>
          </p:style>
        </p:sp>
        <p:sp>
          <p:nvSpPr>
            <p:cNvPr id="2397" name="CustomShape 18"/>
            <p:cNvSpPr/>
            <p:nvPr/>
          </p:nvSpPr>
          <p:spPr>
            <a:xfrm>
              <a:off x="8022240" y="905040"/>
              <a:ext cx="289080" cy="3240"/>
            </a:xfrm>
            <a:custGeom>
              <a:avLst/>
              <a:gdLst/>
              <a:ahLst/>
              <a:rect l="l" t="t" r="r" b="b"/>
              <a:pathLst>
                <a:path w="20366" h="366">
                  <a:moveTo>
                    <a:pt x="1" y="0"/>
                  </a:moveTo>
                  <a:lnTo>
                    <a:pt x="20366" y="0"/>
                  </a:lnTo>
                  <a:lnTo>
                    <a:pt x="20366" y="365"/>
                  </a:lnTo>
                  <a:lnTo>
                    <a:pt x="1" y="365"/>
                  </a:lnTo>
                  <a:close/>
                </a:path>
              </a:pathLst>
            </a:custGeom>
            <a:solidFill>
              <a:srgbClr val="e84987"/>
            </a:solidFill>
            <a:ln w="9360">
              <a:solidFill>
                <a:srgbClr val="e84987"/>
              </a:solidFill>
              <a:round/>
            </a:ln>
          </p:spPr>
          <p:style>
            <a:lnRef idx="0"/>
            <a:fillRef idx="0"/>
            <a:effectRef idx="0"/>
            <a:fontRef idx="minor"/>
          </p:style>
        </p:sp>
        <p:sp>
          <p:nvSpPr>
            <p:cNvPr id="2398" name="CustomShape 19"/>
            <p:cNvSpPr/>
            <p:nvPr/>
          </p:nvSpPr>
          <p:spPr>
            <a:xfrm>
              <a:off x="7842240" y="618120"/>
              <a:ext cx="650520" cy="3240"/>
            </a:xfrm>
            <a:custGeom>
              <a:avLst/>
              <a:gdLst/>
              <a:ahLst/>
              <a:rect l="l" t="t" r="r" b="b"/>
              <a:pathLst>
                <a:path w="45625" h="366">
                  <a:moveTo>
                    <a:pt x="1" y="0"/>
                  </a:moveTo>
                  <a:lnTo>
                    <a:pt x="45625" y="0"/>
                  </a:lnTo>
                  <a:lnTo>
                    <a:pt x="45625" y="365"/>
                  </a:lnTo>
                  <a:lnTo>
                    <a:pt x="1" y="365"/>
                  </a:lnTo>
                  <a:close/>
                </a:path>
              </a:pathLst>
            </a:custGeom>
            <a:solidFill>
              <a:srgbClr val="e84987"/>
            </a:solidFill>
            <a:ln w="9360">
              <a:solidFill>
                <a:srgbClr val="e84987"/>
              </a:solidFill>
              <a:round/>
            </a:ln>
          </p:spPr>
          <p:style>
            <a:lnRef idx="0"/>
            <a:fillRef idx="0"/>
            <a:effectRef idx="0"/>
            <a:fontRef idx="minor"/>
          </p:style>
        </p:sp>
        <p:sp>
          <p:nvSpPr>
            <p:cNvPr id="2399" name="CustomShape 20"/>
            <p:cNvSpPr/>
            <p:nvPr/>
          </p:nvSpPr>
          <p:spPr>
            <a:xfrm>
              <a:off x="7848360" y="568080"/>
              <a:ext cx="636840" cy="3240"/>
            </a:xfrm>
            <a:custGeom>
              <a:avLst/>
              <a:gdLst/>
              <a:ahLst/>
              <a:rect l="l" t="t" r="r" b="b"/>
              <a:pathLst>
                <a:path w="44652" h="366">
                  <a:moveTo>
                    <a:pt x="0" y="1"/>
                  </a:moveTo>
                  <a:lnTo>
                    <a:pt x="44652" y="1"/>
                  </a:lnTo>
                  <a:lnTo>
                    <a:pt x="44652" y="366"/>
                  </a:lnTo>
                  <a:lnTo>
                    <a:pt x="0" y="366"/>
                  </a:lnTo>
                  <a:close/>
                </a:path>
              </a:pathLst>
            </a:custGeom>
            <a:solidFill>
              <a:srgbClr val="e84987"/>
            </a:solidFill>
            <a:ln w="9360">
              <a:solidFill>
                <a:srgbClr val="e84987"/>
              </a:solidFill>
              <a:round/>
            </a:ln>
          </p:spPr>
          <p:style>
            <a:lnRef idx="0"/>
            <a:fillRef idx="0"/>
            <a:effectRef idx="0"/>
            <a:fontRef idx="minor"/>
          </p:style>
        </p:sp>
        <p:sp>
          <p:nvSpPr>
            <p:cNvPr id="2400" name="CustomShape 21"/>
            <p:cNvSpPr/>
            <p:nvPr/>
          </p:nvSpPr>
          <p:spPr>
            <a:xfrm>
              <a:off x="7857360" y="519480"/>
              <a:ext cx="619920" cy="3600"/>
            </a:xfrm>
            <a:custGeom>
              <a:avLst/>
              <a:gdLst/>
              <a:ahLst/>
              <a:rect l="l" t="t" r="r" b="b"/>
              <a:pathLst>
                <a:path w="43467" h="396">
                  <a:moveTo>
                    <a:pt x="1" y="1"/>
                  </a:moveTo>
                  <a:lnTo>
                    <a:pt x="43467" y="1"/>
                  </a:lnTo>
                  <a:lnTo>
                    <a:pt x="43467" y="396"/>
                  </a:lnTo>
                  <a:lnTo>
                    <a:pt x="1" y="396"/>
                  </a:lnTo>
                  <a:close/>
                </a:path>
              </a:pathLst>
            </a:custGeom>
            <a:solidFill>
              <a:srgbClr val="e84987"/>
            </a:solidFill>
            <a:ln w="9360">
              <a:solidFill>
                <a:srgbClr val="e84987"/>
              </a:solidFill>
              <a:round/>
            </a:ln>
          </p:spPr>
          <p:style>
            <a:lnRef idx="0"/>
            <a:fillRef idx="0"/>
            <a:effectRef idx="0"/>
            <a:fontRef idx="minor"/>
          </p:style>
        </p:sp>
        <p:sp>
          <p:nvSpPr>
            <p:cNvPr id="2401" name="CustomShape 22"/>
            <p:cNvSpPr/>
            <p:nvPr/>
          </p:nvSpPr>
          <p:spPr>
            <a:xfrm>
              <a:off x="7877160" y="471240"/>
              <a:ext cx="578520" cy="3600"/>
            </a:xfrm>
            <a:custGeom>
              <a:avLst/>
              <a:gdLst/>
              <a:ahLst/>
              <a:rect l="l" t="t" r="r" b="b"/>
              <a:pathLst>
                <a:path w="40579" h="396">
                  <a:moveTo>
                    <a:pt x="1" y="1"/>
                  </a:moveTo>
                  <a:lnTo>
                    <a:pt x="40579" y="1"/>
                  </a:lnTo>
                  <a:lnTo>
                    <a:pt x="40579" y="396"/>
                  </a:lnTo>
                  <a:lnTo>
                    <a:pt x="1" y="396"/>
                  </a:lnTo>
                  <a:close/>
                </a:path>
              </a:pathLst>
            </a:custGeom>
            <a:solidFill>
              <a:srgbClr val="e84987"/>
            </a:solidFill>
            <a:ln w="9360">
              <a:solidFill>
                <a:srgbClr val="e84987"/>
              </a:solidFill>
              <a:round/>
            </a:ln>
          </p:spPr>
          <p:style>
            <a:lnRef idx="0"/>
            <a:fillRef idx="0"/>
            <a:effectRef idx="0"/>
            <a:fontRef idx="minor"/>
          </p:style>
        </p:sp>
        <p:sp>
          <p:nvSpPr>
            <p:cNvPr id="2402" name="CustomShape 23"/>
            <p:cNvSpPr/>
            <p:nvPr/>
          </p:nvSpPr>
          <p:spPr>
            <a:xfrm>
              <a:off x="7904880" y="428400"/>
              <a:ext cx="524520" cy="3600"/>
            </a:xfrm>
            <a:custGeom>
              <a:avLst/>
              <a:gdLst/>
              <a:ahLst/>
              <a:rect l="l" t="t" r="r" b="b"/>
              <a:pathLst>
                <a:path w="36811" h="397">
                  <a:moveTo>
                    <a:pt x="1" y="1"/>
                  </a:moveTo>
                  <a:lnTo>
                    <a:pt x="36810" y="1"/>
                  </a:lnTo>
                  <a:lnTo>
                    <a:pt x="36810" y="396"/>
                  </a:lnTo>
                  <a:lnTo>
                    <a:pt x="1" y="396"/>
                  </a:lnTo>
                  <a:close/>
                </a:path>
              </a:pathLst>
            </a:custGeom>
            <a:solidFill>
              <a:srgbClr val="e84987"/>
            </a:solidFill>
            <a:ln w="9360">
              <a:solidFill>
                <a:srgbClr val="e84987"/>
              </a:solidFill>
              <a:round/>
            </a:ln>
          </p:spPr>
          <p:style>
            <a:lnRef idx="0"/>
            <a:fillRef idx="0"/>
            <a:effectRef idx="0"/>
            <a:fontRef idx="minor"/>
          </p:style>
        </p:sp>
        <p:sp>
          <p:nvSpPr>
            <p:cNvPr id="2403" name="CustomShape 24"/>
            <p:cNvSpPr/>
            <p:nvPr/>
          </p:nvSpPr>
          <p:spPr>
            <a:xfrm>
              <a:off x="7937280" y="389520"/>
              <a:ext cx="457920" cy="3600"/>
            </a:xfrm>
            <a:custGeom>
              <a:avLst/>
              <a:gdLst/>
              <a:ahLst/>
              <a:rect l="l" t="t" r="r" b="b"/>
              <a:pathLst>
                <a:path w="32160" h="396">
                  <a:moveTo>
                    <a:pt x="1" y="0"/>
                  </a:moveTo>
                  <a:lnTo>
                    <a:pt x="32159" y="0"/>
                  </a:lnTo>
                  <a:lnTo>
                    <a:pt x="32159" y="395"/>
                  </a:lnTo>
                  <a:lnTo>
                    <a:pt x="1" y="395"/>
                  </a:lnTo>
                  <a:close/>
                </a:path>
              </a:pathLst>
            </a:custGeom>
            <a:solidFill>
              <a:srgbClr val="e84987"/>
            </a:solidFill>
            <a:ln w="9360">
              <a:solidFill>
                <a:srgbClr val="e84987"/>
              </a:solidFill>
              <a:round/>
            </a:ln>
          </p:spPr>
          <p:style>
            <a:lnRef idx="0"/>
            <a:fillRef idx="0"/>
            <a:effectRef idx="0"/>
            <a:fontRef idx="minor"/>
          </p:style>
        </p:sp>
        <p:sp>
          <p:nvSpPr>
            <p:cNvPr id="2404" name="CustomShape 25"/>
            <p:cNvSpPr/>
            <p:nvPr/>
          </p:nvSpPr>
          <p:spPr>
            <a:xfrm>
              <a:off x="7977600" y="354240"/>
              <a:ext cx="377640" cy="3600"/>
            </a:xfrm>
            <a:custGeom>
              <a:avLst/>
              <a:gdLst/>
              <a:ahLst/>
              <a:rect l="l" t="t" r="r" b="b"/>
              <a:pathLst>
                <a:path w="26537" h="396">
                  <a:moveTo>
                    <a:pt x="1" y="0"/>
                  </a:moveTo>
                  <a:lnTo>
                    <a:pt x="26536" y="0"/>
                  </a:lnTo>
                  <a:lnTo>
                    <a:pt x="26536" y="395"/>
                  </a:lnTo>
                  <a:lnTo>
                    <a:pt x="1" y="395"/>
                  </a:lnTo>
                  <a:close/>
                </a:path>
              </a:pathLst>
            </a:custGeom>
            <a:solidFill>
              <a:srgbClr val="e84987"/>
            </a:solidFill>
            <a:ln w="9360">
              <a:solidFill>
                <a:srgbClr val="e84987"/>
              </a:solidFill>
              <a:round/>
            </a:ln>
          </p:spPr>
          <p:style>
            <a:lnRef idx="0"/>
            <a:fillRef idx="0"/>
            <a:effectRef idx="0"/>
            <a:fontRef idx="minor"/>
          </p:style>
        </p:sp>
        <p:sp>
          <p:nvSpPr>
            <p:cNvPr id="2405" name="CustomShape 26"/>
            <p:cNvSpPr/>
            <p:nvPr/>
          </p:nvSpPr>
          <p:spPr>
            <a:xfrm>
              <a:off x="8022240" y="327240"/>
              <a:ext cx="289080" cy="3240"/>
            </a:xfrm>
            <a:custGeom>
              <a:avLst/>
              <a:gdLst/>
              <a:ahLst/>
              <a:rect l="l" t="t" r="r" b="b"/>
              <a:pathLst>
                <a:path w="20366" h="366">
                  <a:moveTo>
                    <a:pt x="1" y="1"/>
                  </a:moveTo>
                  <a:lnTo>
                    <a:pt x="20366" y="1"/>
                  </a:lnTo>
                  <a:lnTo>
                    <a:pt x="20366" y="365"/>
                  </a:lnTo>
                  <a:lnTo>
                    <a:pt x="1" y="365"/>
                  </a:lnTo>
                  <a:close/>
                </a:path>
              </a:pathLst>
            </a:custGeom>
            <a:solidFill>
              <a:srgbClr val="e84987"/>
            </a:solidFill>
            <a:ln w="9360">
              <a:solidFill>
                <a:srgbClr val="e84987"/>
              </a:solidFill>
              <a:round/>
            </a:ln>
          </p:spPr>
          <p:style>
            <a:lnRef idx="0"/>
            <a:fillRef idx="0"/>
            <a:effectRef idx="0"/>
            <a:fontRef idx="minor"/>
          </p:style>
        </p:sp>
      </p:grpSp>
      <p:sp>
        <p:nvSpPr>
          <p:cNvPr id="2406" name="CustomShape 27"/>
          <p:cNvSpPr/>
          <p:nvPr/>
        </p:nvSpPr>
        <p:spPr>
          <a:xfrm>
            <a:off x="525960" y="4341960"/>
            <a:ext cx="481320" cy="409320"/>
          </a:xfrm>
          <a:prstGeom prst="roundRect">
            <a:avLst>
              <a:gd name="adj" fmla="val 16667"/>
            </a:avLst>
          </a:prstGeom>
          <a:noFill/>
          <a:ln w="28440">
            <a:solidFill>
              <a:srgbClr val="84bde7"/>
            </a:solidFill>
            <a:round/>
          </a:ln>
        </p:spPr>
        <p:style>
          <a:lnRef idx="0"/>
          <a:fillRef idx="0"/>
          <a:effectRef idx="0"/>
          <a:fontRef idx="minor"/>
        </p:style>
      </p:sp>
      <p:sp>
        <p:nvSpPr>
          <p:cNvPr id="2407" name="CustomShape 28"/>
          <p:cNvSpPr/>
          <p:nvPr/>
        </p:nvSpPr>
        <p:spPr>
          <a:xfrm>
            <a:off x="576360" y="4341960"/>
            <a:ext cx="575280" cy="409320"/>
          </a:xfrm>
          <a:prstGeom prst="rect">
            <a:avLst/>
          </a:prstGeom>
          <a:noFill/>
          <a:ln>
            <a:noFill/>
          </a:ln>
        </p:spPr>
        <p:style>
          <a:lnRef idx="0"/>
          <a:fillRef idx="0"/>
          <a:effectRef idx="0"/>
          <a:fontRef idx="minor"/>
        </p:style>
        <p:txBody>
          <a:bodyPr lIns="90000" rIns="90000" tIns="45000" bIns="45000" anchor="ctr">
            <a:noAutofit/>
          </a:bodyPr>
          <a:p>
            <a:pPr>
              <a:lnSpc>
                <a:spcPct val="100000"/>
              </a:lnSpc>
            </a:pPr>
            <a:r>
              <a:rPr b="0" lang="fr-FR" sz="1800" spc="-1" strike="noStrike">
                <a:solidFill>
                  <a:srgbClr val="ffffff"/>
                </a:solidFill>
                <a:latin typeface="Arial"/>
                <a:ea typeface="DejaVu Sans"/>
              </a:rPr>
              <a:t>14</a:t>
            </a:r>
            <a:endParaRPr b="0" lang="fr-FR" sz="1800" spc="-1" strike="noStrike">
              <a:latin typeface="Arial"/>
            </a:endParaRPr>
          </a:p>
        </p:txBody>
      </p:sp>
      <p:pic>
        <p:nvPicPr>
          <p:cNvPr id="2408" name="" descr=""/>
          <p:cNvPicPr/>
          <p:nvPr/>
        </p:nvPicPr>
        <p:blipFill>
          <a:blip r:embed="rId1"/>
          <a:stretch/>
        </p:blipFill>
        <p:spPr>
          <a:xfrm>
            <a:off x="1368720" y="1349280"/>
            <a:ext cx="6408000" cy="3546720"/>
          </a:xfrm>
          <a:prstGeom prst="rect">
            <a:avLst/>
          </a:prstGeom>
          <a:ln>
            <a:noFill/>
          </a:ln>
        </p:spPr>
      </p:pic>
      <p:grpSp>
        <p:nvGrpSpPr>
          <p:cNvPr id="2409" name="Group 29"/>
          <p:cNvGrpSpPr/>
          <p:nvPr/>
        </p:nvGrpSpPr>
        <p:grpSpPr>
          <a:xfrm>
            <a:off x="1368720" y="1005120"/>
            <a:ext cx="6408000" cy="3890880"/>
            <a:chOff x="1368720" y="1005120"/>
            <a:chExt cx="6408000" cy="3890880"/>
          </a:xfrm>
        </p:grpSpPr>
        <p:sp>
          <p:nvSpPr>
            <p:cNvPr id="2410" name="CustomShape 30"/>
            <p:cNvSpPr/>
            <p:nvPr/>
          </p:nvSpPr>
          <p:spPr>
            <a:xfrm>
              <a:off x="1368720" y="1005120"/>
              <a:ext cx="6408000" cy="3890880"/>
            </a:xfrm>
            <a:prstGeom prst="roundRect">
              <a:avLst>
                <a:gd name="adj" fmla="val 4674"/>
              </a:avLst>
            </a:prstGeom>
            <a:noFill/>
            <a:ln w="28440">
              <a:solidFill>
                <a:srgbClr val="84bde7"/>
              </a:solidFill>
              <a:round/>
            </a:ln>
          </p:spPr>
          <p:style>
            <a:lnRef idx="0"/>
            <a:fillRef idx="0"/>
            <a:effectRef idx="0"/>
            <a:fontRef idx="minor"/>
          </p:style>
        </p:sp>
        <p:grpSp>
          <p:nvGrpSpPr>
            <p:cNvPr id="2411" name="Group 31"/>
            <p:cNvGrpSpPr/>
            <p:nvPr/>
          </p:nvGrpSpPr>
          <p:grpSpPr>
            <a:xfrm>
              <a:off x="1368720" y="1005120"/>
              <a:ext cx="6408000" cy="344160"/>
              <a:chOff x="1368720" y="1005120"/>
              <a:chExt cx="6408000" cy="344160"/>
            </a:xfrm>
          </p:grpSpPr>
          <p:sp>
            <p:nvSpPr>
              <p:cNvPr id="2412" name="CustomShape 32"/>
              <p:cNvSpPr/>
              <p:nvPr/>
            </p:nvSpPr>
            <p:spPr>
              <a:xfrm>
                <a:off x="1368720" y="1005120"/>
                <a:ext cx="6408000" cy="344160"/>
              </a:xfrm>
              <a:prstGeom prst="rect">
                <a:avLst/>
              </a:prstGeom>
              <a:solidFill>
                <a:srgbClr val="ffffff"/>
              </a:solidFill>
              <a:ln w="28440">
                <a:solidFill>
                  <a:srgbClr val="84bde7"/>
                </a:solidFill>
                <a:round/>
              </a:ln>
            </p:spPr>
            <p:style>
              <a:lnRef idx="0"/>
              <a:fillRef idx="0"/>
              <a:effectRef idx="0"/>
              <a:fontRef idx="minor"/>
            </p:style>
          </p:sp>
          <p:sp>
            <p:nvSpPr>
              <p:cNvPr id="2413" name="CustomShape 33"/>
              <p:cNvSpPr/>
              <p:nvPr/>
            </p:nvSpPr>
            <p:spPr>
              <a:xfrm>
                <a:off x="7288920" y="1113840"/>
                <a:ext cx="81720" cy="126720"/>
              </a:xfrm>
              <a:prstGeom prst="ellipse">
                <a:avLst/>
              </a:prstGeom>
              <a:solidFill>
                <a:srgbClr val="e84987"/>
              </a:solidFill>
              <a:ln>
                <a:noFill/>
              </a:ln>
            </p:spPr>
            <p:style>
              <a:lnRef idx="0"/>
              <a:fillRef idx="0"/>
              <a:effectRef idx="0"/>
              <a:fontRef idx="minor"/>
            </p:style>
          </p:sp>
          <p:sp>
            <p:nvSpPr>
              <p:cNvPr id="2414" name="CustomShape 34"/>
              <p:cNvSpPr/>
              <p:nvPr/>
            </p:nvSpPr>
            <p:spPr>
              <a:xfrm>
                <a:off x="7441920" y="1113840"/>
                <a:ext cx="81000" cy="126720"/>
              </a:xfrm>
              <a:prstGeom prst="ellipse">
                <a:avLst/>
              </a:prstGeom>
              <a:solidFill>
                <a:srgbClr val="e84987"/>
              </a:solidFill>
              <a:ln>
                <a:noFill/>
              </a:ln>
            </p:spPr>
            <p:style>
              <a:lnRef idx="0"/>
              <a:fillRef idx="0"/>
              <a:effectRef idx="0"/>
              <a:fontRef idx="minor"/>
            </p:style>
          </p:sp>
          <p:sp>
            <p:nvSpPr>
              <p:cNvPr id="2415" name="CustomShape 35"/>
              <p:cNvSpPr/>
              <p:nvPr/>
            </p:nvSpPr>
            <p:spPr>
              <a:xfrm>
                <a:off x="7594200" y="1113840"/>
                <a:ext cx="81360" cy="126720"/>
              </a:xfrm>
              <a:prstGeom prst="ellipse">
                <a:avLst/>
              </a:prstGeom>
              <a:solidFill>
                <a:srgbClr val="e84987"/>
              </a:solidFill>
              <a:ln>
                <a:noFill/>
              </a:ln>
            </p:spPr>
            <p:style>
              <a:lnRef idx="0"/>
              <a:fillRef idx="0"/>
              <a:effectRef idx="0"/>
              <a:fontRef idx="minor"/>
            </p:style>
          </p:sp>
        </p:grpSp>
      </p:gr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16" name="CustomShape 1"/>
          <p:cNvSpPr/>
          <p:nvPr/>
        </p:nvSpPr>
        <p:spPr>
          <a:xfrm>
            <a:off x="720000" y="216000"/>
            <a:ext cx="7701840" cy="799560"/>
          </a:xfrm>
          <a:prstGeom prst="rect">
            <a:avLst/>
          </a:prstGeom>
          <a:noFill/>
          <a:ln>
            <a:noFill/>
          </a:ln>
        </p:spPr>
        <p:style>
          <a:lnRef idx="0"/>
          <a:fillRef idx="0"/>
          <a:effectRef idx="0"/>
          <a:fontRef idx="minor"/>
        </p:style>
        <p:txBody>
          <a:bodyPr lIns="90000" rIns="90000" tIns="91440" bIns="91440" anchor="ctr">
            <a:noAutofit/>
          </a:bodyPr>
          <a:p>
            <a:pPr algn="ctr">
              <a:lnSpc>
                <a:spcPct val="100000"/>
              </a:lnSpc>
              <a:spcBef>
                <a:spcPts val="1417"/>
              </a:spcBef>
              <a:spcAft>
                <a:spcPts val="3016"/>
              </a:spcAft>
              <a:tabLst>
                <a:tab algn="l" pos="0"/>
              </a:tabLst>
            </a:pPr>
            <a:r>
              <a:rPr b="1" lang="en" sz="2500" spc="-1" strike="noStrike">
                <a:solidFill>
                  <a:srgbClr val="e84987"/>
                </a:solidFill>
                <a:latin typeface="Assistant Medium"/>
                <a:ea typeface="Assistant Medium"/>
              </a:rPr>
              <a:t>Diagramme de séquence d’authentification Web3</a:t>
            </a:r>
            <a:endParaRPr b="0" lang="fr-FR" sz="2500" spc="-1" strike="noStrike">
              <a:latin typeface="Arial"/>
            </a:endParaRPr>
          </a:p>
        </p:txBody>
      </p:sp>
      <p:sp>
        <p:nvSpPr>
          <p:cNvPr id="2417" name="CustomShape 2"/>
          <p:cNvSpPr/>
          <p:nvPr/>
        </p:nvSpPr>
        <p:spPr>
          <a:xfrm>
            <a:off x="8119440" y="4359960"/>
            <a:ext cx="299520" cy="336600"/>
          </a:xfrm>
          <a:custGeom>
            <a:avLst/>
            <a:gdLst/>
            <a:ahLst/>
            <a:rect l="l" t="t" r="r" b="b"/>
            <a:pathLst>
              <a:path w="22575" h="25327">
                <a:moveTo>
                  <a:pt x="10186" y="0"/>
                </a:moveTo>
                <a:lnTo>
                  <a:pt x="8259" y="1927"/>
                </a:lnTo>
                <a:lnTo>
                  <a:pt x="17344" y="11012"/>
                </a:lnTo>
                <a:lnTo>
                  <a:pt x="0" y="11012"/>
                </a:lnTo>
                <a:lnTo>
                  <a:pt x="0" y="13764"/>
                </a:lnTo>
                <a:lnTo>
                  <a:pt x="17344" y="13764"/>
                </a:lnTo>
                <a:lnTo>
                  <a:pt x="8259" y="23124"/>
                </a:lnTo>
                <a:lnTo>
                  <a:pt x="10186" y="25327"/>
                </a:lnTo>
                <a:lnTo>
                  <a:pt x="22574" y="12388"/>
                </a:lnTo>
                <a:lnTo>
                  <a:pt x="10186" y="0"/>
                </a:lnTo>
                <a:close/>
              </a:path>
            </a:pathLst>
          </a:custGeom>
          <a:solidFill>
            <a:srgbClr val="e84987"/>
          </a:solidFill>
          <a:ln>
            <a:noFill/>
          </a:ln>
        </p:spPr>
        <p:style>
          <a:lnRef idx="0"/>
          <a:fillRef idx="0"/>
          <a:effectRef idx="0"/>
          <a:fontRef idx="minor"/>
        </p:style>
      </p:sp>
      <p:grpSp>
        <p:nvGrpSpPr>
          <p:cNvPr id="2418" name="Group 3"/>
          <p:cNvGrpSpPr/>
          <p:nvPr/>
        </p:nvGrpSpPr>
        <p:grpSpPr>
          <a:xfrm>
            <a:off x="7839720" y="288360"/>
            <a:ext cx="654480" cy="654480"/>
            <a:chOff x="7839720" y="288360"/>
            <a:chExt cx="654480" cy="654480"/>
          </a:xfrm>
        </p:grpSpPr>
        <p:sp>
          <p:nvSpPr>
            <p:cNvPr id="2419" name="CustomShape 4"/>
            <p:cNvSpPr/>
            <p:nvPr/>
          </p:nvSpPr>
          <p:spPr>
            <a:xfrm>
              <a:off x="7839720" y="288360"/>
              <a:ext cx="654480" cy="654480"/>
            </a:xfrm>
            <a:custGeom>
              <a:avLst/>
              <a:gdLst/>
              <a:ahLst/>
              <a:rect l="l" t="t" r="r" b="b"/>
              <a:pathLst>
                <a:path w="45899" h="45898">
                  <a:moveTo>
                    <a:pt x="22949" y="45898"/>
                  </a:moveTo>
                  <a:cubicBezTo>
                    <a:pt x="10305" y="45898"/>
                    <a:pt x="1" y="35594"/>
                    <a:pt x="1" y="22949"/>
                  </a:cubicBezTo>
                  <a:cubicBezTo>
                    <a:pt x="1" y="10305"/>
                    <a:pt x="10305" y="1"/>
                    <a:pt x="22949" y="1"/>
                  </a:cubicBezTo>
                  <a:cubicBezTo>
                    <a:pt x="35594" y="1"/>
                    <a:pt x="45898" y="10305"/>
                    <a:pt x="45898" y="22949"/>
                  </a:cubicBezTo>
                  <a:cubicBezTo>
                    <a:pt x="45898" y="35594"/>
                    <a:pt x="35594" y="45898"/>
                    <a:pt x="22949" y="45898"/>
                  </a:cubicBezTo>
                  <a:close/>
                  <a:moveTo>
                    <a:pt x="22949" y="396"/>
                  </a:moveTo>
                  <a:cubicBezTo>
                    <a:pt x="10517" y="396"/>
                    <a:pt x="365" y="10487"/>
                    <a:pt x="365" y="22949"/>
                  </a:cubicBezTo>
                  <a:cubicBezTo>
                    <a:pt x="365" y="35381"/>
                    <a:pt x="10487" y="45533"/>
                    <a:pt x="22949" y="45533"/>
                  </a:cubicBezTo>
                  <a:cubicBezTo>
                    <a:pt x="35381" y="45533"/>
                    <a:pt x="45503" y="35411"/>
                    <a:pt x="45503" y="22949"/>
                  </a:cubicBezTo>
                  <a:cubicBezTo>
                    <a:pt x="45503" y="10517"/>
                    <a:pt x="35412" y="396"/>
                    <a:pt x="22949" y="396"/>
                  </a:cubicBezTo>
                  <a:close/>
                </a:path>
              </a:pathLst>
            </a:custGeom>
            <a:solidFill>
              <a:srgbClr val="e84987"/>
            </a:solidFill>
            <a:ln w="9360">
              <a:solidFill>
                <a:srgbClr val="e84987"/>
              </a:solidFill>
              <a:round/>
            </a:ln>
          </p:spPr>
          <p:style>
            <a:lnRef idx="0"/>
            <a:fillRef idx="0"/>
            <a:effectRef idx="0"/>
            <a:fontRef idx="minor"/>
          </p:style>
        </p:sp>
        <p:sp>
          <p:nvSpPr>
            <p:cNvPr id="2420" name="CustomShape 5"/>
            <p:cNvSpPr/>
            <p:nvPr/>
          </p:nvSpPr>
          <p:spPr>
            <a:xfrm>
              <a:off x="7839720" y="288360"/>
              <a:ext cx="654480" cy="654480"/>
            </a:xfrm>
            <a:custGeom>
              <a:avLst/>
              <a:gdLst/>
              <a:ahLst/>
              <a:rect l="l" t="t" r="r" b="b"/>
              <a:pathLst>
                <a:path w="45899" h="45898">
                  <a:moveTo>
                    <a:pt x="22949" y="45898"/>
                  </a:moveTo>
                  <a:cubicBezTo>
                    <a:pt x="10305" y="45898"/>
                    <a:pt x="1" y="35594"/>
                    <a:pt x="1" y="22949"/>
                  </a:cubicBezTo>
                  <a:cubicBezTo>
                    <a:pt x="1" y="10305"/>
                    <a:pt x="10305" y="1"/>
                    <a:pt x="22949" y="1"/>
                  </a:cubicBezTo>
                  <a:cubicBezTo>
                    <a:pt x="35594" y="1"/>
                    <a:pt x="45898" y="10305"/>
                    <a:pt x="45898" y="22949"/>
                  </a:cubicBezTo>
                  <a:cubicBezTo>
                    <a:pt x="45898" y="35594"/>
                    <a:pt x="35594" y="45898"/>
                    <a:pt x="22949" y="45898"/>
                  </a:cubicBezTo>
                  <a:close/>
                  <a:moveTo>
                    <a:pt x="22949" y="396"/>
                  </a:moveTo>
                  <a:cubicBezTo>
                    <a:pt x="10517" y="396"/>
                    <a:pt x="365" y="10487"/>
                    <a:pt x="365" y="22949"/>
                  </a:cubicBezTo>
                  <a:cubicBezTo>
                    <a:pt x="365" y="35381"/>
                    <a:pt x="10487" y="45533"/>
                    <a:pt x="22949" y="45533"/>
                  </a:cubicBezTo>
                  <a:cubicBezTo>
                    <a:pt x="35381" y="45533"/>
                    <a:pt x="45503" y="35411"/>
                    <a:pt x="45503" y="22949"/>
                  </a:cubicBezTo>
                  <a:cubicBezTo>
                    <a:pt x="45503" y="10517"/>
                    <a:pt x="35412" y="396"/>
                    <a:pt x="22949" y="396"/>
                  </a:cubicBezTo>
                  <a:close/>
                </a:path>
              </a:pathLst>
            </a:custGeom>
            <a:solidFill>
              <a:srgbClr val="e84987"/>
            </a:solidFill>
            <a:ln w="9360">
              <a:solidFill>
                <a:srgbClr val="e84987"/>
              </a:solidFill>
              <a:round/>
            </a:ln>
          </p:spPr>
          <p:style>
            <a:lnRef idx="0"/>
            <a:fillRef idx="0"/>
            <a:effectRef idx="0"/>
            <a:fontRef idx="minor"/>
          </p:style>
        </p:sp>
        <p:sp>
          <p:nvSpPr>
            <p:cNvPr id="2421" name="CustomShape 6"/>
            <p:cNvSpPr/>
            <p:nvPr/>
          </p:nvSpPr>
          <p:spPr>
            <a:xfrm>
              <a:off x="7904520" y="288360"/>
              <a:ext cx="526320" cy="654480"/>
            </a:xfrm>
            <a:custGeom>
              <a:avLst/>
              <a:gdLst/>
              <a:ahLst/>
              <a:rect l="l" t="t" r="r" b="b"/>
              <a:pathLst>
                <a:path w="36932" h="45898">
                  <a:moveTo>
                    <a:pt x="18451" y="45898"/>
                  </a:moveTo>
                  <a:cubicBezTo>
                    <a:pt x="8268" y="45898"/>
                    <a:pt x="1" y="35594"/>
                    <a:pt x="1" y="22949"/>
                  </a:cubicBezTo>
                  <a:cubicBezTo>
                    <a:pt x="1" y="10305"/>
                    <a:pt x="8268" y="1"/>
                    <a:pt x="18451" y="1"/>
                  </a:cubicBezTo>
                  <a:cubicBezTo>
                    <a:pt x="28633" y="1"/>
                    <a:pt x="36931" y="10305"/>
                    <a:pt x="36931" y="22949"/>
                  </a:cubicBezTo>
                  <a:cubicBezTo>
                    <a:pt x="36931" y="35594"/>
                    <a:pt x="28633" y="45898"/>
                    <a:pt x="18451" y="45898"/>
                  </a:cubicBezTo>
                  <a:close/>
                  <a:moveTo>
                    <a:pt x="18451" y="396"/>
                  </a:moveTo>
                  <a:cubicBezTo>
                    <a:pt x="8481" y="396"/>
                    <a:pt x="365" y="10487"/>
                    <a:pt x="365" y="22949"/>
                  </a:cubicBezTo>
                  <a:cubicBezTo>
                    <a:pt x="365" y="35381"/>
                    <a:pt x="8451" y="45533"/>
                    <a:pt x="18451" y="45533"/>
                  </a:cubicBezTo>
                  <a:cubicBezTo>
                    <a:pt x="28420" y="45533"/>
                    <a:pt x="36536" y="35411"/>
                    <a:pt x="36536" y="22949"/>
                  </a:cubicBezTo>
                  <a:cubicBezTo>
                    <a:pt x="36506" y="10517"/>
                    <a:pt x="28420" y="396"/>
                    <a:pt x="18451" y="396"/>
                  </a:cubicBezTo>
                  <a:close/>
                </a:path>
              </a:pathLst>
            </a:custGeom>
            <a:solidFill>
              <a:srgbClr val="e84987"/>
            </a:solidFill>
            <a:ln w="9360">
              <a:solidFill>
                <a:srgbClr val="e84987"/>
              </a:solidFill>
              <a:round/>
            </a:ln>
          </p:spPr>
          <p:style>
            <a:lnRef idx="0"/>
            <a:fillRef idx="0"/>
            <a:effectRef idx="0"/>
            <a:fontRef idx="minor"/>
          </p:style>
        </p:sp>
        <p:sp>
          <p:nvSpPr>
            <p:cNvPr id="2422" name="CustomShape 7"/>
            <p:cNvSpPr/>
            <p:nvPr/>
          </p:nvSpPr>
          <p:spPr>
            <a:xfrm>
              <a:off x="7961400" y="288360"/>
              <a:ext cx="412560" cy="654480"/>
            </a:xfrm>
            <a:custGeom>
              <a:avLst/>
              <a:gdLst/>
              <a:ahLst/>
              <a:rect l="l" t="t" r="r" b="b"/>
              <a:pathLst>
                <a:path w="28998" h="45898">
                  <a:moveTo>
                    <a:pt x="14469" y="45898"/>
                  </a:moveTo>
                  <a:cubicBezTo>
                    <a:pt x="6505" y="45898"/>
                    <a:pt x="0" y="35594"/>
                    <a:pt x="0" y="22949"/>
                  </a:cubicBezTo>
                  <a:cubicBezTo>
                    <a:pt x="0" y="10305"/>
                    <a:pt x="6505" y="1"/>
                    <a:pt x="14469" y="1"/>
                  </a:cubicBezTo>
                  <a:cubicBezTo>
                    <a:pt x="22463" y="1"/>
                    <a:pt x="28937" y="10305"/>
                    <a:pt x="28937" y="22949"/>
                  </a:cubicBezTo>
                  <a:cubicBezTo>
                    <a:pt x="28998" y="35594"/>
                    <a:pt x="22493" y="45898"/>
                    <a:pt x="14469" y="45898"/>
                  </a:cubicBezTo>
                  <a:close/>
                  <a:moveTo>
                    <a:pt x="14469" y="396"/>
                  </a:moveTo>
                  <a:cubicBezTo>
                    <a:pt x="6687" y="396"/>
                    <a:pt x="365" y="10487"/>
                    <a:pt x="365" y="22949"/>
                  </a:cubicBezTo>
                  <a:cubicBezTo>
                    <a:pt x="365" y="35381"/>
                    <a:pt x="6687" y="45533"/>
                    <a:pt x="14469" y="45533"/>
                  </a:cubicBezTo>
                  <a:cubicBezTo>
                    <a:pt x="22250" y="45533"/>
                    <a:pt x="28572" y="35411"/>
                    <a:pt x="28572" y="22949"/>
                  </a:cubicBezTo>
                  <a:cubicBezTo>
                    <a:pt x="28603" y="10517"/>
                    <a:pt x="22250" y="396"/>
                    <a:pt x="14469" y="396"/>
                  </a:cubicBezTo>
                  <a:close/>
                </a:path>
              </a:pathLst>
            </a:custGeom>
            <a:solidFill>
              <a:srgbClr val="e84987"/>
            </a:solidFill>
            <a:ln w="9360">
              <a:solidFill>
                <a:srgbClr val="e84987"/>
              </a:solidFill>
              <a:round/>
            </a:ln>
          </p:spPr>
          <p:style>
            <a:lnRef idx="0"/>
            <a:fillRef idx="0"/>
            <a:effectRef idx="0"/>
            <a:fontRef idx="minor"/>
          </p:style>
        </p:sp>
        <p:sp>
          <p:nvSpPr>
            <p:cNvPr id="2423" name="CustomShape 8"/>
            <p:cNvSpPr/>
            <p:nvPr/>
          </p:nvSpPr>
          <p:spPr>
            <a:xfrm>
              <a:off x="8009640" y="288360"/>
              <a:ext cx="317520" cy="654480"/>
            </a:xfrm>
            <a:custGeom>
              <a:avLst/>
              <a:gdLst/>
              <a:ahLst/>
              <a:rect l="l" t="t" r="r" b="b"/>
              <a:pathLst>
                <a:path w="22342" h="45898">
                  <a:moveTo>
                    <a:pt x="11186" y="45898"/>
                  </a:moveTo>
                  <a:cubicBezTo>
                    <a:pt x="5016" y="45898"/>
                    <a:pt x="0" y="35594"/>
                    <a:pt x="0" y="22949"/>
                  </a:cubicBezTo>
                  <a:cubicBezTo>
                    <a:pt x="0" y="10305"/>
                    <a:pt x="5016" y="1"/>
                    <a:pt x="11186" y="1"/>
                  </a:cubicBezTo>
                  <a:cubicBezTo>
                    <a:pt x="17326" y="1"/>
                    <a:pt x="22341" y="10305"/>
                    <a:pt x="22341" y="22949"/>
                  </a:cubicBezTo>
                  <a:cubicBezTo>
                    <a:pt x="22341" y="35594"/>
                    <a:pt x="17326" y="45898"/>
                    <a:pt x="11186" y="45898"/>
                  </a:cubicBezTo>
                  <a:close/>
                  <a:moveTo>
                    <a:pt x="11186" y="396"/>
                  </a:moveTo>
                  <a:cubicBezTo>
                    <a:pt x="5259" y="396"/>
                    <a:pt x="426" y="10487"/>
                    <a:pt x="426" y="22949"/>
                  </a:cubicBezTo>
                  <a:cubicBezTo>
                    <a:pt x="426" y="35381"/>
                    <a:pt x="5259" y="45533"/>
                    <a:pt x="11186" y="45533"/>
                  </a:cubicBezTo>
                  <a:cubicBezTo>
                    <a:pt x="17113" y="45533"/>
                    <a:pt x="21916" y="35411"/>
                    <a:pt x="21916" y="22949"/>
                  </a:cubicBezTo>
                  <a:cubicBezTo>
                    <a:pt x="21916" y="10517"/>
                    <a:pt x="17113" y="396"/>
                    <a:pt x="11186" y="396"/>
                  </a:cubicBezTo>
                  <a:close/>
                </a:path>
              </a:pathLst>
            </a:custGeom>
            <a:solidFill>
              <a:srgbClr val="e84987"/>
            </a:solidFill>
            <a:ln w="9360">
              <a:solidFill>
                <a:srgbClr val="e84987"/>
              </a:solidFill>
              <a:round/>
            </a:ln>
          </p:spPr>
          <p:style>
            <a:lnRef idx="0"/>
            <a:fillRef idx="0"/>
            <a:effectRef idx="0"/>
            <a:fontRef idx="minor"/>
          </p:style>
        </p:sp>
        <p:sp>
          <p:nvSpPr>
            <p:cNvPr id="2424" name="CustomShape 9"/>
            <p:cNvSpPr/>
            <p:nvPr/>
          </p:nvSpPr>
          <p:spPr>
            <a:xfrm>
              <a:off x="8063280" y="288360"/>
              <a:ext cx="213480" cy="654480"/>
            </a:xfrm>
            <a:custGeom>
              <a:avLst/>
              <a:gdLst/>
              <a:ahLst/>
              <a:rect l="l" t="t" r="r" b="b"/>
              <a:pathLst>
                <a:path w="15078" h="45898">
                  <a:moveTo>
                    <a:pt x="7509" y="45898"/>
                  </a:moveTo>
                  <a:cubicBezTo>
                    <a:pt x="3284" y="45898"/>
                    <a:pt x="1" y="35837"/>
                    <a:pt x="1" y="22949"/>
                  </a:cubicBezTo>
                  <a:cubicBezTo>
                    <a:pt x="1" y="10061"/>
                    <a:pt x="3284" y="1"/>
                    <a:pt x="7509" y="1"/>
                  </a:cubicBezTo>
                  <a:cubicBezTo>
                    <a:pt x="11734" y="1"/>
                    <a:pt x="15047" y="10061"/>
                    <a:pt x="15047" y="22949"/>
                  </a:cubicBezTo>
                  <a:cubicBezTo>
                    <a:pt x="15077" y="35837"/>
                    <a:pt x="11734" y="45898"/>
                    <a:pt x="7509" y="45898"/>
                  </a:cubicBezTo>
                  <a:close/>
                  <a:moveTo>
                    <a:pt x="7509" y="396"/>
                  </a:moveTo>
                  <a:cubicBezTo>
                    <a:pt x="3557" y="396"/>
                    <a:pt x="366" y="10487"/>
                    <a:pt x="366" y="22949"/>
                  </a:cubicBezTo>
                  <a:cubicBezTo>
                    <a:pt x="366" y="35381"/>
                    <a:pt x="3557" y="45533"/>
                    <a:pt x="7509" y="45533"/>
                  </a:cubicBezTo>
                  <a:cubicBezTo>
                    <a:pt x="11460" y="45533"/>
                    <a:pt x="14652" y="35411"/>
                    <a:pt x="14652" y="22949"/>
                  </a:cubicBezTo>
                  <a:cubicBezTo>
                    <a:pt x="14652" y="10517"/>
                    <a:pt x="11460" y="396"/>
                    <a:pt x="7509" y="396"/>
                  </a:cubicBezTo>
                  <a:close/>
                </a:path>
              </a:pathLst>
            </a:custGeom>
            <a:solidFill>
              <a:srgbClr val="e84987"/>
            </a:solidFill>
            <a:ln w="9360">
              <a:solidFill>
                <a:srgbClr val="e84987"/>
              </a:solidFill>
              <a:round/>
            </a:ln>
          </p:spPr>
          <p:style>
            <a:lnRef idx="0"/>
            <a:fillRef idx="0"/>
            <a:effectRef idx="0"/>
            <a:fontRef idx="minor"/>
          </p:style>
        </p:sp>
        <p:sp>
          <p:nvSpPr>
            <p:cNvPr id="2425" name="CustomShape 10"/>
            <p:cNvSpPr/>
            <p:nvPr/>
          </p:nvSpPr>
          <p:spPr>
            <a:xfrm>
              <a:off x="8119800" y="288360"/>
              <a:ext cx="102960" cy="654480"/>
            </a:xfrm>
            <a:custGeom>
              <a:avLst/>
              <a:gdLst/>
              <a:ahLst/>
              <a:rect l="l" t="t" r="r" b="b"/>
              <a:pathLst>
                <a:path w="7357" h="45898">
                  <a:moveTo>
                    <a:pt x="3678" y="45898"/>
                  </a:moveTo>
                  <a:cubicBezTo>
                    <a:pt x="1277" y="45898"/>
                    <a:pt x="0" y="34074"/>
                    <a:pt x="0" y="22949"/>
                  </a:cubicBezTo>
                  <a:cubicBezTo>
                    <a:pt x="0" y="11824"/>
                    <a:pt x="1277" y="1"/>
                    <a:pt x="3678" y="1"/>
                  </a:cubicBezTo>
                  <a:cubicBezTo>
                    <a:pt x="6080" y="1"/>
                    <a:pt x="7356" y="11824"/>
                    <a:pt x="7356" y="22949"/>
                  </a:cubicBezTo>
                  <a:cubicBezTo>
                    <a:pt x="7356" y="34074"/>
                    <a:pt x="6019" y="45898"/>
                    <a:pt x="3678" y="45898"/>
                  </a:cubicBezTo>
                  <a:close/>
                  <a:moveTo>
                    <a:pt x="3678" y="396"/>
                  </a:moveTo>
                  <a:cubicBezTo>
                    <a:pt x="2128" y="396"/>
                    <a:pt x="396" y="9666"/>
                    <a:pt x="396" y="22949"/>
                  </a:cubicBezTo>
                  <a:cubicBezTo>
                    <a:pt x="396" y="36262"/>
                    <a:pt x="2158" y="45533"/>
                    <a:pt x="3678" y="45533"/>
                  </a:cubicBezTo>
                  <a:cubicBezTo>
                    <a:pt x="5198" y="45533"/>
                    <a:pt x="6931" y="36262"/>
                    <a:pt x="6931" y="22949"/>
                  </a:cubicBezTo>
                  <a:cubicBezTo>
                    <a:pt x="6931" y="9666"/>
                    <a:pt x="5198" y="396"/>
                    <a:pt x="3678" y="396"/>
                  </a:cubicBezTo>
                  <a:close/>
                </a:path>
              </a:pathLst>
            </a:custGeom>
            <a:solidFill>
              <a:srgbClr val="e84987"/>
            </a:solidFill>
            <a:ln w="9360">
              <a:solidFill>
                <a:srgbClr val="e84987"/>
              </a:solidFill>
              <a:round/>
            </a:ln>
          </p:spPr>
          <p:style>
            <a:lnRef idx="0"/>
            <a:fillRef idx="0"/>
            <a:effectRef idx="0"/>
            <a:fontRef idx="minor"/>
          </p:style>
        </p:sp>
        <p:sp>
          <p:nvSpPr>
            <p:cNvPr id="2426" name="CustomShape 11"/>
            <p:cNvSpPr/>
            <p:nvPr/>
          </p:nvSpPr>
          <p:spPr>
            <a:xfrm>
              <a:off x="8165160" y="291240"/>
              <a:ext cx="3240" cy="649440"/>
            </a:xfrm>
            <a:custGeom>
              <a:avLst/>
              <a:gdLst/>
              <a:ahLst/>
              <a:rect l="l" t="t" r="r" b="b"/>
              <a:pathLst>
                <a:path w="366" h="45534">
                  <a:moveTo>
                    <a:pt x="1" y="1"/>
                  </a:moveTo>
                  <a:lnTo>
                    <a:pt x="366" y="1"/>
                  </a:lnTo>
                  <a:lnTo>
                    <a:pt x="366" y="45533"/>
                  </a:lnTo>
                  <a:lnTo>
                    <a:pt x="1" y="45533"/>
                  </a:lnTo>
                  <a:close/>
                </a:path>
              </a:pathLst>
            </a:custGeom>
            <a:solidFill>
              <a:srgbClr val="e84987"/>
            </a:solidFill>
            <a:ln w="9360">
              <a:solidFill>
                <a:srgbClr val="e84987"/>
              </a:solidFill>
              <a:round/>
            </a:ln>
          </p:spPr>
          <p:style>
            <a:lnRef idx="0"/>
            <a:fillRef idx="0"/>
            <a:effectRef idx="0"/>
            <a:fontRef idx="minor"/>
          </p:style>
        </p:sp>
        <p:sp>
          <p:nvSpPr>
            <p:cNvPr id="2427" name="CustomShape 12"/>
            <p:cNvSpPr/>
            <p:nvPr/>
          </p:nvSpPr>
          <p:spPr>
            <a:xfrm>
              <a:off x="7848360" y="664200"/>
              <a:ext cx="636840" cy="3240"/>
            </a:xfrm>
            <a:custGeom>
              <a:avLst/>
              <a:gdLst/>
              <a:ahLst/>
              <a:rect l="l" t="t" r="r" b="b"/>
              <a:pathLst>
                <a:path w="44652" h="366">
                  <a:moveTo>
                    <a:pt x="0" y="0"/>
                  </a:moveTo>
                  <a:lnTo>
                    <a:pt x="44652" y="0"/>
                  </a:lnTo>
                  <a:lnTo>
                    <a:pt x="44652" y="365"/>
                  </a:lnTo>
                  <a:lnTo>
                    <a:pt x="0" y="365"/>
                  </a:lnTo>
                  <a:close/>
                </a:path>
              </a:pathLst>
            </a:custGeom>
            <a:solidFill>
              <a:srgbClr val="e84987"/>
            </a:solidFill>
            <a:ln w="9360">
              <a:solidFill>
                <a:srgbClr val="e84987"/>
              </a:solidFill>
              <a:round/>
            </a:ln>
          </p:spPr>
          <p:style>
            <a:lnRef idx="0"/>
            <a:fillRef idx="0"/>
            <a:effectRef idx="0"/>
            <a:fontRef idx="minor"/>
          </p:style>
        </p:sp>
        <p:sp>
          <p:nvSpPr>
            <p:cNvPr id="2428" name="CustomShape 13"/>
            <p:cNvSpPr/>
            <p:nvPr/>
          </p:nvSpPr>
          <p:spPr>
            <a:xfrm>
              <a:off x="7857360" y="712440"/>
              <a:ext cx="619920" cy="3600"/>
            </a:xfrm>
            <a:custGeom>
              <a:avLst/>
              <a:gdLst/>
              <a:ahLst/>
              <a:rect l="l" t="t" r="r" b="b"/>
              <a:pathLst>
                <a:path w="43467" h="396">
                  <a:moveTo>
                    <a:pt x="1" y="0"/>
                  </a:moveTo>
                  <a:lnTo>
                    <a:pt x="43467" y="0"/>
                  </a:lnTo>
                  <a:lnTo>
                    <a:pt x="43467" y="395"/>
                  </a:lnTo>
                  <a:lnTo>
                    <a:pt x="1" y="395"/>
                  </a:lnTo>
                  <a:close/>
                </a:path>
              </a:pathLst>
            </a:custGeom>
            <a:solidFill>
              <a:srgbClr val="e84987"/>
            </a:solidFill>
            <a:ln w="9360">
              <a:solidFill>
                <a:srgbClr val="e84987"/>
              </a:solidFill>
              <a:round/>
            </a:ln>
          </p:spPr>
          <p:style>
            <a:lnRef idx="0"/>
            <a:fillRef idx="0"/>
            <a:effectRef idx="0"/>
            <a:fontRef idx="minor"/>
          </p:style>
        </p:sp>
        <p:sp>
          <p:nvSpPr>
            <p:cNvPr id="2429" name="CustomShape 14"/>
            <p:cNvSpPr/>
            <p:nvPr/>
          </p:nvSpPr>
          <p:spPr>
            <a:xfrm>
              <a:off x="7877160" y="760680"/>
              <a:ext cx="578520" cy="3600"/>
            </a:xfrm>
            <a:custGeom>
              <a:avLst/>
              <a:gdLst/>
              <a:ahLst/>
              <a:rect l="l" t="t" r="r" b="b"/>
              <a:pathLst>
                <a:path w="40579" h="396">
                  <a:moveTo>
                    <a:pt x="1" y="0"/>
                  </a:moveTo>
                  <a:lnTo>
                    <a:pt x="40579" y="0"/>
                  </a:lnTo>
                  <a:lnTo>
                    <a:pt x="40579" y="395"/>
                  </a:lnTo>
                  <a:lnTo>
                    <a:pt x="1" y="395"/>
                  </a:lnTo>
                  <a:close/>
                </a:path>
              </a:pathLst>
            </a:custGeom>
            <a:solidFill>
              <a:srgbClr val="e84987"/>
            </a:solidFill>
            <a:ln w="9360">
              <a:solidFill>
                <a:srgbClr val="e84987"/>
              </a:solidFill>
              <a:round/>
            </a:ln>
          </p:spPr>
          <p:style>
            <a:lnRef idx="0"/>
            <a:fillRef idx="0"/>
            <a:effectRef idx="0"/>
            <a:fontRef idx="minor"/>
          </p:style>
        </p:sp>
        <p:sp>
          <p:nvSpPr>
            <p:cNvPr id="2430" name="CustomShape 15"/>
            <p:cNvSpPr/>
            <p:nvPr/>
          </p:nvSpPr>
          <p:spPr>
            <a:xfrm>
              <a:off x="7904880" y="803520"/>
              <a:ext cx="524520" cy="3240"/>
            </a:xfrm>
            <a:custGeom>
              <a:avLst/>
              <a:gdLst/>
              <a:ahLst/>
              <a:rect l="l" t="t" r="r" b="b"/>
              <a:pathLst>
                <a:path w="36811" h="366">
                  <a:moveTo>
                    <a:pt x="1" y="1"/>
                  </a:moveTo>
                  <a:lnTo>
                    <a:pt x="36810" y="1"/>
                  </a:lnTo>
                  <a:lnTo>
                    <a:pt x="36810" y="366"/>
                  </a:lnTo>
                  <a:lnTo>
                    <a:pt x="1" y="366"/>
                  </a:lnTo>
                  <a:close/>
                </a:path>
              </a:pathLst>
            </a:custGeom>
            <a:solidFill>
              <a:srgbClr val="e84987"/>
            </a:solidFill>
            <a:ln w="9360">
              <a:solidFill>
                <a:srgbClr val="e84987"/>
              </a:solidFill>
              <a:round/>
            </a:ln>
          </p:spPr>
          <p:style>
            <a:lnRef idx="0"/>
            <a:fillRef idx="0"/>
            <a:effectRef idx="0"/>
            <a:fontRef idx="minor"/>
          </p:style>
        </p:sp>
        <p:sp>
          <p:nvSpPr>
            <p:cNvPr id="2431" name="CustomShape 16"/>
            <p:cNvSpPr/>
            <p:nvPr/>
          </p:nvSpPr>
          <p:spPr>
            <a:xfrm>
              <a:off x="7937280" y="842400"/>
              <a:ext cx="457920" cy="3240"/>
            </a:xfrm>
            <a:custGeom>
              <a:avLst/>
              <a:gdLst/>
              <a:ahLst/>
              <a:rect l="l" t="t" r="r" b="b"/>
              <a:pathLst>
                <a:path w="32160" h="366">
                  <a:moveTo>
                    <a:pt x="1" y="0"/>
                  </a:moveTo>
                  <a:lnTo>
                    <a:pt x="32159" y="0"/>
                  </a:lnTo>
                  <a:lnTo>
                    <a:pt x="32159" y="365"/>
                  </a:lnTo>
                  <a:lnTo>
                    <a:pt x="1" y="365"/>
                  </a:lnTo>
                  <a:close/>
                </a:path>
              </a:pathLst>
            </a:custGeom>
            <a:solidFill>
              <a:srgbClr val="e84987"/>
            </a:solidFill>
            <a:ln w="9360">
              <a:solidFill>
                <a:srgbClr val="e84987"/>
              </a:solidFill>
              <a:round/>
            </a:ln>
          </p:spPr>
          <p:style>
            <a:lnRef idx="0"/>
            <a:fillRef idx="0"/>
            <a:effectRef idx="0"/>
            <a:fontRef idx="minor"/>
          </p:style>
        </p:sp>
        <p:sp>
          <p:nvSpPr>
            <p:cNvPr id="2432" name="CustomShape 17"/>
            <p:cNvSpPr/>
            <p:nvPr/>
          </p:nvSpPr>
          <p:spPr>
            <a:xfrm>
              <a:off x="7977600" y="877680"/>
              <a:ext cx="377640" cy="3600"/>
            </a:xfrm>
            <a:custGeom>
              <a:avLst/>
              <a:gdLst/>
              <a:ahLst/>
              <a:rect l="l" t="t" r="r" b="b"/>
              <a:pathLst>
                <a:path w="26537" h="396">
                  <a:moveTo>
                    <a:pt x="1" y="1"/>
                  </a:moveTo>
                  <a:lnTo>
                    <a:pt x="26536" y="1"/>
                  </a:lnTo>
                  <a:lnTo>
                    <a:pt x="26536" y="396"/>
                  </a:lnTo>
                  <a:lnTo>
                    <a:pt x="1" y="396"/>
                  </a:lnTo>
                  <a:close/>
                </a:path>
              </a:pathLst>
            </a:custGeom>
            <a:solidFill>
              <a:srgbClr val="e84987"/>
            </a:solidFill>
            <a:ln w="9360">
              <a:solidFill>
                <a:srgbClr val="e84987"/>
              </a:solidFill>
              <a:round/>
            </a:ln>
          </p:spPr>
          <p:style>
            <a:lnRef idx="0"/>
            <a:fillRef idx="0"/>
            <a:effectRef idx="0"/>
            <a:fontRef idx="minor"/>
          </p:style>
        </p:sp>
        <p:sp>
          <p:nvSpPr>
            <p:cNvPr id="2433" name="CustomShape 18"/>
            <p:cNvSpPr/>
            <p:nvPr/>
          </p:nvSpPr>
          <p:spPr>
            <a:xfrm>
              <a:off x="8022240" y="905040"/>
              <a:ext cx="289080" cy="3240"/>
            </a:xfrm>
            <a:custGeom>
              <a:avLst/>
              <a:gdLst/>
              <a:ahLst/>
              <a:rect l="l" t="t" r="r" b="b"/>
              <a:pathLst>
                <a:path w="20366" h="366">
                  <a:moveTo>
                    <a:pt x="1" y="0"/>
                  </a:moveTo>
                  <a:lnTo>
                    <a:pt x="20366" y="0"/>
                  </a:lnTo>
                  <a:lnTo>
                    <a:pt x="20366" y="365"/>
                  </a:lnTo>
                  <a:lnTo>
                    <a:pt x="1" y="365"/>
                  </a:lnTo>
                  <a:close/>
                </a:path>
              </a:pathLst>
            </a:custGeom>
            <a:solidFill>
              <a:srgbClr val="e84987"/>
            </a:solidFill>
            <a:ln w="9360">
              <a:solidFill>
                <a:srgbClr val="e84987"/>
              </a:solidFill>
              <a:round/>
            </a:ln>
          </p:spPr>
          <p:style>
            <a:lnRef idx="0"/>
            <a:fillRef idx="0"/>
            <a:effectRef idx="0"/>
            <a:fontRef idx="minor"/>
          </p:style>
        </p:sp>
        <p:sp>
          <p:nvSpPr>
            <p:cNvPr id="2434" name="CustomShape 19"/>
            <p:cNvSpPr/>
            <p:nvPr/>
          </p:nvSpPr>
          <p:spPr>
            <a:xfrm>
              <a:off x="7842240" y="618120"/>
              <a:ext cx="650520" cy="3240"/>
            </a:xfrm>
            <a:custGeom>
              <a:avLst/>
              <a:gdLst/>
              <a:ahLst/>
              <a:rect l="l" t="t" r="r" b="b"/>
              <a:pathLst>
                <a:path w="45625" h="366">
                  <a:moveTo>
                    <a:pt x="1" y="0"/>
                  </a:moveTo>
                  <a:lnTo>
                    <a:pt x="45625" y="0"/>
                  </a:lnTo>
                  <a:lnTo>
                    <a:pt x="45625" y="365"/>
                  </a:lnTo>
                  <a:lnTo>
                    <a:pt x="1" y="365"/>
                  </a:lnTo>
                  <a:close/>
                </a:path>
              </a:pathLst>
            </a:custGeom>
            <a:solidFill>
              <a:srgbClr val="e84987"/>
            </a:solidFill>
            <a:ln w="9360">
              <a:solidFill>
                <a:srgbClr val="e84987"/>
              </a:solidFill>
              <a:round/>
            </a:ln>
          </p:spPr>
          <p:style>
            <a:lnRef idx="0"/>
            <a:fillRef idx="0"/>
            <a:effectRef idx="0"/>
            <a:fontRef idx="minor"/>
          </p:style>
        </p:sp>
        <p:sp>
          <p:nvSpPr>
            <p:cNvPr id="2435" name="CustomShape 20"/>
            <p:cNvSpPr/>
            <p:nvPr/>
          </p:nvSpPr>
          <p:spPr>
            <a:xfrm>
              <a:off x="7848360" y="568080"/>
              <a:ext cx="636840" cy="3240"/>
            </a:xfrm>
            <a:custGeom>
              <a:avLst/>
              <a:gdLst/>
              <a:ahLst/>
              <a:rect l="l" t="t" r="r" b="b"/>
              <a:pathLst>
                <a:path w="44652" h="366">
                  <a:moveTo>
                    <a:pt x="0" y="1"/>
                  </a:moveTo>
                  <a:lnTo>
                    <a:pt x="44652" y="1"/>
                  </a:lnTo>
                  <a:lnTo>
                    <a:pt x="44652" y="366"/>
                  </a:lnTo>
                  <a:lnTo>
                    <a:pt x="0" y="366"/>
                  </a:lnTo>
                  <a:close/>
                </a:path>
              </a:pathLst>
            </a:custGeom>
            <a:solidFill>
              <a:srgbClr val="e84987"/>
            </a:solidFill>
            <a:ln w="9360">
              <a:solidFill>
                <a:srgbClr val="e84987"/>
              </a:solidFill>
              <a:round/>
            </a:ln>
          </p:spPr>
          <p:style>
            <a:lnRef idx="0"/>
            <a:fillRef idx="0"/>
            <a:effectRef idx="0"/>
            <a:fontRef idx="minor"/>
          </p:style>
        </p:sp>
        <p:sp>
          <p:nvSpPr>
            <p:cNvPr id="2436" name="CustomShape 21"/>
            <p:cNvSpPr/>
            <p:nvPr/>
          </p:nvSpPr>
          <p:spPr>
            <a:xfrm>
              <a:off x="7857360" y="519480"/>
              <a:ext cx="619920" cy="3600"/>
            </a:xfrm>
            <a:custGeom>
              <a:avLst/>
              <a:gdLst/>
              <a:ahLst/>
              <a:rect l="l" t="t" r="r" b="b"/>
              <a:pathLst>
                <a:path w="43467" h="396">
                  <a:moveTo>
                    <a:pt x="1" y="1"/>
                  </a:moveTo>
                  <a:lnTo>
                    <a:pt x="43467" y="1"/>
                  </a:lnTo>
                  <a:lnTo>
                    <a:pt x="43467" y="396"/>
                  </a:lnTo>
                  <a:lnTo>
                    <a:pt x="1" y="396"/>
                  </a:lnTo>
                  <a:close/>
                </a:path>
              </a:pathLst>
            </a:custGeom>
            <a:solidFill>
              <a:srgbClr val="e84987"/>
            </a:solidFill>
            <a:ln w="9360">
              <a:solidFill>
                <a:srgbClr val="e84987"/>
              </a:solidFill>
              <a:round/>
            </a:ln>
          </p:spPr>
          <p:style>
            <a:lnRef idx="0"/>
            <a:fillRef idx="0"/>
            <a:effectRef idx="0"/>
            <a:fontRef idx="minor"/>
          </p:style>
        </p:sp>
        <p:sp>
          <p:nvSpPr>
            <p:cNvPr id="2437" name="CustomShape 22"/>
            <p:cNvSpPr/>
            <p:nvPr/>
          </p:nvSpPr>
          <p:spPr>
            <a:xfrm>
              <a:off x="7877160" y="471240"/>
              <a:ext cx="578520" cy="3600"/>
            </a:xfrm>
            <a:custGeom>
              <a:avLst/>
              <a:gdLst/>
              <a:ahLst/>
              <a:rect l="l" t="t" r="r" b="b"/>
              <a:pathLst>
                <a:path w="40579" h="396">
                  <a:moveTo>
                    <a:pt x="1" y="1"/>
                  </a:moveTo>
                  <a:lnTo>
                    <a:pt x="40579" y="1"/>
                  </a:lnTo>
                  <a:lnTo>
                    <a:pt x="40579" y="396"/>
                  </a:lnTo>
                  <a:lnTo>
                    <a:pt x="1" y="396"/>
                  </a:lnTo>
                  <a:close/>
                </a:path>
              </a:pathLst>
            </a:custGeom>
            <a:solidFill>
              <a:srgbClr val="e84987"/>
            </a:solidFill>
            <a:ln w="9360">
              <a:solidFill>
                <a:srgbClr val="e84987"/>
              </a:solidFill>
              <a:round/>
            </a:ln>
          </p:spPr>
          <p:style>
            <a:lnRef idx="0"/>
            <a:fillRef idx="0"/>
            <a:effectRef idx="0"/>
            <a:fontRef idx="minor"/>
          </p:style>
        </p:sp>
        <p:sp>
          <p:nvSpPr>
            <p:cNvPr id="2438" name="CustomShape 23"/>
            <p:cNvSpPr/>
            <p:nvPr/>
          </p:nvSpPr>
          <p:spPr>
            <a:xfrm>
              <a:off x="7904880" y="428400"/>
              <a:ext cx="524520" cy="3600"/>
            </a:xfrm>
            <a:custGeom>
              <a:avLst/>
              <a:gdLst/>
              <a:ahLst/>
              <a:rect l="l" t="t" r="r" b="b"/>
              <a:pathLst>
                <a:path w="36811" h="397">
                  <a:moveTo>
                    <a:pt x="1" y="1"/>
                  </a:moveTo>
                  <a:lnTo>
                    <a:pt x="36810" y="1"/>
                  </a:lnTo>
                  <a:lnTo>
                    <a:pt x="36810" y="396"/>
                  </a:lnTo>
                  <a:lnTo>
                    <a:pt x="1" y="396"/>
                  </a:lnTo>
                  <a:close/>
                </a:path>
              </a:pathLst>
            </a:custGeom>
            <a:solidFill>
              <a:srgbClr val="e84987"/>
            </a:solidFill>
            <a:ln w="9360">
              <a:solidFill>
                <a:srgbClr val="e84987"/>
              </a:solidFill>
              <a:round/>
            </a:ln>
          </p:spPr>
          <p:style>
            <a:lnRef idx="0"/>
            <a:fillRef idx="0"/>
            <a:effectRef idx="0"/>
            <a:fontRef idx="minor"/>
          </p:style>
        </p:sp>
        <p:sp>
          <p:nvSpPr>
            <p:cNvPr id="2439" name="CustomShape 24"/>
            <p:cNvSpPr/>
            <p:nvPr/>
          </p:nvSpPr>
          <p:spPr>
            <a:xfrm>
              <a:off x="7937280" y="389520"/>
              <a:ext cx="457920" cy="3600"/>
            </a:xfrm>
            <a:custGeom>
              <a:avLst/>
              <a:gdLst/>
              <a:ahLst/>
              <a:rect l="l" t="t" r="r" b="b"/>
              <a:pathLst>
                <a:path w="32160" h="396">
                  <a:moveTo>
                    <a:pt x="1" y="0"/>
                  </a:moveTo>
                  <a:lnTo>
                    <a:pt x="32159" y="0"/>
                  </a:lnTo>
                  <a:lnTo>
                    <a:pt x="32159" y="395"/>
                  </a:lnTo>
                  <a:lnTo>
                    <a:pt x="1" y="395"/>
                  </a:lnTo>
                  <a:close/>
                </a:path>
              </a:pathLst>
            </a:custGeom>
            <a:solidFill>
              <a:srgbClr val="e84987"/>
            </a:solidFill>
            <a:ln w="9360">
              <a:solidFill>
                <a:srgbClr val="e84987"/>
              </a:solidFill>
              <a:round/>
            </a:ln>
          </p:spPr>
          <p:style>
            <a:lnRef idx="0"/>
            <a:fillRef idx="0"/>
            <a:effectRef idx="0"/>
            <a:fontRef idx="minor"/>
          </p:style>
        </p:sp>
        <p:sp>
          <p:nvSpPr>
            <p:cNvPr id="2440" name="CustomShape 25"/>
            <p:cNvSpPr/>
            <p:nvPr/>
          </p:nvSpPr>
          <p:spPr>
            <a:xfrm>
              <a:off x="7977600" y="354240"/>
              <a:ext cx="377640" cy="3600"/>
            </a:xfrm>
            <a:custGeom>
              <a:avLst/>
              <a:gdLst/>
              <a:ahLst/>
              <a:rect l="l" t="t" r="r" b="b"/>
              <a:pathLst>
                <a:path w="26537" h="396">
                  <a:moveTo>
                    <a:pt x="1" y="0"/>
                  </a:moveTo>
                  <a:lnTo>
                    <a:pt x="26536" y="0"/>
                  </a:lnTo>
                  <a:lnTo>
                    <a:pt x="26536" y="395"/>
                  </a:lnTo>
                  <a:lnTo>
                    <a:pt x="1" y="395"/>
                  </a:lnTo>
                  <a:close/>
                </a:path>
              </a:pathLst>
            </a:custGeom>
            <a:solidFill>
              <a:srgbClr val="e84987"/>
            </a:solidFill>
            <a:ln w="9360">
              <a:solidFill>
                <a:srgbClr val="e84987"/>
              </a:solidFill>
              <a:round/>
            </a:ln>
          </p:spPr>
          <p:style>
            <a:lnRef idx="0"/>
            <a:fillRef idx="0"/>
            <a:effectRef idx="0"/>
            <a:fontRef idx="minor"/>
          </p:style>
        </p:sp>
        <p:sp>
          <p:nvSpPr>
            <p:cNvPr id="2441" name="CustomShape 26"/>
            <p:cNvSpPr/>
            <p:nvPr/>
          </p:nvSpPr>
          <p:spPr>
            <a:xfrm>
              <a:off x="8022240" y="327240"/>
              <a:ext cx="289080" cy="3240"/>
            </a:xfrm>
            <a:custGeom>
              <a:avLst/>
              <a:gdLst/>
              <a:ahLst/>
              <a:rect l="l" t="t" r="r" b="b"/>
              <a:pathLst>
                <a:path w="20366" h="366">
                  <a:moveTo>
                    <a:pt x="1" y="1"/>
                  </a:moveTo>
                  <a:lnTo>
                    <a:pt x="20366" y="1"/>
                  </a:lnTo>
                  <a:lnTo>
                    <a:pt x="20366" y="365"/>
                  </a:lnTo>
                  <a:lnTo>
                    <a:pt x="1" y="365"/>
                  </a:lnTo>
                  <a:close/>
                </a:path>
              </a:pathLst>
            </a:custGeom>
            <a:solidFill>
              <a:srgbClr val="e84987"/>
            </a:solidFill>
            <a:ln w="9360">
              <a:solidFill>
                <a:srgbClr val="e84987"/>
              </a:solidFill>
              <a:round/>
            </a:ln>
          </p:spPr>
          <p:style>
            <a:lnRef idx="0"/>
            <a:fillRef idx="0"/>
            <a:effectRef idx="0"/>
            <a:fontRef idx="minor"/>
          </p:style>
        </p:sp>
      </p:grpSp>
      <p:sp>
        <p:nvSpPr>
          <p:cNvPr id="2442" name="CustomShape 27"/>
          <p:cNvSpPr/>
          <p:nvPr/>
        </p:nvSpPr>
        <p:spPr>
          <a:xfrm>
            <a:off x="525960" y="4341960"/>
            <a:ext cx="481320" cy="409320"/>
          </a:xfrm>
          <a:prstGeom prst="roundRect">
            <a:avLst>
              <a:gd name="adj" fmla="val 16667"/>
            </a:avLst>
          </a:prstGeom>
          <a:noFill/>
          <a:ln w="28440">
            <a:solidFill>
              <a:srgbClr val="84bde7"/>
            </a:solidFill>
            <a:round/>
          </a:ln>
        </p:spPr>
        <p:style>
          <a:lnRef idx="0"/>
          <a:fillRef idx="0"/>
          <a:effectRef idx="0"/>
          <a:fontRef idx="minor"/>
        </p:style>
      </p:sp>
      <p:sp>
        <p:nvSpPr>
          <p:cNvPr id="2443" name="CustomShape 28"/>
          <p:cNvSpPr/>
          <p:nvPr/>
        </p:nvSpPr>
        <p:spPr>
          <a:xfrm>
            <a:off x="576360" y="4341960"/>
            <a:ext cx="575280" cy="409320"/>
          </a:xfrm>
          <a:prstGeom prst="rect">
            <a:avLst/>
          </a:prstGeom>
          <a:noFill/>
          <a:ln>
            <a:noFill/>
          </a:ln>
        </p:spPr>
        <p:style>
          <a:lnRef idx="0"/>
          <a:fillRef idx="0"/>
          <a:effectRef idx="0"/>
          <a:fontRef idx="minor"/>
        </p:style>
        <p:txBody>
          <a:bodyPr lIns="90000" rIns="90000" tIns="45000" bIns="45000" anchor="ctr">
            <a:noAutofit/>
          </a:bodyPr>
          <a:p>
            <a:pPr>
              <a:lnSpc>
                <a:spcPct val="100000"/>
              </a:lnSpc>
            </a:pPr>
            <a:r>
              <a:rPr b="0" lang="fr-FR" sz="1800" spc="-1" strike="noStrike">
                <a:solidFill>
                  <a:srgbClr val="ffffff"/>
                </a:solidFill>
                <a:latin typeface="Arial"/>
                <a:ea typeface="DejaVu Sans"/>
              </a:rPr>
              <a:t>14</a:t>
            </a:r>
            <a:endParaRPr b="0" lang="fr-FR" sz="1800" spc="-1" strike="noStrike">
              <a:latin typeface="Arial"/>
            </a:endParaRPr>
          </a:p>
        </p:txBody>
      </p:sp>
      <p:pic>
        <p:nvPicPr>
          <p:cNvPr id="2444" name="" descr=""/>
          <p:cNvPicPr/>
          <p:nvPr/>
        </p:nvPicPr>
        <p:blipFill>
          <a:blip r:embed="rId1"/>
          <a:stretch/>
        </p:blipFill>
        <p:spPr>
          <a:xfrm>
            <a:off x="1369080" y="1350000"/>
            <a:ext cx="6408000" cy="3546360"/>
          </a:xfrm>
          <a:prstGeom prst="rect">
            <a:avLst/>
          </a:prstGeom>
          <a:ln>
            <a:noFill/>
          </a:ln>
        </p:spPr>
      </p:pic>
      <p:grpSp>
        <p:nvGrpSpPr>
          <p:cNvPr id="2445" name="Group 29"/>
          <p:cNvGrpSpPr/>
          <p:nvPr/>
        </p:nvGrpSpPr>
        <p:grpSpPr>
          <a:xfrm>
            <a:off x="1369440" y="1005840"/>
            <a:ext cx="6408000" cy="3890880"/>
            <a:chOff x="1369440" y="1005840"/>
            <a:chExt cx="6408000" cy="3890880"/>
          </a:xfrm>
        </p:grpSpPr>
        <p:sp>
          <p:nvSpPr>
            <p:cNvPr id="2446" name="CustomShape 30"/>
            <p:cNvSpPr/>
            <p:nvPr/>
          </p:nvSpPr>
          <p:spPr>
            <a:xfrm>
              <a:off x="1369440" y="1005840"/>
              <a:ext cx="6408000" cy="3890880"/>
            </a:xfrm>
            <a:prstGeom prst="roundRect">
              <a:avLst>
                <a:gd name="adj" fmla="val 4674"/>
              </a:avLst>
            </a:prstGeom>
            <a:noFill/>
            <a:ln w="28440">
              <a:solidFill>
                <a:srgbClr val="84bde7"/>
              </a:solidFill>
              <a:round/>
            </a:ln>
          </p:spPr>
          <p:style>
            <a:lnRef idx="0"/>
            <a:fillRef idx="0"/>
            <a:effectRef idx="0"/>
            <a:fontRef idx="minor"/>
          </p:style>
        </p:sp>
        <p:grpSp>
          <p:nvGrpSpPr>
            <p:cNvPr id="2447" name="Group 31"/>
            <p:cNvGrpSpPr/>
            <p:nvPr/>
          </p:nvGrpSpPr>
          <p:grpSpPr>
            <a:xfrm>
              <a:off x="1369440" y="1005840"/>
              <a:ext cx="6408000" cy="344160"/>
              <a:chOff x="1369440" y="1005840"/>
              <a:chExt cx="6408000" cy="344160"/>
            </a:xfrm>
          </p:grpSpPr>
          <p:sp>
            <p:nvSpPr>
              <p:cNvPr id="2448" name="CustomShape 32"/>
              <p:cNvSpPr/>
              <p:nvPr/>
            </p:nvSpPr>
            <p:spPr>
              <a:xfrm>
                <a:off x="1369440" y="1005840"/>
                <a:ext cx="6408000" cy="344160"/>
              </a:xfrm>
              <a:prstGeom prst="rect">
                <a:avLst/>
              </a:prstGeom>
              <a:solidFill>
                <a:srgbClr val="ffffff"/>
              </a:solidFill>
              <a:ln w="28440">
                <a:solidFill>
                  <a:srgbClr val="84bde7"/>
                </a:solidFill>
                <a:round/>
              </a:ln>
            </p:spPr>
            <p:style>
              <a:lnRef idx="0"/>
              <a:fillRef idx="0"/>
              <a:effectRef idx="0"/>
              <a:fontRef idx="minor"/>
            </p:style>
          </p:sp>
          <p:sp>
            <p:nvSpPr>
              <p:cNvPr id="2449" name="CustomShape 33"/>
              <p:cNvSpPr/>
              <p:nvPr/>
            </p:nvSpPr>
            <p:spPr>
              <a:xfrm>
                <a:off x="7289640" y="1114560"/>
                <a:ext cx="81720" cy="126720"/>
              </a:xfrm>
              <a:prstGeom prst="ellipse">
                <a:avLst/>
              </a:prstGeom>
              <a:solidFill>
                <a:srgbClr val="e84987"/>
              </a:solidFill>
              <a:ln>
                <a:noFill/>
              </a:ln>
            </p:spPr>
            <p:style>
              <a:lnRef idx="0"/>
              <a:fillRef idx="0"/>
              <a:effectRef idx="0"/>
              <a:fontRef idx="minor"/>
            </p:style>
          </p:sp>
          <p:sp>
            <p:nvSpPr>
              <p:cNvPr id="2450" name="CustomShape 34"/>
              <p:cNvSpPr/>
              <p:nvPr/>
            </p:nvSpPr>
            <p:spPr>
              <a:xfrm>
                <a:off x="7442640" y="1114560"/>
                <a:ext cx="81000" cy="126720"/>
              </a:xfrm>
              <a:prstGeom prst="ellipse">
                <a:avLst/>
              </a:prstGeom>
              <a:solidFill>
                <a:srgbClr val="e84987"/>
              </a:solidFill>
              <a:ln>
                <a:noFill/>
              </a:ln>
            </p:spPr>
            <p:style>
              <a:lnRef idx="0"/>
              <a:fillRef idx="0"/>
              <a:effectRef idx="0"/>
              <a:fontRef idx="minor"/>
            </p:style>
          </p:sp>
          <p:sp>
            <p:nvSpPr>
              <p:cNvPr id="2451" name="CustomShape 35"/>
              <p:cNvSpPr/>
              <p:nvPr/>
            </p:nvSpPr>
            <p:spPr>
              <a:xfrm>
                <a:off x="7594920" y="1114560"/>
                <a:ext cx="81360" cy="126720"/>
              </a:xfrm>
              <a:prstGeom prst="ellipse">
                <a:avLst/>
              </a:prstGeom>
              <a:solidFill>
                <a:srgbClr val="e84987"/>
              </a:solidFill>
              <a:ln>
                <a:noFill/>
              </a:ln>
            </p:spPr>
            <p:style>
              <a:lnRef idx="0"/>
              <a:fillRef idx="0"/>
              <a:effectRef idx="0"/>
              <a:fontRef idx="minor"/>
            </p:style>
          </p:sp>
        </p:grpSp>
      </p:grpSp>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52" name="CustomShape 1"/>
          <p:cNvSpPr/>
          <p:nvPr/>
        </p:nvSpPr>
        <p:spPr>
          <a:xfrm>
            <a:off x="720000" y="216000"/>
            <a:ext cx="7701840" cy="799560"/>
          </a:xfrm>
          <a:prstGeom prst="rect">
            <a:avLst/>
          </a:prstGeom>
          <a:noFill/>
          <a:ln>
            <a:noFill/>
          </a:ln>
        </p:spPr>
        <p:style>
          <a:lnRef idx="0"/>
          <a:fillRef idx="0"/>
          <a:effectRef idx="0"/>
          <a:fontRef idx="minor"/>
        </p:style>
        <p:txBody>
          <a:bodyPr lIns="90000" rIns="90000" tIns="91440" bIns="91440" anchor="ctr">
            <a:noAutofit/>
          </a:bodyPr>
          <a:p>
            <a:pPr algn="ctr">
              <a:lnSpc>
                <a:spcPct val="100000"/>
              </a:lnSpc>
              <a:spcBef>
                <a:spcPts val="1417"/>
              </a:spcBef>
              <a:spcAft>
                <a:spcPts val="3016"/>
              </a:spcAft>
              <a:tabLst>
                <a:tab algn="l" pos="0"/>
              </a:tabLst>
            </a:pPr>
            <a:r>
              <a:rPr b="1" lang="en" sz="2500" spc="-1" strike="noStrike">
                <a:solidFill>
                  <a:srgbClr val="e84987"/>
                </a:solidFill>
                <a:latin typeface="Assistant Medium"/>
                <a:ea typeface="Assistant Medium"/>
              </a:rPr>
              <a:t>Diagramme de séquence Paiement</a:t>
            </a:r>
            <a:endParaRPr b="0" lang="fr-FR" sz="2500" spc="-1" strike="noStrike">
              <a:latin typeface="Arial"/>
            </a:endParaRPr>
          </a:p>
        </p:txBody>
      </p:sp>
      <p:sp>
        <p:nvSpPr>
          <p:cNvPr id="2453" name="CustomShape 2"/>
          <p:cNvSpPr/>
          <p:nvPr/>
        </p:nvSpPr>
        <p:spPr>
          <a:xfrm>
            <a:off x="8119440" y="4359960"/>
            <a:ext cx="299520" cy="336600"/>
          </a:xfrm>
          <a:custGeom>
            <a:avLst/>
            <a:gdLst/>
            <a:ahLst/>
            <a:rect l="l" t="t" r="r" b="b"/>
            <a:pathLst>
              <a:path w="22575" h="25327">
                <a:moveTo>
                  <a:pt x="10186" y="0"/>
                </a:moveTo>
                <a:lnTo>
                  <a:pt x="8259" y="1927"/>
                </a:lnTo>
                <a:lnTo>
                  <a:pt x="17344" y="11012"/>
                </a:lnTo>
                <a:lnTo>
                  <a:pt x="0" y="11012"/>
                </a:lnTo>
                <a:lnTo>
                  <a:pt x="0" y="13764"/>
                </a:lnTo>
                <a:lnTo>
                  <a:pt x="17344" y="13764"/>
                </a:lnTo>
                <a:lnTo>
                  <a:pt x="8259" y="23124"/>
                </a:lnTo>
                <a:lnTo>
                  <a:pt x="10186" y="25327"/>
                </a:lnTo>
                <a:lnTo>
                  <a:pt x="22574" y="12388"/>
                </a:lnTo>
                <a:lnTo>
                  <a:pt x="10186" y="0"/>
                </a:lnTo>
                <a:close/>
              </a:path>
            </a:pathLst>
          </a:custGeom>
          <a:solidFill>
            <a:srgbClr val="e84987"/>
          </a:solidFill>
          <a:ln>
            <a:noFill/>
          </a:ln>
        </p:spPr>
        <p:style>
          <a:lnRef idx="0"/>
          <a:fillRef idx="0"/>
          <a:effectRef idx="0"/>
          <a:fontRef idx="minor"/>
        </p:style>
      </p:sp>
      <p:grpSp>
        <p:nvGrpSpPr>
          <p:cNvPr id="2454" name="Group 3"/>
          <p:cNvGrpSpPr/>
          <p:nvPr/>
        </p:nvGrpSpPr>
        <p:grpSpPr>
          <a:xfrm>
            <a:off x="7839720" y="288360"/>
            <a:ext cx="654480" cy="654480"/>
            <a:chOff x="7839720" y="288360"/>
            <a:chExt cx="654480" cy="654480"/>
          </a:xfrm>
        </p:grpSpPr>
        <p:sp>
          <p:nvSpPr>
            <p:cNvPr id="2455" name="CustomShape 4"/>
            <p:cNvSpPr/>
            <p:nvPr/>
          </p:nvSpPr>
          <p:spPr>
            <a:xfrm>
              <a:off x="7839720" y="288360"/>
              <a:ext cx="654480" cy="654480"/>
            </a:xfrm>
            <a:custGeom>
              <a:avLst/>
              <a:gdLst/>
              <a:ahLst/>
              <a:rect l="l" t="t" r="r" b="b"/>
              <a:pathLst>
                <a:path w="45899" h="45898">
                  <a:moveTo>
                    <a:pt x="22949" y="45898"/>
                  </a:moveTo>
                  <a:cubicBezTo>
                    <a:pt x="10305" y="45898"/>
                    <a:pt x="1" y="35594"/>
                    <a:pt x="1" y="22949"/>
                  </a:cubicBezTo>
                  <a:cubicBezTo>
                    <a:pt x="1" y="10305"/>
                    <a:pt x="10305" y="1"/>
                    <a:pt x="22949" y="1"/>
                  </a:cubicBezTo>
                  <a:cubicBezTo>
                    <a:pt x="35594" y="1"/>
                    <a:pt x="45898" y="10305"/>
                    <a:pt x="45898" y="22949"/>
                  </a:cubicBezTo>
                  <a:cubicBezTo>
                    <a:pt x="45898" y="35594"/>
                    <a:pt x="35594" y="45898"/>
                    <a:pt x="22949" y="45898"/>
                  </a:cubicBezTo>
                  <a:close/>
                  <a:moveTo>
                    <a:pt x="22949" y="396"/>
                  </a:moveTo>
                  <a:cubicBezTo>
                    <a:pt x="10517" y="396"/>
                    <a:pt x="365" y="10487"/>
                    <a:pt x="365" y="22949"/>
                  </a:cubicBezTo>
                  <a:cubicBezTo>
                    <a:pt x="365" y="35381"/>
                    <a:pt x="10487" y="45533"/>
                    <a:pt x="22949" y="45533"/>
                  </a:cubicBezTo>
                  <a:cubicBezTo>
                    <a:pt x="35381" y="45533"/>
                    <a:pt x="45503" y="35411"/>
                    <a:pt x="45503" y="22949"/>
                  </a:cubicBezTo>
                  <a:cubicBezTo>
                    <a:pt x="45503" y="10517"/>
                    <a:pt x="35412" y="396"/>
                    <a:pt x="22949" y="396"/>
                  </a:cubicBezTo>
                  <a:close/>
                </a:path>
              </a:pathLst>
            </a:custGeom>
            <a:solidFill>
              <a:srgbClr val="e84987"/>
            </a:solidFill>
            <a:ln w="9360">
              <a:solidFill>
                <a:srgbClr val="e84987"/>
              </a:solidFill>
              <a:round/>
            </a:ln>
          </p:spPr>
          <p:style>
            <a:lnRef idx="0"/>
            <a:fillRef idx="0"/>
            <a:effectRef idx="0"/>
            <a:fontRef idx="minor"/>
          </p:style>
        </p:sp>
        <p:sp>
          <p:nvSpPr>
            <p:cNvPr id="2456" name="CustomShape 5"/>
            <p:cNvSpPr/>
            <p:nvPr/>
          </p:nvSpPr>
          <p:spPr>
            <a:xfrm>
              <a:off x="7839720" y="288360"/>
              <a:ext cx="654480" cy="654480"/>
            </a:xfrm>
            <a:custGeom>
              <a:avLst/>
              <a:gdLst/>
              <a:ahLst/>
              <a:rect l="l" t="t" r="r" b="b"/>
              <a:pathLst>
                <a:path w="45899" h="45898">
                  <a:moveTo>
                    <a:pt x="22949" y="45898"/>
                  </a:moveTo>
                  <a:cubicBezTo>
                    <a:pt x="10305" y="45898"/>
                    <a:pt x="1" y="35594"/>
                    <a:pt x="1" y="22949"/>
                  </a:cubicBezTo>
                  <a:cubicBezTo>
                    <a:pt x="1" y="10305"/>
                    <a:pt x="10305" y="1"/>
                    <a:pt x="22949" y="1"/>
                  </a:cubicBezTo>
                  <a:cubicBezTo>
                    <a:pt x="35594" y="1"/>
                    <a:pt x="45898" y="10305"/>
                    <a:pt x="45898" y="22949"/>
                  </a:cubicBezTo>
                  <a:cubicBezTo>
                    <a:pt x="45898" y="35594"/>
                    <a:pt x="35594" y="45898"/>
                    <a:pt x="22949" y="45898"/>
                  </a:cubicBezTo>
                  <a:close/>
                  <a:moveTo>
                    <a:pt x="22949" y="396"/>
                  </a:moveTo>
                  <a:cubicBezTo>
                    <a:pt x="10517" y="396"/>
                    <a:pt x="365" y="10487"/>
                    <a:pt x="365" y="22949"/>
                  </a:cubicBezTo>
                  <a:cubicBezTo>
                    <a:pt x="365" y="35381"/>
                    <a:pt x="10487" y="45533"/>
                    <a:pt x="22949" y="45533"/>
                  </a:cubicBezTo>
                  <a:cubicBezTo>
                    <a:pt x="35381" y="45533"/>
                    <a:pt x="45503" y="35411"/>
                    <a:pt x="45503" y="22949"/>
                  </a:cubicBezTo>
                  <a:cubicBezTo>
                    <a:pt x="45503" y="10517"/>
                    <a:pt x="35412" y="396"/>
                    <a:pt x="22949" y="396"/>
                  </a:cubicBezTo>
                  <a:close/>
                </a:path>
              </a:pathLst>
            </a:custGeom>
            <a:solidFill>
              <a:srgbClr val="e84987"/>
            </a:solidFill>
            <a:ln w="9360">
              <a:solidFill>
                <a:srgbClr val="e84987"/>
              </a:solidFill>
              <a:round/>
            </a:ln>
          </p:spPr>
          <p:style>
            <a:lnRef idx="0"/>
            <a:fillRef idx="0"/>
            <a:effectRef idx="0"/>
            <a:fontRef idx="minor"/>
          </p:style>
        </p:sp>
        <p:sp>
          <p:nvSpPr>
            <p:cNvPr id="2457" name="CustomShape 6"/>
            <p:cNvSpPr/>
            <p:nvPr/>
          </p:nvSpPr>
          <p:spPr>
            <a:xfrm>
              <a:off x="7904520" y="288360"/>
              <a:ext cx="526320" cy="654480"/>
            </a:xfrm>
            <a:custGeom>
              <a:avLst/>
              <a:gdLst/>
              <a:ahLst/>
              <a:rect l="l" t="t" r="r" b="b"/>
              <a:pathLst>
                <a:path w="36932" h="45898">
                  <a:moveTo>
                    <a:pt x="18451" y="45898"/>
                  </a:moveTo>
                  <a:cubicBezTo>
                    <a:pt x="8268" y="45898"/>
                    <a:pt x="1" y="35594"/>
                    <a:pt x="1" y="22949"/>
                  </a:cubicBezTo>
                  <a:cubicBezTo>
                    <a:pt x="1" y="10305"/>
                    <a:pt x="8268" y="1"/>
                    <a:pt x="18451" y="1"/>
                  </a:cubicBezTo>
                  <a:cubicBezTo>
                    <a:pt x="28633" y="1"/>
                    <a:pt x="36931" y="10305"/>
                    <a:pt x="36931" y="22949"/>
                  </a:cubicBezTo>
                  <a:cubicBezTo>
                    <a:pt x="36931" y="35594"/>
                    <a:pt x="28633" y="45898"/>
                    <a:pt x="18451" y="45898"/>
                  </a:cubicBezTo>
                  <a:close/>
                  <a:moveTo>
                    <a:pt x="18451" y="396"/>
                  </a:moveTo>
                  <a:cubicBezTo>
                    <a:pt x="8481" y="396"/>
                    <a:pt x="365" y="10487"/>
                    <a:pt x="365" y="22949"/>
                  </a:cubicBezTo>
                  <a:cubicBezTo>
                    <a:pt x="365" y="35381"/>
                    <a:pt x="8451" y="45533"/>
                    <a:pt x="18451" y="45533"/>
                  </a:cubicBezTo>
                  <a:cubicBezTo>
                    <a:pt x="28420" y="45533"/>
                    <a:pt x="36536" y="35411"/>
                    <a:pt x="36536" y="22949"/>
                  </a:cubicBezTo>
                  <a:cubicBezTo>
                    <a:pt x="36506" y="10517"/>
                    <a:pt x="28420" y="396"/>
                    <a:pt x="18451" y="396"/>
                  </a:cubicBezTo>
                  <a:close/>
                </a:path>
              </a:pathLst>
            </a:custGeom>
            <a:solidFill>
              <a:srgbClr val="e84987"/>
            </a:solidFill>
            <a:ln w="9360">
              <a:solidFill>
                <a:srgbClr val="e84987"/>
              </a:solidFill>
              <a:round/>
            </a:ln>
          </p:spPr>
          <p:style>
            <a:lnRef idx="0"/>
            <a:fillRef idx="0"/>
            <a:effectRef idx="0"/>
            <a:fontRef idx="minor"/>
          </p:style>
        </p:sp>
        <p:sp>
          <p:nvSpPr>
            <p:cNvPr id="2458" name="CustomShape 7"/>
            <p:cNvSpPr/>
            <p:nvPr/>
          </p:nvSpPr>
          <p:spPr>
            <a:xfrm>
              <a:off x="7961400" y="288360"/>
              <a:ext cx="412560" cy="654480"/>
            </a:xfrm>
            <a:custGeom>
              <a:avLst/>
              <a:gdLst/>
              <a:ahLst/>
              <a:rect l="l" t="t" r="r" b="b"/>
              <a:pathLst>
                <a:path w="28998" h="45898">
                  <a:moveTo>
                    <a:pt x="14469" y="45898"/>
                  </a:moveTo>
                  <a:cubicBezTo>
                    <a:pt x="6505" y="45898"/>
                    <a:pt x="0" y="35594"/>
                    <a:pt x="0" y="22949"/>
                  </a:cubicBezTo>
                  <a:cubicBezTo>
                    <a:pt x="0" y="10305"/>
                    <a:pt x="6505" y="1"/>
                    <a:pt x="14469" y="1"/>
                  </a:cubicBezTo>
                  <a:cubicBezTo>
                    <a:pt x="22463" y="1"/>
                    <a:pt x="28937" y="10305"/>
                    <a:pt x="28937" y="22949"/>
                  </a:cubicBezTo>
                  <a:cubicBezTo>
                    <a:pt x="28998" y="35594"/>
                    <a:pt x="22493" y="45898"/>
                    <a:pt x="14469" y="45898"/>
                  </a:cubicBezTo>
                  <a:close/>
                  <a:moveTo>
                    <a:pt x="14469" y="396"/>
                  </a:moveTo>
                  <a:cubicBezTo>
                    <a:pt x="6687" y="396"/>
                    <a:pt x="365" y="10487"/>
                    <a:pt x="365" y="22949"/>
                  </a:cubicBezTo>
                  <a:cubicBezTo>
                    <a:pt x="365" y="35381"/>
                    <a:pt x="6687" y="45533"/>
                    <a:pt x="14469" y="45533"/>
                  </a:cubicBezTo>
                  <a:cubicBezTo>
                    <a:pt x="22250" y="45533"/>
                    <a:pt x="28572" y="35411"/>
                    <a:pt x="28572" y="22949"/>
                  </a:cubicBezTo>
                  <a:cubicBezTo>
                    <a:pt x="28603" y="10517"/>
                    <a:pt x="22250" y="396"/>
                    <a:pt x="14469" y="396"/>
                  </a:cubicBezTo>
                  <a:close/>
                </a:path>
              </a:pathLst>
            </a:custGeom>
            <a:solidFill>
              <a:srgbClr val="e84987"/>
            </a:solidFill>
            <a:ln w="9360">
              <a:solidFill>
                <a:srgbClr val="e84987"/>
              </a:solidFill>
              <a:round/>
            </a:ln>
          </p:spPr>
          <p:style>
            <a:lnRef idx="0"/>
            <a:fillRef idx="0"/>
            <a:effectRef idx="0"/>
            <a:fontRef idx="minor"/>
          </p:style>
        </p:sp>
        <p:sp>
          <p:nvSpPr>
            <p:cNvPr id="2459" name="CustomShape 8"/>
            <p:cNvSpPr/>
            <p:nvPr/>
          </p:nvSpPr>
          <p:spPr>
            <a:xfrm>
              <a:off x="8009640" y="288360"/>
              <a:ext cx="317520" cy="654480"/>
            </a:xfrm>
            <a:custGeom>
              <a:avLst/>
              <a:gdLst/>
              <a:ahLst/>
              <a:rect l="l" t="t" r="r" b="b"/>
              <a:pathLst>
                <a:path w="22342" h="45898">
                  <a:moveTo>
                    <a:pt x="11186" y="45898"/>
                  </a:moveTo>
                  <a:cubicBezTo>
                    <a:pt x="5016" y="45898"/>
                    <a:pt x="0" y="35594"/>
                    <a:pt x="0" y="22949"/>
                  </a:cubicBezTo>
                  <a:cubicBezTo>
                    <a:pt x="0" y="10305"/>
                    <a:pt x="5016" y="1"/>
                    <a:pt x="11186" y="1"/>
                  </a:cubicBezTo>
                  <a:cubicBezTo>
                    <a:pt x="17326" y="1"/>
                    <a:pt x="22341" y="10305"/>
                    <a:pt x="22341" y="22949"/>
                  </a:cubicBezTo>
                  <a:cubicBezTo>
                    <a:pt x="22341" y="35594"/>
                    <a:pt x="17326" y="45898"/>
                    <a:pt x="11186" y="45898"/>
                  </a:cubicBezTo>
                  <a:close/>
                  <a:moveTo>
                    <a:pt x="11186" y="396"/>
                  </a:moveTo>
                  <a:cubicBezTo>
                    <a:pt x="5259" y="396"/>
                    <a:pt x="426" y="10487"/>
                    <a:pt x="426" y="22949"/>
                  </a:cubicBezTo>
                  <a:cubicBezTo>
                    <a:pt x="426" y="35381"/>
                    <a:pt x="5259" y="45533"/>
                    <a:pt x="11186" y="45533"/>
                  </a:cubicBezTo>
                  <a:cubicBezTo>
                    <a:pt x="17113" y="45533"/>
                    <a:pt x="21916" y="35411"/>
                    <a:pt x="21916" y="22949"/>
                  </a:cubicBezTo>
                  <a:cubicBezTo>
                    <a:pt x="21916" y="10517"/>
                    <a:pt x="17113" y="396"/>
                    <a:pt x="11186" y="396"/>
                  </a:cubicBezTo>
                  <a:close/>
                </a:path>
              </a:pathLst>
            </a:custGeom>
            <a:solidFill>
              <a:srgbClr val="e84987"/>
            </a:solidFill>
            <a:ln w="9360">
              <a:solidFill>
                <a:srgbClr val="e84987"/>
              </a:solidFill>
              <a:round/>
            </a:ln>
          </p:spPr>
          <p:style>
            <a:lnRef idx="0"/>
            <a:fillRef idx="0"/>
            <a:effectRef idx="0"/>
            <a:fontRef idx="minor"/>
          </p:style>
        </p:sp>
        <p:sp>
          <p:nvSpPr>
            <p:cNvPr id="2460" name="CustomShape 9"/>
            <p:cNvSpPr/>
            <p:nvPr/>
          </p:nvSpPr>
          <p:spPr>
            <a:xfrm>
              <a:off x="8063280" y="288360"/>
              <a:ext cx="213480" cy="654480"/>
            </a:xfrm>
            <a:custGeom>
              <a:avLst/>
              <a:gdLst/>
              <a:ahLst/>
              <a:rect l="l" t="t" r="r" b="b"/>
              <a:pathLst>
                <a:path w="15078" h="45898">
                  <a:moveTo>
                    <a:pt x="7509" y="45898"/>
                  </a:moveTo>
                  <a:cubicBezTo>
                    <a:pt x="3284" y="45898"/>
                    <a:pt x="1" y="35837"/>
                    <a:pt x="1" y="22949"/>
                  </a:cubicBezTo>
                  <a:cubicBezTo>
                    <a:pt x="1" y="10061"/>
                    <a:pt x="3284" y="1"/>
                    <a:pt x="7509" y="1"/>
                  </a:cubicBezTo>
                  <a:cubicBezTo>
                    <a:pt x="11734" y="1"/>
                    <a:pt x="15047" y="10061"/>
                    <a:pt x="15047" y="22949"/>
                  </a:cubicBezTo>
                  <a:cubicBezTo>
                    <a:pt x="15077" y="35837"/>
                    <a:pt x="11734" y="45898"/>
                    <a:pt x="7509" y="45898"/>
                  </a:cubicBezTo>
                  <a:close/>
                  <a:moveTo>
                    <a:pt x="7509" y="396"/>
                  </a:moveTo>
                  <a:cubicBezTo>
                    <a:pt x="3557" y="396"/>
                    <a:pt x="366" y="10487"/>
                    <a:pt x="366" y="22949"/>
                  </a:cubicBezTo>
                  <a:cubicBezTo>
                    <a:pt x="366" y="35381"/>
                    <a:pt x="3557" y="45533"/>
                    <a:pt x="7509" y="45533"/>
                  </a:cubicBezTo>
                  <a:cubicBezTo>
                    <a:pt x="11460" y="45533"/>
                    <a:pt x="14652" y="35411"/>
                    <a:pt x="14652" y="22949"/>
                  </a:cubicBezTo>
                  <a:cubicBezTo>
                    <a:pt x="14652" y="10517"/>
                    <a:pt x="11460" y="396"/>
                    <a:pt x="7509" y="396"/>
                  </a:cubicBezTo>
                  <a:close/>
                </a:path>
              </a:pathLst>
            </a:custGeom>
            <a:solidFill>
              <a:srgbClr val="e84987"/>
            </a:solidFill>
            <a:ln w="9360">
              <a:solidFill>
                <a:srgbClr val="e84987"/>
              </a:solidFill>
              <a:round/>
            </a:ln>
          </p:spPr>
          <p:style>
            <a:lnRef idx="0"/>
            <a:fillRef idx="0"/>
            <a:effectRef idx="0"/>
            <a:fontRef idx="minor"/>
          </p:style>
        </p:sp>
        <p:sp>
          <p:nvSpPr>
            <p:cNvPr id="2461" name="CustomShape 10"/>
            <p:cNvSpPr/>
            <p:nvPr/>
          </p:nvSpPr>
          <p:spPr>
            <a:xfrm>
              <a:off x="8119800" y="288360"/>
              <a:ext cx="102960" cy="654480"/>
            </a:xfrm>
            <a:custGeom>
              <a:avLst/>
              <a:gdLst/>
              <a:ahLst/>
              <a:rect l="l" t="t" r="r" b="b"/>
              <a:pathLst>
                <a:path w="7357" h="45898">
                  <a:moveTo>
                    <a:pt x="3678" y="45898"/>
                  </a:moveTo>
                  <a:cubicBezTo>
                    <a:pt x="1277" y="45898"/>
                    <a:pt x="0" y="34074"/>
                    <a:pt x="0" y="22949"/>
                  </a:cubicBezTo>
                  <a:cubicBezTo>
                    <a:pt x="0" y="11824"/>
                    <a:pt x="1277" y="1"/>
                    <a:pt x="3678" y="1"/>
                  </a:cubicBezTo>
                  <a:cubicBezTo>
                    <a:pt x="6080" y="1"/>
                    <a:pt x="7356" y="11824"/>
                    <a:pt x="7356" y="22949"/>
                  </a:cubicBezTo>
                  <a:cubicBezTo>
                    <a:pt x="7356" y="34074"/>
                    <a:pt x="6019" y="45898"/>
                    <a:pt x="3678" y="45898"/>
                  </a:cubicBezTo>
                  <a:close/>
                  <a:moveTo>
                    <a:pt x="3678" y="396"/>
                  </a:moveTo>
                  <a:cubicBezTo>
                    <a:pt x="2128" y="396"/>
                    <a:pt x="396" y="9666"/>
                    <a:pt x="396" y="22949"/>
                  </a:cubicBezTo>
                  <a:cubicBezTo>
                    <a:pt x="396" y="36262"/>
                    <a:pt x="2158" y="45533"/>
                    <a:pt x="3678" y="45533"/>
                  </a:cubicBezTo>
                  <a:cubicBezTo>
                    <a:pt x="5198" y="45533"/>
                    <a:pt x="6931" y="36262"/>
                    <a:pt x="6931" y="22949"/>
                  </a:cubicBezTo>
                  <a:cubicBezTo>
                    <a:pt x="6931" y="9666"/>
                    <a:pt x="5198" y="396"/>
                    <a:pt x="3678" y="396"/>
                  </a:cubicBezTo>
                  <a:close/>
                </a:path>
              </a:pathLst>
            </a:custGeom>
            <a:solidFill>
              <a:srgbClr val="e84987"/>
            </a:solidFill>
            <a:ln w="9360">
              <a:solidFill>
                <a:srgbClr val="e84987"/>
              </a:solidFill>
              <a:round/>
            </a:ln>
          </p:spPr>
          <p:style>
            <a:lnRef idx="0"/>
            <a:fillRef idx="0"/>
            <a:effectRef idx="0"/>
            <a:fontRef idx="minor"/>
          </p:style>
        </p:sp>
        <p:sp>
          <p:nvSpPr>
            <p:cNvPr id="2462" name="CustomShape 11"/>
            <p:cNvSpPr/>
            <p:nvPr/>
          </p:nvSpPr>
          <p:spPr>
            <a:xfrm>
              <a:off x="8165160" y="291240"/>
              <a:ext cx="3240" cy="649440"/>
            </a:xfrm>
            <a:custGeom>
              <a:avLst/>
              <a:gdLst/>
              <a:ahLst/>
              <a:rect l="l" t="t" r="r" b="b"/>
              <a:pathLst>
                <a:path w="366" h="45534">
                  <a:moveTo>
                    <a:pt x="1" y="1"/>
                  </a:moveTo>
                  <a:lnTo>
                    <a:pt x="366" y="1"/>
                  </a:lnTo>
                  <a:lnTo>
                    <a:pt x="366" y="45533"/>
                  </a:lnTo>
                  <a:lnTo>
                    <a:pt x="1" y="45533"/>
                  </a:lnTo>
                  <a:close/>
                </a:path>
              </a:pathLst>
            </a:custGeom>
            <a:solidFill>
              <a:srgbClr val="e84987"/>
            </a:solidFill>
            <a:ln w="9360">
              <a:solidFill>
                <a:srgbClr val="e84987"/>
              </a:solidFill>
              <a:round/>
            </a:ln>
          </p:spPr>
          <p:style>
            <a:lnRef idx="0"/>
            <a:fillRef idx="0"/>
            <a:effectRef idx="0"/>
            <a:fontRef idx="minor"/>
          </p:style>
        </p:sp>
        <p:sp>
          <p:nvSpPr>
            <p:cNvPr id="2463" name="CustomShape 12"/>
            <p:cNvSpPr/>
            <p:nvPr/>
          </p:nvSpPr>
          <p:spPr>
            <a:xfrm>
              <a:off x="7848360" y="664200"/>
              <a:ext cx="636840" cy="3240"/>
            </a:xfrm>
            <a:custGeom>
              <a:avLst/>
              <a:gdLst/>
              <a:ahLst/>
              <a:rect l="l" t="t" r="r" b="b"/>
              <a:pathLst>
                <a:path w="44652" h="366">
                  <a:moveTo>
                    <a:pt x="0" y="0"/>
                  </a:moveTo>
                  <a:lnTo>
                    <a:pt x="44652" y="0"/>
                  </a:lnTo>
                  <a:lnTo>
                    <a:pt x="44652" y="365"/>
                  </a:lnTo>
                  <a:lnTo>
                    <a:pt x="0" y="365"/>
                  </a:lnTo>
                  <a:close/>
                </a:path>
              </a:pathLst>
            </a:custGeom>
            <a:solidFill>
              <a:srgbClr val="e84987"/>
            </a:solidFill>
            <a:ln w="9360">
              <a:solidFill>
                <a:srgbClr val="e84987"/>
              </a:solidFill>
              <a:round/>
            </a:ln>
          </p:spPr>
          <p:style>
            <a:lnRef idx="0"/>
            <a:fillRef idx="0"/>
            <a:effectRef idx="0"/>
            <a:fontRef idx="minor"/>
          </p:style>
        </p:sp>
        <p:sp>
          <p:nvSpPr>
            <p:cNvPr id="2464" name="CustomShape 13"/>
            <p:cNvSpPr/>
            <p:nvPr/>
          </p:nvSpPr>
          <p:spPr>
            <a:xfrm>
              <a:off x="7857360" y="712440"/>
              <a:ext cx="619920" cy="3600"/>
            </a:xfrm>
            <a:custGeom>
              <a:avLst/>
              <a:gdLst/>
              <a:ahLst/>
              <a:rect l="l" t="t" r="r" b="b"/>
              <a:pathLst>
                <a:path w="43467" h="396">
                  <a:moveTo>
                    <a:pt x="1" y="0"/>
                  </a:moveTo>
                  <a:lnTo>
                    <a:pt x="43467" y="0"/>
                  </a:lnTo>
                  <a:lnTo>
                    <a:pt x="43467" y="395"/>
                  </a:lnTo>
                  <a:lnTo>
                    <a:pt x="1" y="395"/>
                  </a:lnTo>
                  <a:close/>
                </a:path>
              </a:pathLst>
            </a:custGeom>
            <a:solidFill>
              <a:srgbClr val="e84987"/>
            </a:solidFill>
            <a:ln w="9360">
              <a:solidFill>
                <a:srgbClr val="e84987"/>
              </a:solidFill>
              <a:round/>
            </a:ln>
          </p:spPr>
          <p:style>
            <a:lnRef idx="0"/>
            <a:fillRef idx="0"/>
            <a:effectRef idx="0"/>
            <a:fontRef idx="minor"/>
          </p:style>
        </p:sp>
        <p:sp>
          <p:nvSpPr>
            <p:cNvPr id="2465" name="CustomShape 14"/>
            <p:cNvSpPr/>
            <p:nvPr/>
          </p:nvSpPr>
          <p:spPr>
            <a:xfrm>
              <a:off x="7877160" y="760680"/>
              <a:ext cx="578520" cy="3600"/>
            </a:xfrm>
            <a:custGeom>
              <a:avLst/>
              <a:gdLst/>
              <a:ahLst/>
              <a:rect l="l" t="t" r="r" b="b"/>
              <a:pathLst>
                <a:path w="40579" h="396">
                  <a:moveTo>
                    <a:pt x="1" y="0"/>
                  </a:moveTo>
                  <a:lnTo>
                    <a:pt x="40579" y="0"/>
                  </a:lnTo>
                  <a:lnTo>
                    <a:pt x="40579" y="395"/>
                  </a:lnTo>
                  <a:lnTo>
                    <a:pt x="1" y="395"/>
                  </a:lnTo>
                  <a:close/>
                </a:path>
              </a:pathLst>
            </a:custGeom>
            <a:solidFill>
              <a:srgbClr val="e84987"/>
            </a:solidFill>
            <a:ln w="9360">
              <a:solidFill>
                <a:srgbClr val="e84987"/>
              </a:solidFill>
              <a:round/>
            </a:ln>
          </p:spPr>
          <p:style>
            <a:lnRef idx="0"/>
            <a:fillRef idx="0"/>
            <a:effectRef idx="0"/>
            <a:fontRef idx="minor"/>
          </p:style>
        </p:sp>
        <p:sp>
          <p:nvSpPr>
            <p:cNvPr id="2466" name="CustomShape 15"/>
            <p:cNvSpPr/>
            <p:nvPr/>
          </p:nvSpPr>
          <p:spPr>
            <a:xfrm>
              <a:off x="7904880" y="803520"/>
              <a:ext cx="524520" cy="3240"/>
            </a:xfrm>
            <a:custGeom>
              <a:avLst/>
              <a:gdLst/>
              <a:ahLst/>
              <a:rect l="l" t="t" r="r" b="b"/>
              <a:pathLst>
                <a:path w="36811" h="366">
                  <a:moveTo>
                    <a:pt x="1" y="1"/>
                  </a:moveTo>
                  <a:lnTo>
                    <a:pt x="36810" y="1"/>
                  </a:lnTo>
                  <a:lnTo>
                    <a:pt x="36810" y="366"/>
                  </a:lnTo>
                  <a:lnTo>
                    <a:pt x="1" y="366"/>
                  </a:lnTo>
                  <a:close/>
                </a:path>
              </a:pathLst>
            </a:custGeom>
            <a:solidFill>
              <a:srgbClr val="e84987"/>
            </a:solidFill>
            <a:ln w="9360">
              <a:solidFill>
                <a:srgbClr val="e84987"/>
              </a:solidFill>
              <a:round/>
            </a:ln>
          </p:spPr>
          <p:style>
            <a:lnRef idx="0"/>
            <a:fillRef idx="0"/>
            <a:effectRef idx="0"/>
            <a:fontRef idx="minor"/>
          </p:style>
        </p:sp>
        <p:sp>
          <p:nvSpPr>
            <p:cNvPr id="2467" name="CustomShape 16"/>
            <p:cNvSpPr/>
            <p:nvPr/>
          </p:nvSpPr>
          <p:spPr>
            <a:xfrm>
              <a:off x="7937280" y="842400"/>
              <a:ext cx="457920" cy="3240"/>
            </a:xfrm>
            <a:custGeom>
              <a:avLst/>
              <a:gdLst/>
              <a:ahLst/>
              <a:rect l="l" t="t" r="r" b="b"/>
              <a:pathLst>
                <a:path w="32160" h="366">
                  <a:moveTo>
                    <a:pt x="1" y="0"/>
                  </a:moveTo>
                  <a:lnTo>
                    <a:pt x="32159" y="0"/>
                  </a:lnTo>
                  <a:lnTo>
                    <a:pt x="32159" y="365"/>
                  </a:lnTo>
                  <a:lnTo>
                    <a:pt x="1" y="365"/>
                  </a:lnTo>
                  <a:close/>
                </a:path>
              </a:pathLst>
            </a:custGeom>
            <a:solidFill>
              <a:srgbClr val="e84987"/>
            </a:solidFill>
            <a:ln w="9360">
              <a:solidFill>
                <a:srgbClr val="e84987"/>
              </a:solidFill>
              <a:round/>
            </a:ln>
          </p:spPr>
          <p:style>
            <a:lnRef idx="0"/>
            <a:fillRef idx="0"/>
            <a:effectRef idx="0"/>
            <a:fontRef idx="minor"/>
          </p:style>
        </p:sp>
        <p:sp>
          <p:nvSpPr>
            <p:cNvPr id="2468" name="CustomShape 17"/>
            <p:cNvSpPr/>
            <p:nvPr/>
          </p:nvSpPr>
          <p:spPr>
            <a:xfrm>
              <a:off x="7977600" y="877680"/>
              <a:ext cx="377640" cy="3600"/>
            </a:xfrm>
            <a:custGeom>
              <a:avLst/>
              <a:gdLst/>
              <a:ahLst/>
              <a:rect l="l" t="t" r="r" b="b"/>
              <a:pathLst>
                <a:path w="26537" h="396">
                  <a:moveTo>
                    <a:pt x="1" y="1"/>
                  </a:moveTo>
                  <a:lnTo>
                    <a:pt x="26536" y="1"/>
                  </a:lnTo>
                  <a:lnTo>
                    <a:pt x="26536" y="396"/>
                  </a:lnTo>
                  <a:lnTo>
                    <a:pt x="1" y="396"/>
                  </a:lnTo>
                  <a:close/>
                </a:path>
              </a:pathLst>
            </a:custGeom>
            <a:solidFill>
              <a:srgbClr val="e84987"/>
            </a:solidFill>
            <a:ln w="9360">
              <a:solidFill>
                <a:srgbClr val="e84987"/>
              </a:solidFill>
              <a:round/>
            </a:ln>
          </p:spPr>
          <p:style>
            <a:lnRef idx="0"/>
            <a:fillRef idx="0"/>
            <a:effectRef idx="0"/>
            <a:fontRef idx="minor"/>
          </p:style>
        </p:sp>
        <p:sp>
          <p:nvSpPr>
            <p:cNvPr id="2469" name="CustomShape 18"/>
            <p:cNvSpPr/>
            <p:nvPr/>
          </p:nvSpPr>
          <p:spPr>
            <a:xfrm>
              <a:off x="8022240" y="905040"/>
              <a:ext cx="289080" cy="3240"/>
            </a:xfrm>
            <a:custGeom>
              <a:avLst/>
              <a:gdLst/>
              <a:ahLst/>
              <a:rect l="l" t="t" r="r" b="b"/>
              <a:pathLst>
                <a:path w="20366" h="366">
                  <a:moveTo>
                    <a:pt x="1" y="0"/>
                  </a:moveTo>
                  <a:lnTo>
                    <a:pt x="20366" y="0"/>
                  </a:lnTo>
                  <a:lnTo>
                    <a:pt x="20366" y="365"/>
                  </a:lnTo>
                  <a:lnTo>
                    <a:pt x="1" y="365"/>
                  </a:lnTo>
                  <a:close/>
                </a:path>
              </a:pathLst>
            </a:custGeom>
            <a:solidFill>
              <a:srgbClr val="e84987"/>
            </a:solidFill>
            <a:ln w="9360">
              <a:solidFill>
                <a:srgbClr val="e84987"/>
              </a:solidFill>
              <a:round/>
            </a:ln>
          </p:spPr>
          <p:style>
            <a:lnRef idx="0"/>
            <a:fillRef idx="0"/>
            <a:effectRef idx="0"/>
            <a:fontRef idx="minor"/>
          </p:style>
        </p:sp>
        <p:sp>
          <p:nvSpPr>
            <p:cNvPr id="2470" name="CustomShape 19"/>
            <p:cNvSpPr/>
            <p:nvPr/>
          </p:nvSpPr>
          <p:spPr>
            <a:xfrm>
              <a:off x="7842240" y="618120"/>
              <a:ext cx="650520" cy="3240"/>
            </a:xfrm>
            <a:custGeom>
              <a:avLst/>
              <a:gdLst/>
              <a:ahLst/>
              <a:rect l="l" t="t" r="r" b="b"/>
              <a:pathLst>
                <a:path w="45625" h="366">
                  <a:moveTo>
                    <a:pt x="1" y="0"/>
                  </a:moveTo>
                  <a:lnTo>
                    <a:pt x="45625" y="0"/>
                  </a:lnTo>
                  <a:lnTo>
                    <a:pt x="45625" y="365"/>
                  </a:lnTo>
                  <a:lnTo>
                    <a:pt x="1" y="365"/>
                  </a:lnTo>
                  <a:close/>
                </a:path>
              </a:pathLst>
            </a:custGeom>
            <a:solidFill>
              <a:srgbClr val="e84987"/>
            </a:solidFill>
            <a:ln w="9360">
              <a:solidFill>
                <a:srgbClr val="e84987"/>
              </a:solidFill>
              <a:round/>
            </a:ln>
          </p:spPr>
          <p:style>
            <a:lnRef idx="0"/>
            <a:fillRef idx="0"/>
            <a:effectRef idx="0"/>
            <a:fontRef idx="minor"/>
          </p:style>
        </p:sp>
        <p:sp>
          <p:nvSpPr>
            <p:cNvPr id="2471" name="CustomShape 20"/>
            <p:cNvSpPr/>
            <p:nvPr/>
          </p:nvSpPr>
          <p:spPr>
            <a:xfrm>
              <a:off x="7848360" y="568080"/>
              <a:ext cx="636840" cy="3240"/>
            </a:xfrm>
            <a:custGeom>
              <a:avLst/>
              <a:gdLst/>
              <a:ahLst/>
              <a:rect l="l" t="t" r="r" b="b"/>
              <a:pathLst>
                <a:path w="44652" h="366">
                  <a:moveTo>
                    <a:pt x="0" y="1"/>
                  </a:moveTo>
                  <a:lnTo>
                    <a:pt x="44652" y="1"/>
                  </a:lnTo>
                  <a:lnTo>
                    <a:pt x="44652" y="366"/>
                  </a:lnTo>
                  <a:lnTo>
                    <a:pt x="0" y="366"/>
                  </a:lnTo>
                  <a:close/>
                </a:path>
              </a:pathLst>
            </a:custGeom>
            <a:solidFill>
              <a:srgbClr val="e84987"/>
            </a:solidFill>
            <a:ln w="9360">
              <a:solidFill>
                <a:srgbClr val="e84987"/>
              </a:solidFill>
              <a:round/>
            </a:ln>
          </p:spPr>
          <p:style>
            <a:lnRef idx="0"/>
            <a:fillRef idx="0"/>
            <a:effectRef idx="0"/>
            <a:fontRef idx="minor"/>
          </p:style>
        </p:sp>
        <p:sp>
          <p:nvSpPr>
            <p:cNvPr id="2472" name="CustomShape 21"/>
            <p:cNvSpPr/>
            <p:nvPr/>
          </p:nvSpPr>
          <p:spPr>
            <a:xfrm>
              <a:off x="7857360" y="519480"/>
              <a:ext cx="619920" cy="3600"/>
            </a:xfrm>
            <a:custGeom>
              <a:avLst/>
              <a:gdLst/>
              <a:ahLst/>
              <a:rect l="l" t="t" r="r" b="b"/>
              <a:pathLst>
                <a:path w="43467" h="396">
                  <a:moveTo>
                    <a:pt x="1" y="1"/>
                  </a:moveTo>
                  <a:lnTo>
                    <a:pt x="43467" y="1"/>
                  </a:lnTo>
                  <a:lnTo>
                    <a:pt x="43467" y="396"/>
                  </a:lnTo>
                  <a:lnTo>
                    <a:pt x="1" y="396"/>
                  </a:lnTo>
                  <a:close/>
                </a:path>
              </a:pathLst>
            </a:custGeom>
            <a:solidFill>
              <a:srgbClr val="e84987"/>
            </a:solidFill>
            <a:ln w="9360">
              <a:solidFill>
                <a:srgbClr val="e84987"/>
              </a:solidFill>
              <a:round/>
            </a:ln>
          </p:spPr>
          <p:style>
            <a:lnRef idx="0"/>
            <a:fillRef idx="0"/>
            <a:effectRef idx="0"/>
            <a:fontRef idx="minor"/>
          </p:style>
        </p:sp>
        <p:sp>
          <p:nvSpPr>
            <p:cNvPr id="2473" name="CustomShape 22"/>
            <p:cNvSpPr/>
            <p:nvPr/>
          </p:nvSpPr>
          <p:spPr>
            <a:xfrm>
              <a:off x="7877160" y="471240"/>
              <a:ext cx="578520" cy="3600"/>
            </a:xfrm>
            <a:custGeom>
              <a:avLst/>
              <a:gdLst/>
              <a:ahLst/>
              <a:rect l="l" t="t" r="r" b="b"/>
              <a:pathLst>
                <a:path w="40579" h="396">
                  <a:moveTo>
                    <a:pt x="1" y="1"/>
                  </a:moveTo>
                  <a:lnTo>
                    <a:pt x="40579" y="1"/>
                  </a:lnTo>
                  <a:lnTo>
                    <a:pt x="40579" y="396"/>
                  </a:lnTo>
                  <a:lnTo>
                    <a:pt x="1" y="396"/>
                  </a:lnTo>
                  <a:close/>
                </a:path>
              </a:pathLst>
            </a:custGeom>
            <a:solidFill>
              <a:srgbClr val="e84987"/>
            </a:solidFill>
            <a:ln w="9360">
              <a:solidFill>
                <a:srgbClr val="e84987"/>
              </a:solidFill>
              <a:round/>
            </a:ln>
          </p:spPr>
          <p:style>
            <a:lnRef idx="0"/>
            <a:fillRef idx="0"/>
            <a:effectRef idx="0"/>
            <a:fontRef idx="minor"/>
          </p:style>
        </p:sp>
        <p:sp>
          <p:nvSpPr>
            <p:cNvPr id="2474" name="CustomShape 23"/>
            <p:cNvSpPr/>
            <p:nvPr/>
          </p:nvSpPr>
          <p:spPr>
            <a:xfrm>
              <a:off x="7904880" y="428400"/>
              <a:ext cx="524520" cy="3600"/>
            </a:xfrm>
            <a:custGeom>
              <a:avLst/>
              <a:gdLst/>
              <a:ahLst/>
              <a:rect l="l" t="t" r="r" b="b"/>
              <a:pathLst>
                <a:path w="36811" h="397">
                  <a:moveTo>
                    <a:pt x="1" y="1"/>
                  </a:moveTo>
                  <a:lnTo>
                    <a:pt x="36810" y="1"/>
                  </a:lnTo>
                  <a:lnTo>
                    <a:pt x="36810" y="396"/>
                  </a:lnTo>
                  <a:lnTo>
                    <a:pt x="1" y="396"/>
                  </a:lnTo>
                  <a:close/>
                </a:path>
              </a:pathLst>
            </a:custGeom>
            <a:solidFill>
              <a:srgbClr val="e84987"/>
            </a:solidFill>
            <a:ln w="9360">
              <a:solidFill>
                <a:srgbClr val="e84987"/>
              </a:solidFill>
              <a:round/>
            </a:ln>
          </p:spPr>
          <p:style>
            <a:lnRef idx="0"/>
            <a:fillRef idx="0"/>
            <a:effectRef idx="0"/>
            <a:fontRef idx="minor"/>
          </p:style>
        </p:sp>
        <p:sp>
          <p:nvSpPr>
            <p:cNvPr id="2475" name="CustomShape 24"/>
            <p:cNvSpPr/>
            <p:nvPr/>
          </p:nvSpPr>
          <p:spPr>
            <a:xfrm>
              <a:off x="7937280" y="389520"/>
              <a:ext cx="457920" cy="3600"/>
            </a:xfrm>
            <a:custGeom>
              <a:avLst/>
              <a:gdLst/>
              <a:ahLst/>
              <a:rect l="l" t="t" r="r" b="b"/>
              <a:pathLst>
                <a:path w="32160" h="396">
                  <a:moveTo>
                    <a:pt x="1" y="0"/>
                  </a:moveTo>
                  <a:lnTo>
                    <a:pt x="32159" y="0"/>
                  </a:lnTo>
                  <a:lnTo>
                    <a:pt x="32159" y="395"/>
                  </a:lnTo>
                  <a:lnTo>
                    <a:pt x="1" y="395"/>
                  </a:lnTo>
                  <a:close/>
                </a:path>
              </a:pathLst>
            </a:custGeom>
            <a:solidFill>
              <a:srgbClr val="e84987"/>
            </a:solidFill>
            <a:ln w="9360">
              <a:solidFill>
                <a:srgbClr val="e84987"/>
              </a:solidFill>
              <a:round/>
            </a:ln>
          </p:spPr>
          <p:style>
            <a:lnRef idx="0"/>
            <a:fillRef idx="0"/>
            <a:effectRef idx="0"/>
            <a:fontRef idx="minor"/>
          </p:style>
        </p:sp>
        <p:sp>
          <p:nvSpPr>
            <p:cNvPr id="2476" name="CustomShape 25"/>
            <p:cNvSpPr/>
            <p:nvPr/>
          </p:nvSpPr>
          <p:spPr>
            <a:xfrm>
              <a:off x="7977600" y="354240"/>
              <a:ext cx="377640" cy="3600"/>
            </a:xfrm>
            <a:custGeom>
              <a:avLst/>
              <a:gdLst/>
              <a:ahLst/>
              <a:rect l="l" t="t" r="r" b="b"/>
              <a:pathLst>
                <a:path w="26537" h="396">
                  <a:moveTo>
                    <a:pt x="1" y="0"/>
                  </a:moveTo>
                  <a:lnTo>
                    <a:pt x="26536" y="0"/>
                  </a:lnTo>
                  <a:lnTo>
                    <a:pt x="26536" y="395"/>
                  </a:lnTo>
                  <a:lnTo>
                    <a:pt x="1" y="395"/>
                  </a:lnTo>
                  <a:close/>
                </a:path>
              </a:pathLst>
            </a:custGeom>
            <a:solidFill>
              <a:srgbClr val="e84987"/>
            </a:solidFill>
            <a:ln w="9360">
              <a:solidFill>
                <a:srgbClr val="e84987"/>
              </a:solidFill>
              <a:round/>
            </a:ln>
          </p:spPr>
          <p:style>
            <a:lnRef idx="0"/>
            <a:fillRef idx="0"/>
            <a:effectRef idx="0"/>
            <a:fontRef idx="minor"/>
          </p:style>
        </p:sp>
        <p:sp>
          <p:nvSpPr>
            <p:cNvPr id="2477" name="CustomShape 26"/>
            <p:cNvSpPr/>
            <p:nvPr/>
          </p:nvSpPr>
          <p:spPr>
            <a:xfrm>
              <a:off x="8022240" y="327240"/>
              <a:ext cx="289080" cy="3240"/>
            </a:xfrm>
            <a:custGeom>
              <a:avLst/>
              <a:gdLst/>
              <a:ahLst/>
              <a:rect l="l" t="t" r="r" b="b"/>
              <a:pathLst>
                <a:path w="20366" h="366">
                  <a:moveTo>
                    <a:pt x="1" y="1"/>
                  </a:moveTo>
                  <a:lnTo>
                    <a:pt x="20366" y="1"/>
                  </a:lnTo>
                  <a:lnTo>
                    <a:pt x="20366" y="365"/>
                  </a:lnTo>
                  <a:lnTo>
                    <a:pt x="1" y="365"/>
                  </a:lnTo>
                  <a:close/>
                </a:path>
              </a:pathLst>
            </a:custGeom>
            <a:solidFill>
              <a:srgbClr val="e84987"/>
            </a:solidFill>
            <a:ln w="9360">
              <a:solidFill>
                <a:srgbClr val="e84987"/>
              </a:solidFill>
              <a:round/>
            </a:ln>
          </p:spPr>
          <p:style>
            <a:lnRef idx="0"/>
            <a:fillRef idx="0"/>
            <a:effectRef idx="0"/>
            <a:fontRef idx="minor"/>
          </p:style>
        </p:sp>
      </p:grpSp>
      <p:sp>
        <p:nvSpPr>
          <p:cNvPr id="2478" name="CustomShape 27"/>
          <p:cNvSpPr/>
          <p:nvPr/>
        </p:nvSpPr>
        <p:spPr>
          <a:xfrm>
            <a:off x="525960" y="4341960"/>
            <a:ext cx="481320" cy="409320"/>
          </a:xfrm>
          <a:prstGeom prst="roundRect">
            <a:avLst>
              <a:gd name="adj" fmla="val 16667"/>
            </a:avLst>
          </a:prstGeom>
          <a:noFill/>
          <a:ln w="28440">
            <a:solidFill>
              <a:srgbClr val="84bde7"/>
            </a:solidFill>
            <a:round/>
          </a:ln>
        </p:spPr>
        <p:style>
          <a:lnRef idx="0"/>
          <a:fillRef idx="0"/>
          <a:effectRef idx="0"/>
          <a:fontRef idx="minor"/>
        </p:style>
      </p:sp>
      <p:sp>
        <p:nvSpPr>
          <p:cNvPr id="2479" name="CustomShape 28"/>
          <p:cNvSpPr/>
          <p:nvPr/>
        </p:nvSpPr>
        <p:spPr>
          <a:xfrm>
            <a:off x="576360" y="4341960"/>
            <a:ext cx="575280" cy="409320"/>
          </a:xfrm>
          <a:prstGeom prst="rect">
            <a:avLst/>
          </a:prstGeom>
          <a:noFill/>
          <a:ln>
            <a:noFill/>
          </a:ln>
        </p:spPr>
        <p:style>
          <a:lnRef idx="0"/>
          <a:fillRef idx="0"/>
          <a:effectRef idx="0"/>
          <a:fontRef idx="minor"/>
        </p:style>
        <p:txBody>
          <a:bodyPr lIns="90000" rIns="90000" tIns="45000" bIns="45000" anchor="ctr">
            <a:noAutofit/>
          </a:bodyPr>
          <a:p>
            <a:pPr>
              <a:lnSpc>
                <a:spcPct val="100000"/>
              </a:lnSpc>
            </a:pPr>
            <a:r>
              <a:rPr b="0" lang="fr-FR" sz="1800" spc="-1" strike="noStrike">
                <a:solidFill>
                  <a:srgbClr val="ffffff"/>
                </a:solidFill>
                <a:latin typeface="Arial"/>
                <a:ea typeface="DejaVu Sans"/>
              </a:rPr>
              <a:t>14</a:t>
            </a:r>
            <a:endParaRPr b="0" lang="fr-FR" sz="1800" spc="-1" strike="noStrike">
              <a:latin typeface="Arial"/>
            </a:endParaRPr>
          </a:p>
        </p:txBody>
      </p:sp>
      <p:pic>
        <p:nvPicPr>
          <p:cNvPr id="2480" name="" descr=""/>
          <p:cNvPicPr/>
          <p:nvPr/>
        </p:nvPicPr>
        <p:blipFill>
          <a:blip r:embed="rId1"/>
          <a:stretch/>
        </p:blipFill>
        <p:spPr>
          <a:xfrm>
            <a:off x="1080000" y="1015560"/>
            <a:ext cx="6984000" cy="3880440"/>
          </a:xfrm>
          <a:prstGeom prst="rect">
            <a:avLst/>
          </a:prstGeom>
          <a:ln>
            <a:noFill/>
          </a:ln>
        </p:spPr>
      </p:pic>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81" name="CustomShape 1"/>
          <p:cNvSpPr/>
          <p:nvPr/>
        </p:nvSpPr>
        <p:spPr>
          <a:xfrm>
            <a:off x="720000" y="216000"/>
            <a:ext cx="7701840" cy="799560"/>
          </a:xfrm>
          <a:prstGeom prst="rect">
            <a:avLst/>
          </a:prstGeom>
          <a:noFill/>
          <a:ln>
            <a:noFill/>
          </a:ln>
        </p:spPr>
        <p:style>
          <a:lnRef idx="0"/>
          <a:fillRef idx="0"/>
          <a:effectRef idx="0"/>
          <a:fontRef idx="minor"/>
        </p:style>
        <p:txBody>
          <a:bodyPr lIns="90000" rIns="90000" tIns="91440" bIns="91440" anchor="ctr">
            <a:noAutofit/>
          </a:bodyPr>
          <a:p>
            <a:pPr algn="ctr">
              <a:lnSpc>
                <a:spcPct val="100000"/>
              </a:lnSpc>
              <a:spcBef>
                <a:spcPts val="1417"/>
              </a:spcBef>
              <a:spcAft>
                <a:spcPts val="3016"/>
              </a:spcAft>
              <a:tabLst>
                <a:tab algn="l" pos="0"/>
              </a:tabLst>
            </a:pPr>
            <a:r>
              <a:rPr b="1" lang="en" sz="2500" spc="-1" strike="noStrike">
                <a:solidFill>
                  <a:srgbClr val="e84987"/>
                </a:solidFill>
                <a:latin typeface="Assistant Medium"/>
                <a:ea typeface="Assistant Medium"/>
              </a:rPr>
              <a:t>Diagramme de classes</a:t>
            </a:r>
            <a:endParaRPr b="0" lang="fr-FR" sz="2500" spc="-1" strike="noStrike">
              <a:latin typeface="Arial"/>
            </a:endParaRPr>
          </a:p>
        </p:txBody>
      </p:sp>
      <p:sp>
        <p:nvSpPr>
          <p:cNvPr id="2482" name="CustomShape 2"/>
          <p:cNvSpPr/>
          <p:nvPr/>
        </p:nvSpPr>
        <p:spPr>
          <a:xfrm>
            <a:off x="8119440" y="4359960"/>
            <a:ext cx="299520" cy="336600"/>
          </a:xfrm>
          <a:custGeom>
            <a:avLst/>
            <a:gdLst/>
            <a:ahLst/>
            <a:rect l="l" t="t" r="r" b="b"/>
            <a:pathLst>
              <a:path w="22575" h="25327">
                <a:moveTo>
                  <a:pt x="10186" y="0"/>
                </a:moveTo>
                <a:lnTo>
                  <a:pt x="8259" y="1927"/>
                </a:lnTo>
                <a:lnTo>
                  <a:pt x="17344" y="11012"/>
                </a:lnTo>
                <a:lnTo>
                  <a:pt x="0" y="11012"/>
                </a:lnTo>
                <a:lnTo>
                  <a:pt x="0" y="13764"/>
                </a:lnTo>
                <a:lnTo>
                  <a:pt x="17344" y="13764"/>
                </a:lnTo>
                <a:lnTo>
                  <a:pt x="8259" y="23124"/>
                </a:lnTo>
                <a:lnTo>
                  <a:pt x="10186" y="25327"/>
                </a:lnTo>
                <a:lnTo>
                  <a:pt x="22574" y="12388"/>
                </a:lnTo>
                <a:lnTo>
                  <a:pt x="10186" y="0"/>
                </a:lnTo>
                <a:close/>
              </a:path>
            </a:pathLst>
          </a:custGeom>
          <a:solidFill>
            <a:srgbClr val="e84987"/>
          </a:solidFill>
          <a:ln>
            <a:noFill/>
          </a:ln>
        </p:spPr>
        <p:style>
          <a:lnRef idx="0"/>
          <a:fillRef idx="0"/>
          <a:effectRef idx="0"/>
          <a:fontRef idx="minor"/>
        </p:style>
      </p:sp>
      <p:grpSp>
        <p:nvGrpSpPr>
          <p:cNvPr id="2483" name="Group 3"/>
          <p:cNvGrpSpPr/>
          <p:nvPr/>
        </p:nvGrpSpPr>
        <p:grpSpPr>
          <a:xfrm>
            <a:off x="7839720" y="288360"/>
            <a:ext cx="654480" cy="654480"/>
            <a:chOff x="7839720" y="288360"/>
            <a:chExt cx="654480" cy="654480"/>
          </a:xfrm>
        </p:grpSpPr>
        <p:sp>
          <p:nvSpPr>
            <p:cNvPr id="2484" name="CustomShape 4"/>
            <p:cNvSpPr/>
            <p:nvPr/>
          </p:nvSpPr>
          <p:spPr>
            <a:xfrm>
              <a:off x="7839720" y="288360"/>
              <a:ext cx="654480" cy="654480"/>
            </a:xfrm>
            <a:custGeom>
              <a:avLst/>
              <a:gdLst/>
              <a:ahLst/>
              <a:rect l="l" t="t" r="r" b="b"/>
              <a:pathLst>
                <a:path w="45899" h="45898">
                  <a:moveTo>
                    <a:pt x="22949" y="45898"/>
                  </a:moveTo>
                  <a:cubicBezTo>
                    <a:pt x="10305" y="45898"/>
                    <a:pt x="1" y="35594"/>
                    <a:pt x="1" y="22949"/>
                  </a:cubicBezTo>
                  <a:cubicBezTo>
                    <a:pt x="1" y="10305"/>
                    <a:pt x="10305" y="1"/>
                    <a:pt x="22949" y="1"/>
                  </a:cubicBezTo>
                  <a:cubicBezTo>
                    <a:pt x="35594" y="1"/>
                    <a:pt x="45898" y="10305"/>
                    <a:pt x="45898" y="22949"/>
                  </a:cubicBezTo>
                  <a:cubicBezTo>
                    <a:pt x="45898" y="35594"/>
                    <a:pt x="35594" y="45898"/>
                    <a:pt x="22949" y="45898"/>
                  </a:cubicBezTo>
                  <a:close/>
                  <a:moveTo>
                    <a:pt x="22949" y="396"/>
                  </a:moveTo>
                  <a:cubicBezTo>
                    <a:pt x="10517" y="396"/>
                    <a:pt x="365" y="10487"/>
                    <a:pt x="365" y="22949"/>
                  </a:cubicBezTo>
                  <a:cubicBezTo>
                    <a:pt x="365" y="35381"/>
                    <a:pt x="10487" y="45533"/>
                    <a:pt x="22949" y="45533"/>
                  </a:cubicBezTo>
                  <a:cubicBezTo>
                    <a:pt x="35381" y="45533"/>
                    <a:pt x="45503" y="35411"/>
                    <a:pt x="45503" y="22949"/>
                  </a:cubicBezTo>
                  <a:cubicBezTo>
                    <a:pt x="45503" y="10517"/>
                    <a:pt x="35412" y="396"/>
                    <a:pt x="22949" y="396"/>
                  </a:cubicBezTo>
                  <a:close/>
                </a:path>
              </a:pathLst>
            </a:custGeom>
            <a:solidFill>
              <a:srgbClr val="e84987"/>
            </a:solidFill>
            <a:ln w="9360">
              <a:solidFill>
                <a:srgbClr val="e84987"/>
              </a:solidFill>
              <a:round/>
            </a:ln>
          </p:spPr>
          <p:style>
            <a:lnRef idx="0"/>
            <a:fillRef idx="0"/>
            <a:effectRef idx="0"/>
            <a:fontRef idx="minor"/>
          </p:style>
        </p:sp>
        <p:sp>
          <p:nvSpPr>
            <p:cNvPr id="2485" name="CustomShape 5"/>
            <p:cNvSpPr/>
            <p:nvPr/>
          </p:nvSpPr>
          <p:spPr>
            <a:xfrm>
              <a:off x="7839720" y="288360"/>
              <a:ext cx="654480" cy="654480"/>
            </a:xfrm>
            <a:custGeom>
              <a:avLst/>
              <a:gdLst/>
              <a:ahLst/>
              <a:rect l="l" t="t" r="r" b="b"/>
              <a:pathLst>
                <a:path w="45899" h="45898">
                  <a:moveTo>
                    <a:pt x="22949" y="45898"/>
                  </a:moveTo>
                  <a:cubicBezTo>
                    <a:pt x="10305" y="45898"/>
                    <a:pt x="1" y="35594"/>
                    <a:pt x="1" y="22949"/>
                  </a:cubicBezTo>
                  <a:cubicBezTo>
                    <a:pt x="1" y="10305"/>
                    <a:pt x="10305" y="1"/>
                    <a:pt x="22949" y="1"/>
                  </a:cubicBezTo>
                  <a:cubicBezTo>
                    <a:pt x="35594" y="1"/>
                    <a:pt x="45898" y="10305"/>
                    <a:pt x="45898" y="22949"/>
                  </a:cubicBezTo>
                  <a:cubicBezTo>
                    <a:pt x="45898" y="35594"/>
                    <a:pt x="35594" y="45898"/>
                    <a:pt x="22949" y="45898"/>
                  </a:cubicBezTo>
                  <a:close/>
                  <a:moveTo>
                    <a:pt x="22949" y="396"/>
                  </a:moveTo>
                  <a:cubicBezTo>
                    <a:pt x="10517" y="396"/>
                    <a:pt x="365" y="10487"/>
                    <a:pt x="365" y="22949"/>
                  </a:cubicBezTo>
                  <a:cubicBezTo>
                    <a:pt x="365" y="35381"/>
                    <a:pt x="10487" y="45533"/>
                    <a:pt x="22949" y="45533"/>
                  </a:cubicBezTo>
                  <a:cubicBezTo>
                    <a:pt x="35381" y="45533"/>
                    <a:pt x="45503" y="35411"/>
                    <a:pt x="45503" y="22949"/>
                  </a:cubicBezTo>
                  <a:cubicBezTo>
                    <a:pt x="45503" y="10517"/>
                    <a:pt x="35412" y="396"/>
                    <a:pt x="22949" y="396"/>
                  </a:cubicBezTo>
                  <a:close/>
                </a:path>
              </a:pathLst>
            </a:custGeom>
            <a:solidFill>
              <a:srgbClr val="e84987"/>
            </a:solidFill>
            <a:ln w="9360">
              <a:solidFill>
                <a:srgbClr val="e84987"/>
              </a:solidFill>
              <a:round/>
            </a:ln>
          </p:spPr>
          <p:style>
            <a:lnRef idx="0"/>
            <a:fillRef idx="0"/>
            <a:effectRef idx="0"/>
            <a:fontRef idx="minor"/>
          </p:style>
        </p:sp>
        <p:sp>
          <p:nvSpPr>
            <p:cNvPr id="2486" name="CustomShape 6"/>
            <p:cNvSpPr/>
            <p:nvPr/>
          </p:nvSpPr>
          <p:spPr>
            <a:xfrm>
              <a:off x="7904520" y="288360"/>
              <a:ext cx="526320" cy="654480"/>
            </a:xfrm>
            <a:custGeom>
              <a:avLst/>
              <a:gdLst/>
              <a:ahLst/>
              <a:rect l="l" t="t" r="r" b="b"/>
              <a:pathLst>
                <a:path w="36932" h="45898">
                  <a:moveTo>
                    <a:pt x="18451" y="45898"/>
                  </a:moveTo>
                  <a:cubicBezTo>
                    <a:pt x="8268" y="45898"/>
                    <a:pt x="1" y="35594"/>
                    <a:pt x="1" y="22949"/>
                  </a:cubicBezTo>
                  <a:cubicBezTo>
                    <a:pt x="1" y="10305"/>
                    <a:pt x="8268" y="1"/>
                    <a:pt x="18451" y="1"/>
                  </a:cubicBezTo>
                  <a:cubicBezTo>
                    <a:pt x="28633" y="1"/>
                    <a:pt x="36931" y="10305"/>
                    <a:pt x="36931" y="22949"/>
                  </a:cubicBezTo>
                  <a:cubicBezTo>
                    <a:pt x="36931" y="35594"/>
                    <a:pt x="28633" y="45898"/>
                    <a:pt x="18451" y="45898"/>
                  </a:cubicBezTo>
                  <a:close/>
                  <a:moveTo>
                    <a:pt x="18451" y="396"/>
                  </a:moveTo>
                  <a:cubicBezTo>
                    <a:pt x="8481" y="396"/>
                    <a:pt x="365" y="10487"/>
                    <a:pt x="365" y="22949"/>
                  </a:cubicBezTo>
                  <a:cubicBezTo>
                    <a:pt x="365" y="35381"/>
                    <a:pt x="8451" y="45533"/>
                    <a:pt x="18451" y="45533"/>
                  </a:cubicBezTo>
                  <a:cubicBezTo>
                    <a:pt x="28420" y="45533"/>
                    <a:pt x="36536" y="35411"/>
                    <a:pt x="36536" y="22949"/>
                  </a:cubicBezTo>
                  <a:cubicBezTo>
                    <a:pt x="36506" y="10517"/>
                    <a:pt x="28420" y="396"/>
                    <a:pt x="18451" y="396"/>
                  </a:cubicBezTo>
                  <a:close/>
                </a:path>
              </a:pathLst>
            </a:custGeom>
            <a:solidFill>
              <a:srgbClr val="e84987"/>
            </a:solidFill>
            <a:ln w="9360">
              <a:solidFill>
                <a:srgbClr val="e84987"/>
              </a:solidFill>
              <a:round/>
            </a:ln>
          </p:spPr>
          <p:style>
            <a:lnRef idx="0"/>
            <a:fillRef idx="0"/>
            <a:effectRef idx="0"/>
            <a:fontRef idx="minor"/>
          </p:style>
        </p:sp>
        <p:sp>
          <p:nvSpPr>
            <p:cNvPr id="2487" name="CustomShape 7"/>
            <p:cNvSpPr/>
            <p:nvPr/>
          </p:nvSpPr>
          <p:spPr>
            <a:xfrm>
              <a:off x="7961400" y="288360"/>
              <a:ext cx="412560" cy="654480"/>
            </a:xfrm>
            <a:custGeom>
              <a:avLst/>
              <a:gdLst/>
              <a:ahLst/>
              <a:rect l="l" t="t" r="r" b="b"/>
              <a:pathLst>
                <a:path w="28998" h="45898">
                  <a:moveTo>
                    <a:pt x="14469" y="45898"/>
                  </a:moveTo>
                  <a:cubicBezTo>
                    <a:pt x="6505" y="45898"/>
                    <a:pt x="0" y="35594"/>
                    <a:pt x="0" y="22949"/>
                  </a:cubicBezTo>
                  <a:cubicBezTo>
                    <a:pt x="0" y="10305"/>
                    <a:pt x="6505" y="1"/>
                    <a:pt x="14469" y="1"/>
                  </a:cubicBezTo>
                  <a:cubicBezTo>
                    <a:pt x="22463" y="1"/>
                    <a:pt x="28937" y="10305"/>
                    <a:pt x="28937" y="22949"/>
                  </a:cubicBezTo>
                  <a:cubicBezTo>
                    <a:pt x="28998" y="35594"/>
                    <a:pt x="22493" y="45898"/>
                    <a:pt x="14469" y="45898"/>
                  </a:cubicBezTo>
                  <a:close/>
                  <a:moveTo>
                    <a:pt x="14469" y="396"/>
                  </a:moveTo>
                  <a:cubicBezTo>
                    <a:pt x="6687" y="396"/>
                    <a:pt x="365" y="10487"/>
                    <a:pt x="365" y="22949"/>
                  </a:cubicBezTo>
                  <a:cubicBezTo>
                    <a:pt x="365" y="35381"/>
                    <a:pt x="6687" y="45533"/>
                    <a:pt x="14469" y="45533"/>
                  </a:cubicBezTo>
                  <a:cubicBezTo>
                    <a:pt x="22250" y="45533"/>
                    <a:pt x="28572" y="35411"/>
                    <a:pt x="28572" y="22949"/>
                  </a:cubicBezTo>
                  <a:cubicBezTo>
                    <a:pt x="28603" y="10517"/>
                    <a:pt x="22250" y="396"/>
                    <a:pt x="14469" y="396"/>
                  </a:cubicBezTo>
                  <a:close/>
                </a:path>
              </a:pathLst>
            </a:custGeom>
            <a:solidFill>
              <a:srgbClr val="e84987"/>
            </a:solidFill>
            <a:ln w="9360">
              <a:solidFill>
                <a:srgbClr val="e84987"/>
              </a:solidFill>
              <a:round/>
            </a:ln>
          </p:spPr>
          <p:style>
            <a:lnRef idx="0"/>
            <a:fillRef idx="0"/>
            <a:effectRef idx="0"/>
            <a:fontRef idx="minor"/>
          </p:style>
        </p:sp>
        <p:sp>
          <p:nvSpPr>
            <p:cNvPr id="2488" name="CustomShape 8"/>
            <p:cNvSpPr/>
            <p:nvPr/>
          </p:nvSpPr>
          <p:spPr>
            <a:xfrm>
              <a:off x="8009640" y="288360"/>
              <a:ext cx="317520" cy="654480"/>
            </a:xfrm>
            <a:custGeom>
              <a:avLst/>
              <a:gdLst/>
              <a:ahLst/>
              <a:rect l="l" t="t" r="r" b="b"/>
              <a:pathLst>
                <a:path w="22342" h="45898">
                  <a:moveTo>
                    <a:pt x="11186" y="45898"/>
                  </a:moveTo>
                  <a:cubicBezTo>
                    <a:pt x="5016" y="45898"/>
                    <a:pt x="0" y="35594"/>
                    <a:pt x="0" y="22949"/>
                  </a:cubicBezTo>
                  <a:cubicBezTo>
                    <a:pt x="0" y="10305"/>
                    <a:pt x="5016" y="1"/>
                    <a:pt x="11186" y="1"/>
                  </a:cubicBezTo>
                  <a:cubicBezTo>
                    <a:pt x="17326" y="1"/>
                    <a:pt x="22341" y="10305"/>
                    <a:pt x="22341" y="22949"/>
                  </a:cubicBezTo>
                  <a:cubicBezTo>
                    <a:pt x="22341" y="35594"/>
                    <a:pt x="17326" y="45898"/>
                    <a:pt x="11186" y="45898"/>
                  </a:cubicBezTo>
                  <a:close/>
                  <a:moveTo>
                    <a:pt x="11186" y="396"/>
                  </a:moveTo>
                  <a:cubicBezTo>
                    <a:pt x="5259" y="396"/>
                    <a:pt x="426" y="10487"/>
                    <a:pt x="426" y="22949"/>
                  </a:cubicBezTo>
                  <a:cubicBezTo>
                    <a:pt x="426" y="35381"/>
                    <a:pt x="5259" y="45533"/>
                    <a:pt x="11186" y="45533"/>
                  </a:cubicBezTo>
                  <a:cubicBezTo>
                    <a:pt x="17113" y="45533"/>
                    <a:pt x="21916" y="35411"/>
                    <a:pt x="21916" y="22949"/>
                  </a:cubicBezTo>
                  <a:cubicBezTo>
                    <a:pt x="21916" y="10517"/>
                    <a:pt x="17113" y="396"/>
                    <a:pt x="11186" y="396"/>
                  </a:cubicBezTo>
                  <a:close/>
                </a:path>
              </a:pathLst>
            </a:custGeom>
            <a:solidFill>
              <a:srgbClr val="e84987"/>
            </a:solidFill>
            <a:ln w="9360">
              <a:solidFill>
                <a:srgbClr val="e84987"/>
              </a:solidFill>
              <a:round/>
            </a:ln>
          </p:spPr>
          <p:style>
            <a:lnRef idx="0"/>
            <a:fillRef idx="0"/>
            <a:effectRef idx="0"/>
            <a:fontRef idx="minor"/>
          </p:style>
        </p:sp>
        <p:sp>
          <p:nvSpPr>
            <p:cNvPr id="2489" name="CustomShape 9"/>
            <p:cNvSpPr/>
            <p:nvPr/>
          </p:nvSpPr>
          <p:spPr>
            <a:xfrm>
              <a:off x="8063280" y="288360"/>
              <a:ext cx="213480" cy="654480"/>
            </a:xfrm>
            <a:custGeom>
              <a:avLst/>
              <a:gdLst/>
              <a:ahLst/>
              <a:rect l="l" t="t" r="r" b="b"/>
              <a:pathLst>
                <a:path w="15078" h="45898">
                  <a:moveTo>
                    <a:pt x="7509" y="45898"/>
                  </a:moveTo>
                  <a:cubicBezTo>
                    <a:pt x="3284" y="45898"/>
                    <a:pt x="1" y="35837"/>
                    <a:pt x="1" y="22949"/>
                  </a:cubicBezTo>
                  <a:cubicBezTo>
                    <a:pt x="1" y="10061"/>
                    <a:pt x="3284" y="1"/>
                    <a:pt x="7509" y="1"/>
                  </a:cubicBezTo>
                  <a:cubicBezTo>
                    <a:pt x="11734" y="1"/>
                    <a:pt x="15047" y="10061"/>
                    <a:pt x="15047" y="22949"/>
                  </a:cubicBezTo>
                  <a:cubicBezTo>
                    <a:pt x="15077" y="35837"/>
                    <a:pt x="11734" y="45898"/>
                    <a:pt x="7509" y="45898"/>
                  </a:cubicBezTo>
                  <a:close/>
                  <a:moveTo>
                    <a:pt x="7509" y="396"/>
                  </a:moveTo>
                  <a:cubicBezTo>
                    <a:pt x="3557" y="396"/>
                    <a:pt x="366" y="10487"/>
                    <a:pt x="366" y="22949"/>
                  </a:cubicBezTo>
                  <a:cubicBezTo>
                    <a:pt x="366" y="35381"/>
                    <a:pt x="3557" y="45533"/>
                    <a:pt x="7509" y="45533"/>
                  </a:cubicBezTo>
                  <a:cubicBezTo>
                    <a:pt x="11460" y="45533"/>
                    <a:pt x="14652" y="35411"/>
                    <a:pt x="14652" y="22949"/>
                  </a:cubicBezTo>
                  <a:cubicBezTo>
                    <a:pt x="14652" y="10517"/>
                    <a:pt x="11460" y="396"/>
                    <a:pt x="7509" y="396"/>
                  </a:cubicBezTo>
                  <a:close/>
                </a:path>
              </a:pathLst>
            </a:custGeom>
            <a:solidFill>
              <a:srgbClr val="e84987"/>
            </a:solidFill>
            <a:ln w="9360">
              <a:solidFill>
                <a:srgbClr val="e84987"/>
              </a:solidFill>
              <a:round/>
            </a:ln>
          </p:spPr>
          <p:style>
            <a:lnRef idx="0"/>
            <a:fillRef idx="0"/>
            <a:effectRef idx="0"/>
            <a:fontRef idx="minor"/>
          </p:style>
        </p:sp>
        <p:sp>
          <p:nvSpPr>
            <p:cNvPr id="2490" name="CustomShape 10"/>
            <p:cNvSpPr/>
            <p:nvPr/>
          </p:nvSpPr>
          <p:spPr>
            <a:xfrm>
              <a:off x="8119800" y="288360"/>
              <a:ext cx="102960" cy="654480"/>
            </a:xfrm>
            <a:custGeom>
              <a:avLst/>
              <a:gdLst/>
              <a:ahLst/>
              <a:rect l="l" t="t" r="r" b="b"/>
              <a:pathLst>
                <a:path w="7357" h="45898">
                  <a:moveTo>
                    <a:pt x="3678" y="45898"/>
                  </a:moveTo>
                  <a:cubicBezTo>
                    <a:pt x="1277" y="45898"/>
                    <a:pt x="0" y="34074"/>
                    <a:pt x="0" y="22949"/>
                  </a:cubicBezTo>
                  <a:cubicBezTo>
                    <a:pt x="0" y="11824"/>
                    <a:pt x="1277" y="1"/>
                    <a:pt x="3678" y="1"/>
                  </a:cubicBezTo>
                  <a:cubicBezTo>
                    <a:pt x="6080" y="1"/>
                    <a:pt x="7356" y="11824"/>
                    <a:pt x="7356" y="22949"/>
                  </a:cubicBezTo>
                  <a:cubicBezTo>
                    <a:pt x="7356" y="34074"/>
                    <a:pt x="6019" y="45898"/>
                    <a:pt x="3678" y="45898"/>
                  </a:cubicBezTo>
                  <a:close/>
                  <a:moveTo>
                    <a:pt x="3678" y="396"/>
                  </a:moveTo>
                  <a:cubicBezTo>
                    <a:pt x="2128" y="396"/>
                    <a:pt x="396" y="9666"/>
                    <a:pt x="396" y="22949"/>
                  </a:cubicBezTo>
                  <a:cubicBezTo>
                    <a:pt x="396" y="36262"/>
                    <a:pt x="2158" y="45533"/>
                    <a:pt x="3678" y="45533"/>
                  </a:cubicBezTo>
                  <a:cubicBezTo>
                    <a:pt x="5198" y="45533"/>
                    <a:pt x="6931" y="36262"/>
                    <a:pt x="6931" y="22949"/>
                  </a:cubicBezTo>
                  <a:cubicBezTo>
                    <a:pt x="6931" y="9666"/>
                    <a:pt x="5198" y="396"/>
                    <a:pt x="3678" y="396"/>
                  </a:cubicBezTo>
                  <a:close/>
                </a:path>
              </a:pathLst>
            </a:custGeom>
            <a:solidFill>
              <a:srgbClr val="e84987"/>
            </a:solidFill>
            <a:ln w="9360">
              <a:solidFill>
                <a:srgbClr val="e84987"/>
              </a:solidFill>
              <a:round/>
            </a:ln>
          </p:spPr>
          <p:style>
            <a:lnRef idx="0"/>
            <a:fillRef idx="0"/>
            <a:effectRef idx="0"/>
            <a:fontRef idx="minor"/>
          </p:style>
        </p:sp>
        <p:sp>
          <p:nvSpPr>
            <p:cNvPr id="2491" name="CustomShape 11"/>
            <p:cNvSpPr/>
            <p:nvPr/>
          </p:nvSpPr>
          <p:spPr>
            <a:xfrm>
              <a:off x="8165160" y="291240"/>
              <a:ext cx="3240" cy="649440"/>
            </a:xfrm>
            <a:custGeom>
              <a:avLst/>
              <a:gdLst/>
              <a:ahLst/>
              <a:rect l="l" t="t" r="r" b="b"/>
              <a:pathLst>
                <a:path w="366" h="45534">
                  <a:moveTo>
                    <a:pt x="1" y="1"/>
                  </a:moveTo>
                  <a:lnTo>
                    <a:pt x="366" y="1"/>
                  </a:lnTo>
                  <a:lnTo>
                    <a:pt x="366" y="45533"/>
                  </a:lnTo>
                  <a:lnTo>
                    <a:pt x="1" y="45533"/>
                  </a:lnTo>
                  <a:close/>
                </a:path>
              </a:pathLst>
            </a:custGeom>
            <a:solidFill>
              <a:srgbClr val="e84987"/>
            </a:solidFill>
            <a:ln w="9360">
              <a:solidFill>
                <a:srgbClr val="e84987"/>
              </a:solidFill>
              <a:round/>
            </a:ln>
          </p:spPr>
          <p:style>
            <a:lnRef idx="0"/>
            <a:fillRef idx="0"/>
            <a:effectRef idx="0"/>
            <a:fontRef idx="minor"/>
          </p:style>
        </p:sp>
        <p:sp>
          <p:nvSpPr>
            <p:cNvPr id="2492" name="CustomShape 12"/>
            <p:cNvSpPr/>
            <p:nvPr/>
          </p:nvSpPr>
          <p:spPr>
            <a:xfrm>
              <a:off x="7848360" y="664200"/>
              <a:ext cx="636840" cy="3240"/>
            </a:xfrm>
            <a:custGeom>
              <a:avLst/>
              <a:gdLst/>
              <a:ahLst/>
              <a:rect l="l" t="t" r="r" b="b"/>
              <a:pathLst>
                <a:path w="44652" h="366">
                  <a:moveTo>
                    <a:pt x="0" y="0"/>
                  </a:moveTo>
                  <a:lnTo>
                    <a:pt x="44652" y="0"/>
                  </a:lnTo>
                  <a:lnTo>
                    <a:pt x="44652" y="365"/>
                  </a:lnTo>
                  <a:lnTo>
                    <a:pt x="0" y="365"/>
                  </a:lnTo>
                  <a:close/>
                </a:path>
              </a:pathLst>
            </a:custGeom>
            <a:solidFill>
              <a:srgbClr val="e84987"/>
            </a:solidFill>
            <a:ln w="9360">
              <a:solidFill>
                <a:srgbClr val="e84987"/>
              </a:solidFill>
              <a:round/>
            </a:ln>
          </p:spPr>
          <p:style>
            <a:lnRef idx="0"/>
            <a:fillRef idx="0"/>
            <a:effectRef idx="0"/>
            <a:fontRef idx="minor"/>
          </p:style>
        </p:sp>
        <p:sp>
          <p:nvSpPr>
            <p:cNvPr id="2493" name="CustomShape 13"/>
            <p:cNvSpPr/>
            <p:nvPr/>
          </p:nvSpPr>
          <p:spPr>
            <a:xfrm>
              <a:off x="7857360" y="712440"/>
              <a:ext cx="619920" cy="3600"/>
            </a:xfrm>
            <a:custGeom>
              <a:avLst/>
              <a:gdLst/>
              <a:ahLst/>
              <a:rect l="l" t="t" r="r" b="b"/>
              <a:pathLst>
                <a:path w="43467" h="396">
                  <a:moveTo>
                    <a:pt x="1" y="0"/>
                  </a:moveTo>
                  <a:lnTo>
                    <a:pt x="43467" y="0"/>
                  </a:lnTo>
                  <a:lnTo>
                    <a:pt x="43467" y="395"/>
                  </a:lnTo>
                  <a:lnTo>
                    <a:pt x="1" y="395"/>
                  </a:lnTo>
                  <a:close/>
                </a:path>
              </a:pathLst>
            </a:custGeom>
            <a:solidFill>
              <a:srgbClr val="e84987"/>
            </a:solidFill>
            <a:ln w="9360">
              <a:solidFill>
                <a:srgbClr val="e84987"/>
              </a:solidFill>
              <a:round/>
            </a:ln>
          </p:spPr>
          <p:style>
            <a:lnRef idx="0"/>
            <a:fillRef idx="0"/>
            <a:effectRef idx="0"/>
            <a:fontRef idx="minor"/>
          </p:style>
        </p:sp>
        <p:sp>
          <p:nvSpPr>
            <p:cNvPr id="2494" name="CustomShape 14"/>
            <p:cNvSpPr/>
            <p:nvPr/>
          </p:nvSpPr>
          <p:spPr>
            <a:xfrm>
              <a:off x="7877160" y="760680"/>
              <a:ext cx="578520" cy="3600"/>
            </a:xfrm>
            <a:custGeom>
              <a:avLst/>
              <a:gdLst/>
              <a:ahLst/>
              <a:rect l="l" t="t" r="r" b="b"/>
              <a:pathLst>
                <a:path w="40579" h="396">
                  <a:moveTo>
                    <a:pt x="1" y="0"/>
                  </a:moveTo>
                  <a:lnTo>
                    <a:pt x="40579" y="0"/>
                  </a:lnTo>
                  <a:lnTo>
                    <a:pt x="40579" y="395"/>
                  </a:lnTo>
                  <a:lnTo>
                    <a:pt x="1" y="395"/>
                  </a:lnTo>
                  <a:close/>
                </a:path>
              </a:pathLst>
            </a:custGeom>
            <a:solidFill>
              <a:srgbClr val="e84987"/>
            </a:solidFill>
            <a:ln w="9360">
              <a:solidFill>
                <a:srgbClr val="e84987"/>
              </a:solidFill>
              <a:round/>
            </a:ln>
          </p:spPr>
          <p:style>
            <a:lnRef idx="0"/>
            <a:fillRef idx="0"/>
            <a:effectRef idx="0"/>
            <a:fontRef idx="minor"/>
          </p:style>
        </p:sp>
        <p:sp>
          <p:nvSpPr>
            <p:cNvPr id="2495" name="CustomShape 15"/>
            <p:cNvSpPr/>
            <p:nvPr/>
          </p:nvSpPr>
          <p:spPr>
            <a:xfrm>
              <a:off x="7904880" y="803520"/>
              <a:ext cx="524520" cy="3240"/>
            </a:xfrm>
            <a:custGeom>
              <a:avLst/>
              <a:gdLst/>
              <a:ahLst/>
              <a:rect l="l" t="t" r="r" b="b"/>
              <a:pathLst>
                <a:path w="36811" h="366">
                  <a:moveTo>
                    <a:pt x="1" y="1"/>
                  </a:moveTo>
                  <a:lnTo>
                    <a:pt x="36810" y="1"/>
                  </a:lnTo>
                  <a:lnTo>
                    <a:pt x="36810" y="366"/>
                  </a:lnTo>
                  <a:lnTo>
                    <a:pt x="1" y="366"/>
                  </a:lnTo>
                  <a:close/>
                </a:path>
              </a:pathLst>
            </a:custGeom>
            <a:solidFill>
              <a:srgbClr val="e84987"/>
            </a:solidFill>
            <a:ln w="9360">
              <a:solidFill>
                <a:srgbClr val="e84987"/>
              </a:solidFill>
              <a:round/>
            </a:ln>
          </p:spPr>
          <p:style>
            <a:lnRef idx="0"/>
            <a:fillRef idx="0"/>
            <a:effectRef idx="0"/>
            <a:fontRef idx="minor"/>
          </p:style>
        </p:sp>
        <p:sp>
          <p:nvSpPr>
            <p:cNvPr id="2496" name="CustomShape 16"/>
            <p:cNvSpPr/>
            <p:nvPr/>
          </p:nvSpPr>
          <p:spPr>
            <a:xfrm>
              <a:off x="7937280" y="842400"/>
              <a:ext cx="457920" cy="3240"/>
            </a:xfrm>
            <a:custGeom>
              <a:avLst/>
              <a:gdLst/>
              <a:ahLst/>
              <a:rect l="l" t="t" r="r" b="b"/>
              <a:pathLst>
                <a:path w="32160" h="366">
                  <a:moveTo>
                    <a:pt x="1" y="0"/>
                  </a:moveTo>
                  <a:lnTo>
                    <a:pt x="32159" y="0"/>
                  </a:lnTo>
                  <a:lnTo>
                    <a:pt x="32159" y="365"/>
                  </a:lnTo>
                  <a:lnTo>
                    <a:pt x="1" y="365"/>
                  </a:lnTo>
                  <a:close/>
                </a:path>
              </a:pathLst>
            </a:custGeom>
            <a:solidFill>
              <a:srgbClr val="e84987"/>
            </a:solidFill>
            <a:ln w="9360">
              <a:solidFill>
                <a:srgbClr val="e84987"/>
              </a:solidFill>
              <a:round/>
            </a:ln>
          </p:spPr>
          <p:style>
            <a:lnRef idx="0"/>
            <a:fillRef idx="0"/>
            <a:effectRef idx="0"/>
            <a:fontRef idx="minor"/>
          </p:style>
        </p:sp>
        <p:sp>
          <p:nvSpPr>
            <p:cNvPr id="2497" name="CustomShape 17"/>
            <p:cNvSpPr/>
            <p:nvPr/>
          </p:nvSpPr>
          <p:spPr>
            <a:xfrm>
              <a:off x="7977600" y="877680"/>
              <a:ext cx="377640" cy="3600"/>
            </a:xfrm>
            <a:custGeom>
              <a:avLst/>
              <a:gdLst/>
              <a:ahLst/>
              <a:rect l="l" t="t" r="r" b="b"/>
              <a:pathLst>
                <a:path w="26537" h="396">
                  <a:moveTo>
                    <a:pt x="1" y="1"/>
                  </a:moveTo>
                  <a:lnTo>
                    <a:pt x="26536" y="1"/>
                  </a:lnTo>
                  <a:lnTo>
                    <a:pt x="26536" y="396"/>
                  </a:lnTo>
                  <a:lnTo>
                    <a:pt x="1" y="396"/>
                  </a:lnTo>
                  <a:close/>
                </a:path>
              </a:pathLst>
            </a:custGeom>
            <a:solidFill>
              <a:srgbClr val="e84987"/>
            </a:solidFill>
            <a:ln w="9360">
              <a:solidFill>
                <a:srgbClr val="e84987"/>
              </a:solidFill>
              <a:round/>
            </a:ln>
          </p:spPr>
          <p:style>
            <a:lnRef idx="0"/>
            <a:fillRef idx="0"/>
            <a:effectRef idx="0"/>
            <a:fontRef idx="minor"/>
          </p:style>
        </p:sp>
        <p:sp>
          <p:nvSpPr>
            <p:cNvPr id="2498" name="CustomShape 18"/>
            <p:cNvSpPr/>
            <p:nvPr/>
          </p:nvSpPr>
          <p:spPr>
            <a:xfrm>
              <a:off x="8022240" y="905040"/>
              <a:ext cx="289080" cy="3240"/>
            </a:xfrm>
            <a:custGeom>
              <a:avLst/>
              <a:gdLst/>
              <a:ahLst/>
              <a:rect l="l" t="t" r="r" b="b"/>
              <a:pathLst>
                <a:path w="20366" h="366">
                  <a:moveTo>
                    <a:pt x="1" y="0"/>
                  </a:moveTo>
                  <a:lnTo>
                    <a:pt x="20366" y="0"/>
                  </a:lnTo>
                  <a:lnTo>
                    <a:pt x="20366" y="365"/>
                  </a:lnTo>
                  <a:lnTo>
                    <a:pt x="1" y="365"/>
                  </a:lnTo>
                  <a:close/>
                </a:path>
              </a:pathLst>
            </a:custGeom>
            <a:solidFill>
              <a:srgbClr val="e84987"/>
            </a:solidFill>
            <a:ln w="9360">
              <a:solidFill>
                <a:srgbClr val="e84987"/>
              </a:solidFill>
              <a:round/>
            </a:ln>
          </p:spPr>
          <p:style>
            <a:lnRef idx="0"/>
            <a:fillRef idx="0"/>
            <a:effectRef idx="0"/>
            <a:fontRef idx="minor"/>
          </p:style>
        </p:sp>
        <p:sp>
          <p:nvSpPr>
            <p:cNvPr id="2499" name="CustomShape 19"/>
            <p:cNvSpPr/>
            <p:nvPr/>
          </p:nvSpPr>
          <p:spPr>
            <a:xfrm>
              <a:off x="7842240" y="618120"/>
              <a:ext cx="650520" cy="3240"/>
            </a:xfrm>
            <a:custGeom>
              <a:avLst/>
              <a:gdLst/>
              <a:ahLst/>
              <a:rect l="l" t="t" r="r" b="b"/>
              <a:pathLst>
                <a:path w="45625" h="366">
                  <a:moveTo>
                    <a:pt x="1" y="0"/>
                  </a:moveTo>
                  <a:lnTo>
                    <a:pt x="45625" y="0"/>
                  </a:lnTo>
                  <a:lnTo>
                    <a:pt x="45625" y="365"/>
                  </a:lnTo>
                  <a:lnTo>
                    <a:pt x="1" y="365"/>
                  </a:lnTo>
                  <a:close/>
                </a:path>
              </a:pathLst>
            </a:custGeom>
            <a:solidFill>
              <a:srgbClr val="e84987"/>
            </a:solidFill>
            <a:ln w="9360">
              <a:solidFill>
                <a:srgbClr val="e84987"/>
              </a:solidFill>
              <a:round/>
            </a:ln>
          </p:spPr>
          <p:style>
            <a:lnRef idx="0"/>
            <a:fillRef idx="0"/>
            <a:effectRef idx="0"/>
            <a:fontRef idx="minor"/>
          </p:style>
        </p:sp>
        <p:sp>
          <p:nvSpPr>
            <p:cNvPr id="2500" name="CustomShape 20"/>
            <p:cNvSpPr/>
            <p:nvPr/>
          </p:nvSpPr>
          <p:spPr>
            <a:xfrm>
              <a:off x="7848360" y="568080"/>
              <a:ext cx="636840" cy="3240"/>
            </a:xfrm>
            <a:custGeom>
              <a:avLst/>
              <a:gdLst/>
              <a:ahLst/>
              <a:rect l="l" t="t" r="r" b="b"/>
              <a:pathLst>
                <a:path w="44652" h="366">
                  <a:moveTo>
                    <a:pt x="0" y="1"/>
                  </a:moveTo>
                  <a:lnTo>
                    <a:pt x="44652" y="1"/>
                  </a:lnTo>
                  <a:lnTo>
                    <a:pt x="44652" y="366"/>
                  </a:lnTo>
                  <a:lnTo>
                    <a:pt x="0" y="366"/>
                  </a:lnTo>
                  <a:close/>
                </a:path>
              </a:pathLst>
            </a:custGeom>
            <a:solidFill>
              <a:srgbClr val="e84987"/>
            </a:solidFill>
            <a:ln w="9360">
              <a:solidFill>
                <a:srgbClr val="e84987"/>
              </a:solidFill>
              <a:round/>
            </a:ln>
          </p:spPr>
          <p:style>
            <a:lnRef idx="0"/>
            <a:fillRef idx="0"/>
            <a:effectRef idx="0"/>
            <a:fontRef idx="minor"/>
          </p:style>
        </p:sp>
        <p:sp>
          <p:nvSpPr>
            <p:cNvPr id="2501" name="CustomShape 21"/>
            <p:cNvSpPr/>
            <p:nvPr/>
          </p:nvSpPr>
          <p:spPr>
            <a:xfrm>
              <a:off x="7857360" y="519480"/>
              <a:ext cx="619920" cy="3600"/>
            </a:xfrm>
            <a:custGeom>
              <a:avLst/>
              <a:gdLst/>
              <a:ahLst/>
              <a:rect l="l" t="t" r="r" b="b"/>
              <a:pathLst>
                <a:path w="43467" h="396">
                  <a:moveTo>
                    <a:pt x="1" y="1"/>
                  </a:moveTo>
                  <a:lnTo>
                    <a:pt x="43467" y="1"/>
                  </a:lnTo>
                  <a:lnTo>
                    <a:pt x="43467" y="396"/>
                  </a:lnTo>
                  <a:lnTo>
                    <a:pt x="1" y="396"/>
                  </a:lnTo>
                  <a:close/>
                </a:path>
              </a:pathLst>
            </a:custGeom>
            <a:solidFill>
              <a:srgbClr val="e84987"/>
            </a:solidFill>
            <a:ln w="9360">
              <a:solidFill>
                <a:srgbClr val="e84987"/>
              </a:solidFill>
              <a:round/>
            </a:ln>
          </p:spPr>
          <p:style>
            <a:lnRef idx="0"/>
            <a:fillRef idx="0"/>
            <a:effectRef idx="0"/>
            <a:fontRef idx="minor"/>
          </p:style>
        </p:sp>
        <p:sp>
          <p:nvSpPr>
            <p:cNvPr id="2502" name="CustomShape 22"/>
            <p:cNvSpPr/>
            <p:nvPr/>
          </p:nvSpPr>
          <p:spPr>
            <a:xfrm>
              <a:off x="7877160" y="471240"/>
              <a:ext cx="578520" cy="3600"/>
            </a:xfrm>
            <a:custGeom>
              <a:avLst/>
              <a:gdLst/>
              <a:ahLst/>
              <a:rect l="l" t="t" r="r" b="b"/>
              <a:pathLst>
                <a:path w="40579" h="396">
                  <a:moveTo>
                    <a:pt x="1" y="1"/>
                  </a:moveTo>
                  <a:lnTo>
                    <a:pt x="40579" y="1"/>
                  </a:lnTo>
                  <a:lnTo>
                    <a:pt x="40579" y="396"/>
                  </a:lnTo>
                  <a:lnTo>
                    <a:pt x="1" y="396"/>
                  </a:lnTo>
                  <a:close/>
                </a:path>
              </a:pathLst>
            </a:custGeom>
            <a:solidFill>
              <a:srgbClr val="e84987"/>
            </a:solidFill>
            <a:ln w="9360">
              <a:solidFill>
                <a:srgbClr val="e84987"/>
              </a:solidFill>
              <a:round/>
            </a:ln>
          </p:spPr>
          <p:style>
            <a:lnRef idx="0"/>
            <a:fillRef idx="0"/>
            <a:effectRef idx="0"/>
            <a:fontRef idx="minor"/>
          </p:style>
        </p:sp>
        <p:sp>
          <p:nvSpPr>
            <p:cNvPr id="2503" name="CustomShape 23"/>
            <p:cNvSpPr/>
            <p:nvPr/>
          </p:nvSpPr>
          <p:spPr>
            <a:xfrm>
              <a:off x="7904880" y="428400"/>
              <a:ext cx="524520" cy="3600"/>
            </a:xfrm>
            <a:custGeom>
              <a:avLst/>
              <a:gdLst/>
              <a:ahLst/>
              <a:rect l="l" t="t" r="r" b="b"/>
              <a:pathLst>
                <a:path w="36811" h="397">
                  <a:moveTo>
                    <a:pt x="1" y="1"/>
                  </a:moveTo>
                  <a:lnTo>
                    <a:pt x="36810" y="1"/>
                  </a:lnTo>
                  <a:lnTo>
                    <a:pt x="36810" y="396"/>
                  </a:lnTo>
                  <a:lnTo>
                    <a:pt x="1" y="396"/>
                  </a:lnTo>
                  <a:close/>
                </a:path>
              </a:pathLst>
            </a:custGeom>
            <a:solidFill>
              <a:srgbClr val="e84987"/>
            </a:solidFill>
            <a:ln w="9360">
              <a:solidFill>
                <a:srgbClr val="e84987"/>
              </a:solidFill>
              <a:round/>
            </a:ln>
          </p:spPr>
          <p:style>
            <a:lnRef idx="0"/>
            <a:fillRef idx="0"/>
            <a:effectRef idx="0"/>
            <a:fontRef idx="minor"/>
          </p:style>
        </p:sp>
        <p:sp>
          <p:nvSpPr>
            <p:cNvPr id="2504" name="CustomShape 24"/>
            <p:cNvSpPr/>
            <p:nvPr/>
          </p:nvSpPr>
          <p:spPr>
            <a:xfrm>
              <a:off x="7937280" y="389520"/>
              <a:ext cx="457920" cy="3600"/>
            </a:xfrm>
            <a:custGeom>
              <a:avLst/>
              <a:gdLst/>
              <a:ahLst/>
              <a:rect l="l" t="t" r="r" b="b"/>
              <a:pathLst>
                <a:path w="32160" h="396">
                  <a:moveTo>
                    <a:pt x="1" y="0"/>
                  </a:moveTo>
                  <a:lnTo>
                    <a:pt x="32159" y="0"/>
                  </a:lnTo>
                  <a:lnTo>
                    <a:pt x="32159" y="395"/>
                  </a:lnTo>
                  <a:lnTo>
                    <a:pt x="1" y="395"/>
                  </a:lnTo>
                  <a:close/>
                </a:path>
              </a:pathLst>
            </a:custGeom>
            <a:solidFill>
              <a:srgbClr val="e84987"/>
            </a:solidFill>
            <a:ln w="9360">
              <a:solidFill>
                <a:srgbClr val="e84987"/>
              </a:solidFill>
              <a:round/>
            </a:ln>
          </p:spPr>
          <p:style>
            <a:lnRef idx="0"/>
            <a:fillRef idx="0"/>
            <a:effectRef idx="0"/>
            <a:fontRef idx="minor"/>
          </p:style>
        </p:sp>
        <p:sp>
          <p:nvSpPr>
            <p:cNvPr id="2505" name="CustomShape 25"/>
            <p:cNvSpPr/>
            <p:nvPr/>
          </p:nvSpPr>
          <p:spPr>
            <a:xfrm>
              <a:off x="7977600" y="354240"/>
              <a:ext cx="377640" cy="3600"/>
            </a:xfrm>
            <a:custGeom>
              <a:avLst/>
              <a:gdLst/>
              <a:ahLst/>
              <a:rect l="l" t="t" r="r" b="b"/>
              <a:pathLst>
                <a:path w="26537" h="396">
                  <a:moveTo>
                    <a:pt x="1" y="0"/>
                  </a:moveTo>
                  <a:lnTo>
                    <a:pt x="26536" y="0"/>
                  </a:lnTo>
                  <a:lnTo>
                    <a:pt x="26536" y="395"/>
                  </a:lnTo>
                  <a:lnTo>
                    <a:pt x="1" y="395"/>
                  </a:lnTo>
                  <a:close/>
                </a:path>
              </a:pathLst>
            </a:custGeom>
            <a:solidFill>
              <a:srgbClr val="e84987"/>
            </a:solidFill>
            <a:ln w="9360">
              <a:solidFill>
                <a:srgbClr val="e84987"/>
              </a:solidFill>
              <a:round/>
            </a:ln>
          </p:spPr>
          <p:style>
            <a:lnRef idx="0"/>
            <a:fillRef idx="0"/>
            <a:effectRef idx="0"/>
            <a:fontRef idx="minor"/>
          </p:style>
        </p:sp>
        <p:sp>
          <p:nvSpPr>
            <p:cNvPr id="2506" name="CustomShape 26"/>
            <p:cNvSpPr/>
            <p:nvPr/>
          </p:nvSpPr>
          <p:spPr>
            <a:xfrm>
              <a:off x="8022240" y="327240"/>
              <a:ext cx="289080" cy="3240"/>
            </a:xfrm>
            <a:custGeom>
              <a:avLst/>
              <a:gdLst/>
              <a:ahLst/>
              <a:rect l="l" t="t" r="r" b="b"/>
              <a:pathLst>
                <a:path w="20366" h="366">
                  <a:moveTo>
                    <a:pt x="1" y="1"/>
                  </a:moveTo>
                  <a:lnTo>
                    <a:pt x="20366" y="1"/>
                  </a:lnTo>
                  <a:lnTo>
                    <a:pt x="20366" y="365"/>
                  </a:lnTo>
                  <a:lnTo>
                    <a:pt x="1" y="365"/>
                  </a:lnTo>
                  <a:close/>
                </a:path>
              </a:pathLst>
            </a:custGeom>
            <a:solidFill>
              <a:srgbClr val="e84987"/>
            </a:solidFill>
            <a:ln w="9360">
              <a:solidFill>
                <a:srgbClr val="e84987"/>
              </a:solidFill>
              <a:round/>
            </a:ln>
          </p:spPr>
          <p:style>
            <a:lnRef idx="0"/>
            <a:fillRef idx="0"/>
            <a:effectRef idx="0"/>
            <a:fontRef idx="minor"/>
          </p:style>
        </p:sp>
      </p:grpSp>
      <p:sp>
        <p:nvSpPr>
          <p:cNvPr id="2507" name="CustomShape 27"/>
          <p:cNvSpPr/>
          <p:nvPr/>
        </p:nvSpPr>
        <p:spPr>
          <a:xfrm>
            <a:off x="525960" y="4341960"/>
            <a:ext cx="481320" cy="409320"/>
          </a:xfrm>
          <a:prstGeom prst="roundRect">
            <a:avLst>
              <a:gd name="adj" fmla="val 16667"/>
            </a:avLst>
          </a:prstGeom>
          <a:noFill/>
          <a:ln w="28440">
            <a:solidFill>
              <a:srgbClr val="84bde7"/>
            </a:solidFill>
            <a:round/>
          </a:ln>
        </p:spPr>
        <p:style>
          <a:lnRef idx="0"/>
          <a:fillRef idx="0"/>
          <a:effectRef idx="0"/>
          <a:fontRef idx="minor"/>
        </p:style>
      </p:sp>
      <p:sp>
        <p:nvSpPr>
          <p:cNvPr id="2508" name="CustomShape 28"/>
          <p:cNvSpPr/>
          <p:nvPr/>
        </p:nvSpPr>
        <p:spPr>
          <a:xfrm>
            <a:off x="576360" y="4341960"/>
            <a:ext cx="575280" cy="409320"/>
          </a:xfrm>
          <a:prstGeom prst="rect">
            <a:avLst/>
          </a:prstGeom>
          <a:noFill/>
          <a:ln>
            <a:noFill/>
          </a:ln>
        </p:spPr>
        <p:style>
          <a:lnRef idx="0"/>
          <a:fillRef idx="0"/>
          <a:effectRef idx="0"/>
          <a:fontRef idx="minor"/>
        </p:style>
        <p:txBody>
          <a:bodyPr lIns="90000" rIns="90000" tIns="45000" bIns="45000" anchor="ctr">
            <a:noAutofit/>
          </a:bodyPr>
          <a:p>
            <a:pPr>
              <a:lnSpc>
                <a:spcPct val="100000"/>
              </a:lnSpc>
            </a:pPr>
            <a:r>
              <a:rPr b="0" lang="fr-FR" sz="1800" spc="-1" strike="noStrike">
                <a:solidFill>
                  <a:srgbClr val="ffffff"/>
                </a:solidFill>
                <a:latin typeface="Arial"/>
                <a:ea typeface="DejaVu Sans"/>
              </a:rPr>
              <a:t>14</a:t>
            </a:r>
            <a:endParaRPr b="0" lang="fr-FR" sz="1800" spc="-1" strike="noStrike">
              <a:latin typeface="Arial"/>
            </a:endParaRPr>
          </a:p>
        </p:txBody>
      </p:sp>
      <p:pic>
        <p:nvPicPr>
          <p:cNvPr id="2509" name="" descr=""/>
          <p:cNvPicPr/>
          <p:nvPr/>
        </p:nvPicPr>
        <p:blipFill>
          <a:blip r:embed="rId1"/>
          <a:stretch/>
        </p:blipFill>
        <p:spPr>
          <a:xfrm>
            <a:off x="1296000" y="1152000"/>
            <a:ext cx="6552000" cy="3744000"/>
          </a:xfrm>
          <a:prstGeom prst="rect">
            <a:avLst/>
          </a:prstGeom>
          <a:ln>
            <a:noFill/>
          </a:ln>
        </p:spPr>
      </p:pic>
      <p:grpSp>
        <p:nvGrpSpPr>
          <p:cNvPr id="2510" name="Group 29"/>
          <p:cNvGrpSpPr/>
          <p:nvPr/>
        </p:nvGrpSpPr>
        <p:grpSpPr>
          <a:xfrm>
            <a:off x="1296000" y="1006200"/>
            <a:ext cx="6552000" cy="3890880"/>
            <a:chOff x="1296000" y="1006200"/>
            <a:chExt cx="6552000" cy="3890880"/>
          </a:xfrm>
        </p:grpSpPr>
        <p:sp>
          <p:nvSpPr>
            <p:cNvPr id="2511" name="CustomShape 30"/>
            <p:cNvSpPr/>
            <p:nvPr/>
          </p:nvSpPr>
          <p:spPr>
            <a:xfrm>
              <a:off x="1296000" y="1006200"/>
              <a:ext cx="6552000" cy="3890880"/>
            </a:xfrm>
            <a:prstGeom prst="roundRect">
              <a:avLst>
                <a:gd name="adj" fmla="val 4674"/>
              </a:avLst>
            </a:prstGeom>
            <a:noFill/>
            <a:ln w="28440">
              <a:solidFill>
                <a:srgbClr val="84bde7"/>
              </a:solidFill>
              <a:round/>
            </a:ln>
          </p:spPr>
          <p:style>
            <a:lnRef idx="0"/>
            <a:fillRef idx="0"/>
            <a:effectRef idx="0"/>
            <a:fontRef idx="minor"/>
          </p:style>
        </p:sp>
        <p:grpSp>
          <p:nvGrpSpPr>
            <p:cNvPr id="2512" name="Group 31"/>
            <p:cNvGrpSpPr/>
            <p:nvPr/>
          </p:nvGrpSpPr>
          <p:grpSpPr>
            <a:xfrm>
              <a:off x="1296000" y="1006200"/>
              <a:ext cx="6552000" cy="344160"/>
              <a:chOff x="1296000" y="1006200"/>
              <a:chExt cx="6552000" cy="344160"/>
            </a:xfrm>
          </p:grpSpPr>
          <p:sp>
            <p:nvSpPr>
              <p:cNvPr id="2513" name="CustomShape 32"/>
              <p:cNvSpPr/>
              <p:nvPr/>
            </p:nvSpPr>
            <p:spPr>
              <a:xfrm>
                <a:off x="1296000" y="1006200"/>
                <a:ext cx="6552000" cy="344160"/>
              </a:xfrm>
              <a:prstGeom prst="rect">
                <a:avLst/>
              </a:prstGeom>
              <a:solidFill>
                <a:srgbClr val="ffffff"/>
              </a:solidFill>
              <a:ln w="28440">
                <a:solidFill>
                  <a:srgbClr val="84bde7"/>
                </a:solidFill>
                <a:round/>
              </a:ln>
            </p:spPr>
            <p:style>
              <a:lnRef idx="0"/>
              <a:fillRef idx="0"/>
              <a:effectRef idx="0"/>
              <a:fontRef idx="minor"/>
            </p:style>
          </p:sp>
          <p:sp>
            <p:nvSpPr>
              <p:cNvPr id="2514" name="CustomShape 33"/>
              <p:cNvSpPr/>
              <p:nvPr/>
            </p:nvSpPr>
            <p:spPr>
              <a:xfrm>
                <a:off x="7349040" y="1114920"/>
                <a:ext cx="83880" cy="126720"/>
              </a:xfrm>
              <a:prstGeom prst="ellipse">
                <a:avLst/>
              </a:prstGeom>
              <a:solidFill>
                <a:srgbClr val="e84987"/>
              </a:solidFill>
              <a:ln>
                <a:noFill/>
              </a:ln>
            </p:spPr>
            <p:style>
              <a:lnRef idx="0"/>
              <a:fillRef idx="0"/>
              <a:effectRef idx="0"/>
              <a:fontRef idx="minor"/>
            </p:style>
          </p:sp>
          <p:sp>
            <p:nvSpPr>
              <p:cNvPr id="2515" name="CustomShape 34"/>
              <p:cNvSpPr/>
              <p:nvPr/>
            </p:nvSpPr>
            <p:spPr>
              <a:xfrm>
                <a:off x="7505640" y="1114920"/>
                <a:ext cx="82800" cy="126720"/>
              </a:xfrm>
              <a:prstGeom prst="ellipse">
                <a:avLst/>
              </a:prstGeom>
              <a:solidFill>
                <a:srgbClr val="e84987"/>
              </a:solidFill>
              <a:ln>
                <a:noFill/>
              </a:ln>
            </p:spPr>
            <p:style>
              <a:lnRef idx="0"/>
              <a:fillRef idx="0"/>
              <a:effectRef idx="0"/>
              <a:fontRef idx="minor"/>
            </p:style>
          </p:sp>
          <p:sp>
            <p:nvSpPr>
              <p:cNvPr id="2516" name="CustomShape 35"/>
              <p:cNvSpPr/>
              <p:nvPr/>
            </p:nvSpPr>
            <p:spPr>
              <a:xfrm>
                <a:off x="7661160" y="1114920"/>
                <a:ext cx="83520" cy="126720"/>
              </a:xfrm>
              <a:prstGeom prst="ellipse">
                <a:avLst/>
              </a:prstGeom>
              <a:solidFill>
                <a:srgbClr val="e84987"/>
              </a:solidFill>
              <a:ln>
                <a:noFill/>
              </a:ln>
            </p:spPr>
            <p:style>
              <a:lnRef idx="0"/>
              <a:fillRef idx="0"/>
              <a:effectRef idx="0"/>
              <a:fontRef idx="minor"/>
            </p:style>
          </p:sp>
        </p:grpSp>
      </p:gr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24" name="CustomShape 1"/>
          <p:cNvSpPr/>
          <p:nvPr/>
        </p:nvSpPr>
        <p:spPr>
          <a:xfrm>
            <a:off x="3312000" y="1440000"/>
            <a:ext cx="5038200" cy="2302200"/>
          </a:xfrm>
          <a:prstGeom prst="ellipse">
            <a:avLst/>
          </a:prstGeom>
          <a:noFill/>
          <a:ln w="28440">
            <a:solidFill>
              <a:srgbClr val="e84987"/>
            </a:solidFill>
            <a:round/>
          </a:ln>
        </p:spPr>
        <p:style>
          <a:lnRef idx="0"/>
          <a:fillRef idx="0"/>
          <a:effectRef idx="0"/>
          <a:fontRef idx="minor"/>
        </p:style>
      </p:sp>
      <p:sp>
        <p:nvSpPr>
          <p:cNvPr id="1725" name="CustomShape 2"/>
          <p:cNvSpPr/>
          <p:nvPr/>
        </p:nvSpPr>
        <p:spPr>
          <a:xfrm>
            <a:off x="830880" y="1469880"/>
            <a:ext cx="2207520" cy="2207520"/>
          </a:xfrm>
          <a:prstGeom prst="roundRect">
            <a:avLst>
              <a:gd name="adj" fmla="val 16667"/>
            </a:avLst>
          </a:prstGeom>
          <a:noFill/>
          <a:ln w="28440">
            <a:solidFill>
              <a:srgbClr val="ffffff"/>
            </a:solidFill>
            <a:round/>
          </a:ln>
        </p:spPr>
        <p:style>
          <a:lnRef idx="0"/>
          <a:fillRef idx="0"/>
          <a:effectRef idx="0"/>
          <a:fontRef idx="minor"/>
        </p:style>
      </p:sp>
      <p:sp>
        <p:nvSpPr>
          <p:cNvPr id="1726" name="CustomShape 3"/>
          <p:cNvSpPr/>
          <p:nvPr/>
        </p:nvSpPr>
        <p:spPr>
          <a:xfrm>
            <a:off x="3312000" y="1440000"/>
            <a:ext cx="5038200" cy="2302200"/>
          </a:xfrm>
          <a:prstGeom prst="rect">
            <a:avLst/>
          </a:prstGeom>
          <a:noFill/>
          <a:ln>
            <a:noFill/>
          </a:ln>
        </p:spPr>
        <p:style>
          <a:lnRef idx="0"/>
          <a:fillRef idx="0"/>
          <a:effectRef idx="0"/>
          <a:fontRef idx="minor"/>
        </p:style>
        <p:txBody>
          <a:bodyPr lIns="90000" rIns="90000" tIns="91440" bIns="91440" anchor="ctr">
            <a:noAutofit/>
          </a:bodyPr>
          <a:p>
            <a:pPr algn="ctr">
              <a:lnSpc>
                <a:spcPct val="100000"/>
              </a:lnSpc>
              <a:spcBef>
                <a:spcPts val="1417"/>
              </a:spcBef>
              <a:spcAft>
                <a:spcPts val="3016"/>
              </a:spcAft>
              <a:tabLst>
                <a:tab algn="l" pos="0"/>
              </a:tabLst>
            </a:pPr>
            <a:r>
              <a:rPr b="1" lang="en" sz="2500" spc="-1" strike="noStrike">
                <a:solidFill>
                  <a:srgbClr val="191919"/>
                </a:solidFill>
                <a:latin typeface="Orbitron"/>
                <a:ea typeface="Orbitron"/>
              </a:rPr>
              <a:t>Introduction</a:t>
            </a:r>
            <a:br/>
            <a:r>
              <a:rPr b="1" lang="en" sz="2500" spc="-1" strike="noStrike">
                <a:solidFill>
                  <a:srgbClr val="191919"/>
                </a:solidFill>
                <a:latin typeface="Orbitron"/>
                <a:ea typeface="Orbitron"/>
              </a:rPr>
              <a:t>Organisme d’accueil</a:t>
            </a:r>
            <a:endParaRPr b="0" lang="fr-FR" sz="2500" spc="-1" strike="noStrike">
              <a:latin typeface="Arial"/>
            </a:endParaRPr>
          </a:p>
        </p:txBody>
      </p:sp>
      <p:sp>
        <p:nvSpPr>
          <p:cNvPr id="1727" name="CustomShape 4"/>
          <p:cNvSpPr/>
          <p:nvPr/>
        </p:nvSpPr>
        <p:spPr>
          <a:xfrm>
            <a:off x="830880" y="1711080"/>
            <a:ext cx="2207520" cy="1724760"/>
          </a:xfrm>
          <a:prstGeom prst="rect">
            <a:avLst/>
          </a:prstGeom>
          <a:noFill/>
          <a:ln>
            <a:noFill/>
          </a:ln>
        </p:spPr>
        <p:style>
          <a:lnRef idx="0"/>
          <a:fillRef idx="0"/>
          <a:effectRef idx="0"/>
          <a:fontRef idx="minor"/>
        </p:style>
        <p:txBody>
          <a:bodyPr lIns="0" rIns="0" tIns="91440" bIns="91440" anchor="ctr">
            <a:noAutofit/>
          </a:bodyPr>
          <a:p>
            <a:pPr algn="ctr">
              <a:lnSpc>
                <a:spcPct val="100000"/>
              </a:lnSpc>
              <a:tabLst>
                <a:tab algn="l" pos="0"/>
              </a:tabLst>
            </a:pPr>
            <a:r>
              <a:rPr b="1" lang="en" sz="8500" spc="-1" strike="noStrike">
                <a:solidFill>
                  <a:srgbClr val="e84987"/>
                </a:solidFill>
                <a:latin typeface="Orbitron"/>
                <a:ea typeface="Orbitron"/>
              </a:rPr>
              <a:t>01</a:t>
            </a:r>
            <a:endParaRPr b="0" lang="fr-FR" sz="8500" spc="-1" strike="noStrike">
              <a:latin typeface="Arial"/>
            </a:endParaRPr>
          </a:p>
        </p:txBody>
      </p:sp>
      <p:sp>
        <p:nvSpPr>
          <p:cNvPr id="1728" name="CustomShape 5"/>
          <p:cNvSpPr/>
          <p:nvPr/>
        </p:nvSpPr>
        <p:spPr>
          <a:xfrm>
            <a:off x="7866360" y="4065480"/>
            <a:ext cx="562320" cy="631080"/>
          </a:xfrm>
          <a:custGeom>
            <a:avLst/>
            <a:gdLst/>
            <a:ahLst/>
            <a:rect l="l" t="t" r="r" b="b"/>
            <a:pathLst>
              <a:path w="22575" h="25327">
                <a:moveTo>
                  <a:pt x="10186" y="0"/>
                </a:moveTo>
                <a:lnTo>
                  <a:pt x="8259" y="1927"/>
                </a:lnTo>
                <a:lnTo>
                  <a:pt x="17344" y="11012"/>
                </a:lnTo>
                <a:lnTo>
                  <a:pt x="0" y="11012"/>
                </a:lnTo>
                <a:lnTo>
                  <a:pt x="0" y="13764"/>
                </a:lnTo>
                <a:lnTo>
                  <a:pt x="17344" y="13764"/>
                </a:lnTo>
                <a:lnTo>
                  <a:pt x="8259" y="23124"/>
                </a:lnTo>
                <a:lnTo>
                  <a:pt x="10186" y="25327"/>
                </a:lnTo>
                <a:lnTo>
                  <a:pt x="22574" y="12388"/>
                </a:lnTo>
                <a:lnTo>
                  <a:pt x="10186" y="0"/>
                </a:lnTo>
                <a:close/>
              </a:path>
            </a:pathLst>
          </a:custGeom>
          <a:solidFill>
            <a:srgbClr val="ffffff"/>
          </a:solidFill>
          <a:ln>
            <a:noFill/>
          </a:ln>
        </p:spPr>
        <p:style>
          <a:lnRef idx="0"/>
          <a:fillRef idx="0"/>
          <a:effectRef idx="0"/>
          <a:fontRef idx="minor"/>
        </p:style>
      </p:sp>
      <p:grpSp>
        <p:nvGrpSpPr>
          <p:cNvPr id="1729" name="Group 6"/>
          <p:cNvGrpSpPr/>
          <p:nvPr/>
        </p:nvGrpSpPr>
        <p:grpSpPr>
          <a:xfrm>
            <a:off x="713160" y="444960"/>
            <a:ext cx="7715520" cy="4248720"/>
            <a:chOff x="713160" y="444960"/>
            <a:chExt cx="7715520" cy="4248720"/>
          </a:xfrm>
        </p:grpSpPr>
        <p:sp>
          <p:nvSpPr>
            <p:cNvPr id="1730" name="CustomShape 7"/>
            <p:cNvSpPr/>
            <p:nvPr/>
          </p:nvSpPr>
          <p:spPr>
            <a:xfrm>
              <a:off x="713160" y="4587840"/>
              <a:ext cx="105840" cy="105840"/>
            </a:xfrm>
            <a:prstGeom prst="rect">
              <a:avLst/>
            </a:prstGeom>
            <a:solidFill>
              <a:srgbClr val="ffffff"/>
            </a:solidFill>
            <a:ln w="19080">
              <a:solidFill>
                <a:srgbClr val="ffffff"/>
              </a:solidFill>
              <a:round/>
            </a:ln>
          </p:spPr>
          <p:style>
            <a:lnRef idx="0"/>
            <a:fillRef idx="0"/>
            <a:effectRef idx="0"/>
            <a:fontRef idx="minor"/>
          </p:style>
        </p:sp>
        <p:sp>
          <p:nvSpPr>
            <p:cNvPr id="1731" name="CustomShape 8"/>
            <p:cNvSpPr/>
            <p:nvPr/>
          </p:nvSpPr>
          <p:spPr>
            <a:xfrm>
              <a:off x="8322840" y="444960"/>
              <a:ext cx="105840" cy="105840"/>
            </a:xfrm>
            <a:prstGeom prst="rect">
              <a:avLst/>
            </a:prstGeom>
            <a:solidFill>
              <a:srgbClr val="ffffff"/>
            </a:solidFill>
            <a:ln w="19080">
              <a:solidFill>
                <a:srgbClr val="ffffff"/>
              </a:solidFill>
              <a:round/>
            </a:ln>
          </p:spPr>
          <p:style>
            <a:lnRef idx="0"/>
            <a:fillRef idx="0"/>
            <a:effectRef idx="0"/>
            <a:fontRef idx="minor"/>
          </p:style>
        </p:sp>
      </p:gr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17" name="CustomShape 1"/>
          <p:cNvSpPr/>
          <p:nvPr/>
        </p:nvSpPr>
        <p:spPr>
          <a:xfrm>
            <a:off x="720000" y="216000"/>
            <a:ext cx="7701840" cy="799560"/>
          </a:xfrm>
          <a:prstGeom prst="rect">
            <a:avLst/>
          </a:prstGeom>
          <a:noFill/>
          <a:ln>
            <a:noFill/>
          </a:ln>
        </p:spPr>
        <p:style>
          <a:lnRef idx="0"/>
          <a:fillRef idx="0"/>
          <a:effectRef idx="0"/>
          <a:fontRef idx="minor"/>
        </p:style>
        <p:txBody>
          <a:bodyPr lIns="90000" rIns="90000" tIns="91440" bIns="91440" anchor="ctr">
            <a:noAutofit/>
          </a:bodyPr>
          <a:p>
            <a:pPr algn="ctr">
              <a:lnSpc>
                <a:spcPct val="100000"/>
              </a:lnSpc>
              <a:spcBef>
                <a:spcPts val="567"/>
              </a:spcBef>
              <a:spcAft>
                <a:spcPts val="567"/>
              </a:spcAft>
              <a:tabLst>
                <a:tab algn="l" pos="0"/>
              </a:tabLst>
            </a:pPr>
            <a:r>
              <a:rPr b="1" lang="en" sz="2500" spc="-1" strike="noStrike">
                <a:solidFill>
                  <a:srgbClr val="e84987"/>
                </a:solidFill>
                <a:latin typeface="Assistant Medium"/>
                <a:ea typeface="Noto Sans CJK SC"/>
              </a:rPr>
              <a:t>Architecture du système</a:t>
            </a:r>
            <a:endParaRPr b="0" lang="fr-FR" sz="2500" spc="-1" strike="noStrike">
              <a:solidFill>
                <a:srgbClr val="e84987"/>
              </a:solidFill>
              <a:latin typeface="Arial"/>
            </a:endParaRPr>
          </a:p>
        </p:txBody>
      </p:sp>
      <p:sp>
        <p:nvSpPr>
          <p:cNvPr id="2518" name="CustomShape 2"/>
          <p:cNvSpPr/>
          <p:nvPr/>
        </p:nvSpPr>
        <p:spPr>
          <a:xfrm>
            <a:off x="8119440" y="4359960"/>
            <a:ext cx="299520" cy="336600"/>
          </a:xfrm>
          <a:custGeom>
            <a:avLst/>
            <a:gdLst/>
            <a:ahLst/>
            <a:rect l="l" t="t" r="r" b="b"/>
            <a:pathLst>
              <a:path w="22575" h="25327">
                <a:moveTo>
                  <a:pt x="10186" y="0"/>
                </a:moveTo>
                <a:lnTo>
                  <a:pt x="8259" y="1927"/>
                </a:lnTo>
                <a:lnTo>
                  <a:pt x="17344" y="11012"/>
                </a:lnTo>
                <a:lnTo>
                  <a:pt x="0" y="11012"/>
                </a:lnTo>
                <a:lnTo>
                  <a:pt x="0" y="13764"/>
                </a:lnTo>
                <a:lnTo>
                  <a:pt x="17344" y="13764"/>
                </a:lnTo>
                <a:lnTo>
                  <a:pt x="8259" y="23124"/>
                </a:lnTo>
                <a:lnTo>
                  <a:pt x="10186" y="25327"/>
                </a:lnTo>
                <a:lnTo>
                  <a:pt x="22574" y="12388"/>
                </a:lnTo>
                <a:lnTo>
                  <a:pt x="10186" y="0"/>
                </a:lnTo>
                <a:close/>
              </a:path>
            </a:pathLst>
          </a:custGeom>
          <a:solidFill>
            <a:srgbClr val="e84987"/>
          </a:solidFill>
          <a:ln>
            <a:noFill/>
          </a:ln>
        </p:spPr>
        <p:style>
          <a:lnRef idx="0"/>
          <a:fillRef idx="0"/>
          <a:effectRef idx="0"/>
          <a:fontRef idx="minor"/>
        </p:style>
      </p:sp>
      <p:grpSp>
        <p:nvGrpSpPr>
          <p:cNvPr id="2519" name="Group 3"/>
          <p:cNvGrpSpPr/>
          <p:nvPr/>
        </p:nvGrpSpPr>
        <p:grpSpPr>
          <a:xfrm>
            <a:off x="7839720" y="288360"/>
            <a:ext cx="654480" cy="654480"/>
            <a:chOff x="7839720" y="288360"/>
            <a:chExt cx="654480" cy="654480"/>
          </a:xfrm>
        </p:grpSpPr>
        <p:sp>
          <p:nvSpPr>
            <p:cNvPr id="2520" name="CustomShape 4"/>
            <p:cNvSpPr/>
            <p:nvPr/>
          </p:nvSpPr>
          <p:spPr>
            <a:xfrm>
              <a:off x="7839720" y="288360"/>
              <a:ext cx="654480" cy="654480"/>
            </a:xfrm>
            <a:custGeom>
              <a:avLst/>
              <a:gdLst/>
              <a:ahLst/>
              <a:rect l="l" t="t" r="r" b="b"/>
              <a:pathLst>
                <a:path w="45899" h="45898">
                  <a:moveTo>
                    <a:pt x="22949" y="45898"/>
                  </a:moveTo>
                  <a:cubicBezTo>
                    <a:pt x="10305" y="45898"/>
                    <a:pt x="1" y="35594"/>
                    <a:pt x="1" y="22949"/>
                  </a:cubicBezTo>
                  <a:cubicBezTo>
                    <a:pt x="1" y="10305"/>
                    <a:pt x="10305" y="1"/>
                    <a:pt x="22949" y="1"/>
                  </a:cubicBezTo>
                  <a:cubicBezTo>
                    <a:pt x="35594" y="1"/>
                    <a:pt x="45898" y="10305"/>
                    <a:pt x="45898" y="22949"/>
                  </a:cubicBezTo>
                  <a:cubicBezTo>
                    <a:pt x="45898" y="35594"/>
                    <a:pt x="35594" y="45898"/>
                    <a:pt x="22949" y="45898"/>
                  </a:cubicBezTo>
                  <a:close/>
                  <a:moveTo>
                    <a:pt x="22949" y="396"/>
                  </a:moveTo>
                  <a:cubicBezTo>
                    <a:pt x="10517" y="396"/>
                    <a:pt x="365" y="10487"/>
                    <a:pt x="365" y="22949"/>
                  </a:cubicBezTo>
                  <a:cubicBezTo>
                    <a:pt x="365" y="35381"/>
                    <a:pt x="10487" y="45533"/>
                    <a:pt x="22949" y="45533"/>
                  </a:cubicBezTo>
                  <a:cubicBezTo>
                    <a:pt x="35381" y="45533"/>
                    <a:pt x="45503" y="35411"/>
                    <a:pt x="45503" y="22949"/>
                  </a:cubicBezTo>
                  <a:cubicBezTo>
                    <a:pt x="45503" y="10517"/>
                    <a:pt x="35412" y="396"/>
                    <a:pt x="22949" y="396"/>
                  </a:cubicBezTo>
                  <a:close/>
                </a:path>
              </a:pathLst>
            </a:custGeom>
            <a:solidFill>
              <a:srgbClr val="e84987"/>
            </a:solidFill>
            <a:ln w="9360">
              <a:solidFill>
                <a:srgbClr val="e84987"/>
              </a:solidFill>
              <a:round/>
            </a:ln>
          </p:spPr>
          <p:style>
            <a:lnRef idx="0"/>
            <a:fillRef idx="0"/>
            <a:effectRef idx="0"/>
            <a:fontRef idx="minor"/>
          </p:style>
        </p:sp>
        <p:sp>
          <p:nvSpPr>
            <p:cNvPr id="2521" name="CustomShape 5"/>
            <p:cNvSpPr/>
            <p:nvPr/>
          </p:nvSpPr>
          <p:spPr>
            <a:xfrm>
              <a:off x="7839720" y="288360"/>
              <a:ext cx="654480" cy="654480"/>
            </a:xfrm>
            <a:custGeom>
              <a:avLst/>
              <a:gdLst/>
              <a:ahLst/>
              <a:rect l="l" t="t" r="r" b="b"/>
              <a:pathLst>
                <a:path w="45899" h="45898">
                  <a:moveTo>
                    <a:pt x="22949" y="45898"/>
                  </a:moveTo>
                  <a:cubicBezTo>
                    <a:pt x="10305" y="45898"/>
                    <a:pt x="1" y="35594"/>
                    <a:pt x="1" y="22949"/>
                  </a:cubicBezTo>
                  <a:cubicBezTo>
                    <a:pt x="1" y="10305"/>
                    <a:pt x="10305" y="1"/>
                    <a:pt x="22949" y="1"/>
                  </a:cubicBezTo>
                  <a:cubicBezTo>
                    <a:pt x="35594" y="1"/>
                    <a:pt x="45898" y="10305"/>
                    <a:pt x="45898" y="22949"/>
                  </a:cubicBezTo>
                  <a:cubicBezTo>
                    <a:pt x="45898" y="35594"/>
                    <a:pt x="35594" y="45898"/>
                    <a:pt x="22949" y="45898"/>
                  </a:cubicBezTo>
                  <a:close/>
                  <a:moveTo>
                    <a:pt x="22949" y="396"/>
                  </a:moveTo>
                  <a:cubicBezTo>
                    <a:pt x="10517" y="396"/>
                    <a:pt x="365" y="10487"/>
                    <a:pt x="365" y="22949"/>
                  </a:cubicBezTo>
                  <a:cubicBezTo>
                    <a:pt x="365" y="35381"/>
                    <a:pt x="10487" y="45533"/>
                    <a:pt x="22949" y="45533"/>
                  </a:cubicBezTo>
                  <a:cubicBezTo>
                    <a:pt x="35381" y="45533"/>
                    <a:pt x="45503" y="35411"/>
                    <a:pt x="45503" y="22949"/>
                  </a:cubicBezTo>
                  <a:cubicBezTo>
                    <a:pt x="45503" y="10517"/>
                    <a:pt x="35412" y="396"/>
                    <a:pt x="22949" y="396"/>
                  </a:cubicBezTo>
                  <a:close/>
                </a:path>
              </a:pathLst>
            </a:custGeom>
            <a:solidFill>
              <a:srgbClr val="e84987"/>
            </a:solidFill>
            <a:ln w="9360">
              <a:solidFill>
                <a:srgbClr val="e84987"/>
              </a:solidFill>
              <a:round/>
            </a:ln>
          </p:spPr>
          <p:style>
            <a:lnRef idx="0"/>
            <a:fillRef idx="0"/>
            <a:effectRef idx="0"/>
            <a:fontRef idx="minor"/>
          </p:style>
        </p:sp>
        <p:sp>
          <p:nvSpPr>
            <p:cNvPr id="2522" name="CustomShape 6"/>
            <p:cNvSpPr/>
            <p:nvPr/>
          </p:nvSpPr>
          <p:spPr>
            <a:xfrm>
              <a:off x="7904520" y="288360"/>
              <a:ext cx="526320" cy="654480"/>
            </a:xfrm>
            <a:custGeom>
              <a:avLst/>
              <a:gdLst/>
              <a:ahLst/>
              <a:rect l="l" t="t" r="r" b="b"/>
              <a:pathLst>
                <a:path w="36932" h="45898">
                  <a:moveTo>
                    <a:pt x="18451" y="45898"/>
                  </a:moveTo>
                  <a:cubicBezTo>
                    <a:pt x="8268" y="45898"/>
                    <a:pt x="1" y="35594"/>
                    <a:pt x="1" y="22949"/>
                  </a:cubicBezTo>
                  <a:cubicBezTo>
                    <a:pt x="1" y="10305"/>
                    <a:pt x="8268" y="1"/>
                    <a:pt x="18451" y="1"/>
                  </a:cubicBezTo>
                  <a:cubicBezTo>
                    <a:pt x="28633" y="1"/>
                    <a:pt x="36931" y="10305"/>
                    <a:pt x="36931" y="22949"/>
                  </a:cubicBezTo>
                  <a:cubicBezTo>
                    <a:pt x="36931" y="35594"/>
                    <a:pt x="28633" y="45898"/>
                    <a:pt x="18451" y="45898"/>
                  </a:cubicBezTo>
                  <a:close/>
                  <a:moveTo>
                    <a:pt x="18451" y="396"/>
                  </a:moveTo>
                  <a:cubicBezTo>
                    <a:pt x="8481" y="396"/>
                    <a:pt x="365" y="10487"/>
                    <a:pt x="365" y="22949"/>
                  </a:cubicBezTo>
                  <a:cubicBezTo>
                    <a:pt x="365" y="35381"/>
                    <a:pt x="8451" y="45533"/>
                    <a:pt x="18451" y="45533"/>
                  </a:cubicBezTo>
                  <a:cubicBezTo>
                    <a:pt x="28420" y="45533"/>
                    <a:pt x="36536" y="35411"/>
                    <a:pt x="36536" y="22949"/>
                  </a:cubicBezTo>
                  <a:cubicBezTo>
                    <a:pt x="36506" y="10517"/>
                    <a:pt x="28420" y="396"/>
                    <a:pt x="18451" y="396"/>
                  </a:cubicBezTo>
                  <a:close/>
                </a:path>
              </a:pathLst>
            </a:custGeom>
            <a:solidFill>
              <a:srgbClr val="e84987"/>
            </a:solidFill>
            <a:ln w="9360">
              <a:solidFill>
                <a:srgbClr val="e84987"/>
              </a:solidFill>
              <a:round/>
            </a:ln>
          </p:spPr>
          <p:style>
            <a:lnRef idx="0"/>
            <a:fillRef idx="0"/>
            <a:effectRef idx="0"/>
            <a:fontRef idx="minor"/>
          </p:style>
        </p:sp>
        <p:sp>
          <p:nvSpPr>
            <p:cNvPr id="2523" name="CustomShape 7"/>
            <p:cNvSpPr/>
            <p:nvPr/>
          </p:nvSpPr>
          <p:spPr>
            <a:xfrm>
              <a:off x="7961400" y="288360"/>
              <a:ext cx="412560" cy="654480"/>
            </a:xfrm>
            <a:custGeom>
              <a:avLst/>
              <a:gdLst/>
              <a:ahLst/>
              <a:rect l="l" t="t" r="r" b="b"/>
              <a:pathLst>
                <a:path w="28998" h="45898">
                  <a:moveTo>
                    <a:pt x="14469" y="45898"/>
                  </a:moveTo>
                  <a:cubicBezTo>
                    <a:pt x="6505" y="45898"/>
                    <a:pt x="0" y="35594"/>
                    <a:pt x="0" y="22949"/>
                  </a:cubicBezTo>
                  <a:cubicBezTo>
                    <a:pt x="0" y="10305"/>
                    <a:pt x="6505" y="1"/>
                    <a:pt x="14469" y="1"/>
                  </a:cubicBezTo>
                  <a:cubicBezTo>
                    <a:pt x="22463" y="1"/>
                    <a:pt x="28937" y="10305"/>
                    <a:pt x="28937" y="22949"/>
                  </a:cubicBezTo>
                  <a:cubicBezTo>
                    <a:pt x="28998" y="35594"/>
                    <a:pt x="22493" y="45898"/>
                    <a:pt x="14469" y="45898"/>
                  </a:cubicBezTo>
                  <a:close/>
                  <a:moveTo>
                    <a:pt x="14469" y="396"/>
                  </a:moveTo>
                  <a:cubicBezTo>
                    <a:pt x="6687" y="396"/>
                    <a:pt x="365" y="10487"/>
                    <a:pt x="365" y="22949"/>
                  </a:cubicBezTo>
                  <a:cubicBezTo>
                    <a:pt x="365" y="35381"/>
                    <a:pt x="6687" y="45533"/>
                    <a:pt x="14469" y="45533"/>
                  </a:cubicBezTo>
                  <a:cubicBezTo>
                    <a:pt x="22250" y="45533"/>
                    <a:pt x="28572" y="35411"/>
                    <a:pt x="28572" y="22949"/>
                  </a:cubicBezTo>
                  <a:cubicBezTo>
                    <a:pt x="28603" y="10517"/>
                    <a:pt x="22250" y="396"/>
                    <a:pt x="14469" y="396"/>
                  </a:cubicBezTo>
                  <a:close/>
                </a:path>
              </a:pathLst>
            </a:custGeom>
            <a:solidFill>
              <a:srgbClr val="e84987"/>
            </a:solidFill>
            <a:ln w="9360">
              <a:solidFill>
                <a:srgbClr val="e84987"/>
              </a:solidFill>
              <a:round/>
            </a:ln>
          </p:spPr>
          <p:style>
            <a:lnRef idx="0"/>
            <a:fillRef idx="0"/>
            <a:effectRef idx="0"/>
            <a:fontRef idx="minor"/>
          </p:style>
        </p:sp>
        <p:sp>
          <p:nvSpPr>
            <p:cNvPr id="2524" name="CustomShape 8"/>
            <p:cNvSpPr/>
            <p:nvPr/>
          </p:nvSpPr>
          <p:spPr>
            <a:xfrm>
              <a:off x="8009640" y="288360"/>
              <a:ext cx="317520" cy="654480"/>
            </a:xfrm>
            <a:custGeom>
              <a:avLst/>
              <a:gdLst/>
              <a:ahLst/>
              <a:rect l="l" t="t" r="r" b="b"/>
              <a:pathLst>
                <a:path w="22342" h="45898">
                  <a:moveTo>
                    <a:pt x="11186" y="45898"/>
                  </a:moveTo>
                  <a:cubicBezTo>
                    <a:pt x="5016" y="45898"/>
                    <a:pt x="0" y="35594"/>
                    <a:pt x="0" y="22949"/>
                  </a:cubicBezTo>
                  <a:cubicBezTo>
                    <a:pt x="0" y="10305"/>
                    <a:pt x="5016" y="1"/>
                    <a:pt x="11186" y="1"/>
                  </a:cubicBezTo>
                  <a:cubicBezTo>
                    <a:pt x="17326" y="1"/>
                    <a:pt x="22341" y="10305"/>
                    <a:pt x="22341" y="22949"/>
                  </a:cubicBezTo>
                  <a:cubicBezTo>
                    <a:pt x="22341" y="35594"/>
                    <a:pt x="17326" y="45898"/>
                    <a:pt x="11186" y="45898"/>
                  </a:cubicBezTo>
                  <a:close/>
                  <a:moveTo>
                    <a:pt x="11186" y="396"/>
                  </a:moveTo>
                  <a:cubicBezTo>
                    <a:pt x="5259" y="396"/>
                    <a:pt x="426" y="10487"/>
                    <a:pt x="426" y="22949"/>
                  </a:cubicBezTo>
                  <a:cubicBezTo>
                    <a:pt x="426" y="35381"/>
                    <a:pt x="5259" y="45533"/>
                    <a:pt x="11186" y="45533"/>
                  </a:cubicBezTo>
                  <a:cubicBezTo>
                    <a:pt x="17113" y="45533"/>
                    <a:pt x="21916" y="35411"/>
                    <a:pt x="21916" y="22949"/>
                  </a:cubicBezTo>
                  <a:cubicBezTo>
                    <a:pt x="21916" y="10517"/>
                    <a:pt x="17113" y="396"/>
                    <a:pt x="11186" y="396"/>
                  </a:cubicBezTo>
                  <a:close/>
                </a:path>
              </a:pathLst>
            </a:custGeom>
            <a:solidFill>
              <a:srgbClr val="e84987"/>
            </a:solidFill>
            <a:ln w="9360">
              <a:solidFill>
                <a:srgbClr val="e84987"/>
              </a:solidFill>
              <a:round/>
            </a:ln>
          </p:spPr>
          <p:style>
            <a:lnRef idx="0"/>
            <a:fillRef idx="0"/>
            <a:effectRef idx="0"/>
            <a:fontRef idx="minor"/>
          </p:style>
        </p:sp>
        <p:sp>
          <p:nvSpPr>
            <p:cNvPr id="2525" name="CustomShape 9"/>
            <p:cNvSpPr/>
            <p:nvPr/>
          </p:nvSpPr>
          <p:spPr>
            <a:xfrm>
              <a:off x="8063280" y="288360"/>
              <a:ext cx="213480" cy="654480"/>
            </a:xfrm>
            <a:custGeom>
              <a:avLst/>
              <a:gdLst/>
              <a:ahLst/>
              <a:rect l="l" t="t" r="r" b="b"/>
              <a:pathLst>
                <a:path w="15078" h="45898">
                  <a:moveTo>
                    <a:pt x="7509" y="45898"/>
                  </a:moveTo>
                  <a:cubicBezTo>
                    <a:pt x="3284" y="45898"/>
                    <a:pt x="1" y="35837"/>
                    <a:pt x="1" y="22949"/>
                  </a:cubicBezTo>
                  <a:cubicBezTo>
                    <a:pt x="1" y="10061"/>
                    <a:pt x="3284" y="1"/>
                    <a:pt x="7509" y="1"/>
                  </a:cubicBezTo>
                  <a:cubicBezTo>
                    <a:pt x="11734" y="1"/>
                    <a:pt x="15047" y="10061"/>
                    <a:pt x="15047" y="22949"/>
                  </a:cubicBezTo>
                  <a:cubicBezTo>
                    <a:pt x="15077" y="35837"/>
                    <a:pt x="11734" y="45898"/>
                    <a:pt x="7509" y="45898"/>
                  </a:cubicBezTo>
                  <a:close/>
                  <a:moveTo>
                    <a:pt x="7509" y="396"/>
                  </a:moveTo>
                  <a:cubicBezTo>
                    <a:pt x="3557" y="396"/>
                    <a:pt x="366" y="10487"/>
                    <a:pt x="366" y="22949"/>
                  </a:cubicBezTo>
                  <a:cubicBezTo>
                    <a:pt x="366" y="35381"/>
                    <a:pt x="3557" y="45533"/>
                    <a:pt x="7509" y="45533"/>
                  </a:cubicBezTo>
                  <a:cubicBezTo>
                    <a:pt x="11460" y="45533"/>
                    <a:pt x="14652" y="35411"/>
                    <a:pt x="14652" y="22949"/>
                  </a:cubicBezTo>
                  <a:cubicBezTo>
                    <a:pt x="14652" y="10517"/>
                    <a:pt x="11460" y="396"/>
                    <a:pt x="7509" y="396"/>
                  </a:cubicBezTo>
                  <a:close/>
                </a:path>
              </a:pathLst>
            </a:custGeom>
            <a:solidFill>
              <a:srgbClr val="e84987"/>
            </a:solidFill>
            <a:ln w="9360">
              <a:solidFill>
                <a:srgbClr val="e84987"/>
              </a:solidFill>
              <a:round/>
            </a:ln>
          </p:spPr>
          <p:style>
            <a:lnRef idx="0"/>
            <a:fillRef idx="0"/>
            <a:effectRef idx="0"/>
            <a:fontRef idx="minor"/>
          </p:style>
        </p:sp>
        <p:sp>
          <p:nvSpPr>
            <p:cNvPr id="2526" name="CustomShape 10"/>
            <p:cNvSpPr/>
            <p:nvPr/>
          </p:nvSpPr>
          <p:spPr>
            <a:xfrm>
              <a:off x="8119800" y="288360"/>
              <a:ext cx="102960" cy="654480"/>
            </a:xfrm>
            <a:custGeom>
              <a:avLst/>
              <a:gdLst/>
              <a:ahLst/>
              <a:rect l="l" t="t" r="r" b="b"/>
              <a:pathLst>
                <a:path w="7357" h="45898">
                  <a:moveTo>
                    <a:pt x="3678" y="45898"/>
                  </a:moveTo>
                  <a:cubicBezTo>
                    <a:pt x="1277" y="45898"/>
                    <a:pt x="0" y="34074"/>
                    <a:pt x="0" y="22949"/>
                  </a:cubicBezTo>
                  <a:cubicBezTo>
                    <a:pt x="0" y="11824"/>
                    <a:pt x="1277" y="1"/>
                    <a:pt x="3678" y="1"/>
                  </a:cubicBezTo>
                  <a:cubicBezTo>
                    <a:pt x="6080" y="1"/>
                    <a:pt x="7356" y="11824"/>
                    <a:pt x="7356" y="22949"/>
                  </a:cubicBezTo>
                  <a:cubicBezTo>
                    <a:pt x="7356" y="34074"/>
                    <a:pt x="6019" y="45898"/>
                    <a:pt x="3678" y="45898"/>
                  </a:cubicBezTo>
                  <a:close/>
                  <a:moveTo>
                    <a:pt x="3678" y="396"/>
                  </a:moveTo>
                  <a:cubicBezTo>
                    <a:pt x="2128" y="396"/>
                    <a:pt x="396" y="9666"/>
                    <a:pt x="396" y="22949"/>
                  </a:cubicBezTo>
                  <a:cubicBezTo>
                    <a:pt x="396" y="36262"/>
                    <a:pt x="2158" y="45533"/>
                    <a:pt x="3678" y="45533"/>
                  </a:cubicBezTo>
                  <a:cubicBezTo>
                    <a:pt x="5198" y="45533"/>
                    <a:pt x="6931" y="36262"/>
                    <a:pt x="6931" y="22949"/>
                  </a:cubicBezTo>
                  <a:cubicBezTo>
                    <a:pt x="6931" y="9666"/>
                    <a:pt x="5198" y="396"/>
                    <a:pt x="3678" y="396"/>
                  </a:cubicBezTo>
                  <a:close/>
                </a:path>
              </a:pathLst>
            </a:custGeom>
            <a:solidFill>
              <a:srgbClr val="e84987"/>
            </a:solidFill>
            <a:ln w="9360">
              <a:solidFill>
                <a:srgbClr val="e84987"/>
              </a:solidFill>
              <a:round/>
            </a:ln>
          </p:spPr>
          <p:style>
            <a:lnRef idx="0"/>
            <a:fillRef idx="0"/>
            <a:effectRef idx="0"/>
            <a:fontRef idx="minor"/>
          </p:style>
        </p:sp>
        <p:sp>
          <p:nvSpPr>
            <p:cNvPr id="2527" name="CustomShape 11"/>
            <p:cNvSpPr/>
            <p:nvPr/>
          </p:nvSpPr>
          <p:spPr>
            <a:xfrm>
              <a:off x="8165160" y="291240"/>
              <a:ext cx="3240" cy="649440"/>
            </a:xfrm>
            <a:custGeom>
              <a:avLst/>
              <a:gdLst/>
              <a:ahLst/>
              <a:rect l="l" t="t" r="r" b="b"/>
              <a:pathLst>
                <a:path w="366" h="45534">
                  <a:moveTo>
                    <a:pt x="1" y="1"/>
                  </a:moveTo>
                  <a:lnTo>
                    <a:pt x="366" y="1"/>
                  </a:lnTo>
                  <a:lnTo>
                    <a:pt x="366" y="45533"/>
                  </a:lnTo>
                  <a:lnTo>
                    <a:pt x="1" y="45533"/>
                  </a:lnTo>
                  <a:close/>
                </a:path>
              </a:pathLst>
            </a:custGeom>
            <a:solidFill>
              <a:srgbClr val="e84987"/>
            </a:solidFill>
            <a:ln w="9360">
              <a:solidFill>
                <a:srgbClr val="e84987"/>
              </a:solidFill>
              <a:round/>
            </a:ln>
          </p:spPr>
          <p:style>
            <a:lnRef idx="0"/>
            <a:fillRef idx="0"/>
            <a:effectRef idx="0"/>
            <a:fontRef idx="minor"/>
          </p:style>
        </p:sp>
        <p:sp>
          <p:nvSpPr>
            <p:cNvPr id="2528" name="CustomShape 12"/>
            <p:cNvSpPr/>
            <p:nvPr/>
          </p:nvSpPr>
          <p:spPr>
            <a:xfrm>
              <a:off x="7848360" y="664200"/>
              <a:ext cx="636840" cy="3240"/>
            </a:xfrm>
            <a:custGeom>
              <a:avLst/>
              <a:gdLst/>
              <a:ahLst/>
              <a:rect l="l" t="t" r="r" b="b"/>
              <a:pathLst>
                <a:path w="44652" h="366">
                  <a:moveTo>
                    <a:pt x="0" y="0"/>
                  </a:moveTo>
                  <a:lnTo>
                    <a:pt x="44652" y="0"/>
                  </a:lnTo>
                  <a:lnTo>
                    <a:pt x="44652" y="365"/>
                  </a:lnTo>
                  <a:lnTo>
                    <a:pt x="0" y="365"/>
                  </a:lnTo>
                  <a:close/>
                </a:path>
              </a:pathLst>
            </a:custGeom>
            <a:solidFill>
              <a:srgbClr val="e84987"/>
            </a:solidFill>
            <a:ln w="9360">
              <a:solidFill>
                <a:srgbClr val="e84987"/>
              </a:solidFill>
              <a:round/>
            </a:ln>
          </p:spPr>
          <p:style>
            <a:lnRef idx="0"/>
            <a:fillRef idx="0"/>
            <a:effectRef idx="0"/>
            <a:fontRef idx="minor"/>
          </p:style>
        </p:sp>
        <p:sp>
          <p:nvSpPr>
            <p:cNvPr id="2529" name="CustomShape 13"/>
            <p:cNvSpPr/>
            <p:nvPr/>
          </p:nvSpPr>
          <p:spPr>
            <a:xfrm>
              <a:off x="7857360" y="712440"/>
              <a:ext cx="619920" cy="3600"/>
            </a:xfrm>
            <a:custGeom>
              <a:avLst/>
              <a:gdLst/>
              <a:ahLst/>
              <a:rect l="l" t="t" r="r" b="b"/>
              <a:pathLst>
                <a:path w="43467" h="396">
                  <a:moveTo>
                    <a:pt x="1" y="0"/>
                  </a:moveTo>
                  <a:lnTo>
                    <a:pt x="43467" y="0"/>
                  </a:lnTo>
                  <a:lnTo>
                    <a:pt x="43467" y="395"/>
                  </a:lnTo>
                  <a:lnTo>
                    <a:pt x="1" y="395"/>
                  </a:lnTo>
                  <a:close/>
                </a:path>
              </a:pathLst>
            </a:custGeom>
            <a:solidFill>
              <a:srgbClr val="e84987"/>
            </a:solidFill>
            <a:ln w="9360">
              <a:solidFill>
                <a:srgbClr val="e84987"/>
              </a:solidFill>
              <a:round/>
            </a:ln>
          </p:spPr>
          <p:style>
            <a:lnRef idx="0"/>
            <a:fillRef idx="0"/>
            <a:effectRef idx="0"/>
            <a:fontRef idx="minor"/>
          </p:style>
        </p:sp>
        <p:sp>
          <p:nvSpPr>
            <p:cNvPr id="2530" name="CustomShape 14"/>
            <p:cNvSpPr/>
            <p:nvPr/>
          </p:nvSpPr>
          <p:spPr>
            <a:xfrm>
              <a:off x="7877160" y="760680"/>
              <a:ext cx="578520" cy="3600"/>
            </a:xfrm>
            <a:custGeom>
              <a:avLst/>
              <a:gdLst/>
              <a:ahLst/>
              <a:rect l="l" t="t" r="r" b="b"/>
              <a:pathLst>
                <a:path w="40579" h="396">
                  <a:moveTo>
                    <a:pt x="1" y="0"/>
                  </a:moveTo>
                  <a:lnTo>
                    <a:pt x="40579" y="0"/>
                  </a:lnTo>
                  <a:lnTo>
                    <a:pt x="40579" y="395"/>
                  </a:lnTo>
                  <a:lnTo>
                    <a:pt x="1" y="395"/>
                  </a:lnTo>
                  <a:close/>
                </a:path>
              </a:pathLst>
            </a:custGeom>
            <a:solidFill>
              <a:srgbClr val="e84987"/>
            </a:solidFill>
            <a:ln w="9360">
              <a:solidFill>
                <a:srgbClr val="e84987"/>
              </a:solidFill>
              <a:round/>
            </a:ln>
          </p:spPr>
          <p:style>
            <a:lnRef idx="0"/>
            <a:fillRef idx="0"/>
            <a:effectRef idx="0"/>
            <a:fontRef idx="minor"/>
          </p:style>
        </p:sp>
        <p:sp>
          <p:nvSpPr>
            <p:cNvPr id="2531" name="CustomShape 15"/>
            <p:cNvSpPr/>
            <p:nvPr/>
          </p:nvSpPr>
          <p:spPr>
            <a:xfrm>
              <a:off x="7904880" y="803520"/>
              <a:ext cx="524520" cy="3240"/>
            </a:xfrm>
            <a:custGeom>
              <a:avLst/>
              <a:gdLst/>
              <a:ahLst/>
              <a:rect l="l" t="t" r="r" b="b"/>
              <a:pathLst>
                <a:path w="36811" h="366">
                  <a:moveTo>
                    <a:pt x="1" y="1"/>
                  </a:moveTo>
                  <a:lnTo>
                    <a:pt x="36810" y="1"/>
                  </a:lnTo>
                  <a:lnTo>
                    <a:pt x="36810" y="366"/>
                  </a:lnTo>
                  <a:lnTo>
                    <a:pt x="1" y="366"/>
                  </a:lnTo>
                  <a:close/>
                </a:path>
              </a:pathLst>
            </a:custGeom>
            <a:solidFill>
              <a:srgbClr val="e84987"/>
            </a:solidFill>
            <a:ln w="9360">
              <a:solidFill>
                <a:srgbClr val="e84987"/>
              </a:solidFill>
              <a:round/>
            </a:ln>
          </p:spPr>
          <p:style>
            <a:lnRef idx="0"/>
            <a:fillRef idx="0"/>
            <a:effectRef idx="0"/>
            <a:fontRef idx="minor"/>
          </p:style>
        </p:sp>
        <p:sp>
          <p:nvSpPr>
            <p:cNvPr id="2532" name="CustomShape 16"/>
            <p:cNvSpPr/>
            <p:nvPr/>
          </p:nvSpPr>
          <p:spPr>
            <a:xfrm>
              <a:off x="7937280" y="842400"/>
              <a:ext cx="457920" cy="3240"/>
            </a:xfrm>
            <a:custGeom>
              <a:avLst/>
              <a:gdLst/>
              <a:ahLst/>
              <a:rect l="l" t="t" r="r" b="b"/>
              <a:pathLst>
                <a:path w="32160" h="366">
                  <a:moveTo>
                    <a:pt x="1" y="0"/>
                  </a:moveTo>
                  <a:lnTo>
                    <a:pt x="32159" y="0"/>
                  </a:lnTo>
                  <a:lnTo>
                    <a:pt x="32159" y="365"/>
                  </a:lnTo>
                  <a:lnTo>
                    <a:pt x="1" y="365"/>
                  </a:lnTo>
                  <a:close/>
                </a:path>
              </a:pathLst>
            </a:custGeom>
            <a:solidFill>
              <a:srgbClr val="e84987"/>
            </a:solidFill>
            <a:ln w="9360">
              <a:solidFill>
                <a:srgbClr val="e84987"/>
              </a:solidFill>
              <a:round/>
            </a:ln>
          </p:spPr>
          <p:style>
            <a:lnRef idx="0"/>
            <a:fillRef idx="0"/>
            <a:effectRef idx="0"/>
            <a:fontRef idx="minor"/>
          </p:style>
        </p:sp>
        <p:sp>
          <p:nvSpPr>
            <p:cNvPr id="2533" name="CustomShape 17"/>
            <p:cNvSpPr/>
            <p:nvPr/>
          </p:nvSpPr>
          <p:spPr>
            <a:xfrm>
              <a:off x="7977600" y="877680"/>
              <a:ext cx="377640" cy="3600"/>
            </a:xfrm>
            <a:custGeom>
              <a:avLst/>
              <a:gdLst/>
              <a:ahLst/>
              <a:rect l="l" t="t" r="r" b="b"/>
              <a:pathLst>
                <a:path w="26537" h="396">
                  <a:moveTo>
                    <a:pt x="1" y="1"/>
                  </a:moveTo>
                  <a:lnTo>
                    <a:pt x="26536" y="1"/>
                  </a:lnTo>
                  <a:lnTo>
                    <a:pt x="26536" y="396"/>
                  </a:lnTo>
                  <a:lnTo>
                    <a:pt x="1" y="396"/>
                  </a:lnTo>
                  <a:close/>
                </a:path>
              </a:pathLst>
            </a:custGeom>
            <a:solidFill>
              <a:srgbClr val="e84987"/>
            </a:solidFill>
            <a:ln w="9360">
              <a:solidFill>
                <a:srgbClr val="e84987"/>
              </a:solidFill>
              <a:round/>
            </a:ln>
          </p:spPr>
          <p:style>
            <a:lnRef idx="0"/>
            <a:fillRef idx="0"/>
            <a:effectRef idx="0"/>
            <a:fontRef idx="minor"/>
          </p:style>
        </p:sp>
        <p:sp>
          <p:nvSpPr>
            <p:cNvPr id="2534" name="CustomShape 18"/>
            <p:cNvSpPr/>
            <p:nvPr/>
          </p:nvSpPr>
          <p:spPr>
            <a:xfrm>
              <a:off x="8022240" y="905040"/>
              <a:ext cx="289080" cy="3240"/>
            </a:xfrm>
            <a:custGeom>
              <a:avLst/>
              <a:gdLst/>
              <a:ahLst/>
              <a:rect l="l" t="t" r="r" b="b"/>
              <a:pathLst>
                <a:path w="20366" h="366">
                  <a:moveTo>
                    <a:pt x="1" y="0"/>
                  </a:moveTo>
                  <a:lnTo>
                    <a:pt x="20366" y="0"/>
                  </a:lnTo>
                  <a:lnTo>
                    <a:pt x="20366" y="365"/>
                  </a:lnTo>
                  <a:lnTo>
                    <a:pt x="1" y="365"/>
                  </a:lnTo>
                  <a:close/>
                </a:path>
              </a:pathLst>
            </a:custGeom>
            <a:solidFill>
              <a:srgbClr val="e84987"/>
            </a:solidFill>
            <a:ln w="9360">
              <a:solidFill>
                <a:srgbClr val="e84987"/>
              </a:solidFill>
              <a:round/>
            </a:ln>
          </p:spPr>
          <p:style>
            <a:lnRef idx="0"/>
            <a:fillRef idx="0"/>
            <a:effectRef idx="0"/>
            <a:fontRef idx="minor"/>
          </p:style>
        </p:sp>
        <p:sp>
          <p:nvSpPr>
            <p:cNvPr id="2535" name="CustomShape 19"/>
            <p:cNvSpPr/>
            <p:nvPr/>
          </p:nvSpPr>
          <p:spPr>
            <a:xfrm>
              <a:off x="7842240" y="618120"/>
              <a:ext cx="650520" cy="3240"/>
            </a:xfrm>
            <a:custGeom>
              <a:avLst/>
              <a:gdLst/>
              <a:ahLst/>
              <a:rect l="l" t="t" r="r" b="b"/>
              <a:pathLst>
                <a:path w="45625" h="366">
                  <a:moveTo>
                    <a:pt x="1" y="0"/>
                  </a:moveTo>
                  <a:lnTo>
                    <a:pt x="45625" y="0"/>
                  </a:lnTo>
                  <a:lnTo>
                    <a:pt x="45625" y="365"/>
                  </a:lnTo>
                  <a:lnTo>
                    <a:pt x="1" y="365"/>
                  </a:lnTo>
                  <a:close/>
                </a:path>
              </a:pathLst>
            </a:custGeom>
            <a:solidFill>
              <a:srgbClr val="e84987"/>
            </a:solidFill>
            <a:ln w="9360">
              <a:solidFill>
                <a:srgbClr val="e84987"/>
              </a:solidFill>
              <a:round/>
            </a:ln>
          </p:spPr>
          <p:style>
            <a:lnRef idx="0"/>
            <a:fillRef idx="0"/>
            <a:effectRef idx="0"/>
            <a:fontRef idx="minor"/>
          </p:style>
        </p:sp>
        <p:sp>
          <p:nvSpPr>
            <p:cNvPr id="2536" name="CustomShape 20"/>
            <p:cNvSpPr/>
            <p:nvPr/>
          </p:nvSpPr>
          <p:spPr>
            <a:xfrm>
              <a:off x="7848360" y="568080"/>
              <a:ext cx="636840" cy="3240"/>
            </a:xfrm>
            <a:custGeom>
              <a:avLst/>
              <a:gdLst/>
              <a:ahLst/>
              <a:rect l="l" t="t" r="r" b="b"/>
              <a:pathLst>
                <a:path w="44652" h="366">
                  <a:moveTo>
                    <a:pt x="0" y="1"/>
                  </a:moveTo>
                  <a:lnTo>
                    <a:pt x="44652" y="1"/>
                  </a:lnTo>
                  <a:lnTo>
                    <a:pt x="44652" y="366"/>
                  </a:lnTo>
                  <a:lnTo>
                    <a:pt x="0" y="366"/>
                  </a:lnTo>
                  <a:close/>
                </a:path>
              </a:pathLst>
            </a:custGeom>
            <a:solidFill>
              <a:srgbClr val="e84987"/>
            </a:solidFill>
            <a:ln w="9360">
              <a:solidFill>
                <a:srgbClr val="e84987"/>
              </a:solidFill>
              <a:round/>
            </a:ln>
          </p:spPr>
          <p:style>
            <a:lnRef idx="0"/>
            <a:fillRef idx="0"/>
            <a:effectRef idx="0"/>
            <a:fontRef idx="minor"/>
          </p:style>
        </p:sp>
        <p:sp>
          <p:nvSpPr>
            <p:cNvPr id="2537" name="CustomShape 21"/>
            <p:cNvSpPr/>
            <p:nvPr/>
          </p:nvSpPr>
          <p:spPr>
            <a:xfrm>
              <a:off x="7857360" y="519480"/>
              <a:ext cx="619920" cy="3600"/>
            </a:xfrm>
            <a:custGeom>
              <a:avLst/>
              <a:gdLst/>
              <a:ahLst/>
              <a:rect l="l" t="t" r="r" b="b"/>
              <a:pathLst>
                <a:path w="43467" h="396">
                  <a:moveTo>
                    <a:pt x="1" y="1"/>
                  </a:moveTo>
                  <a:lnTo>
                    <a:pt x="43467" y="1"/>
                  </a:lnTo>
                  <a:lnTo>
                    <a:pt x="43467" y="396"/>
                  </a:lnTo>
                  <a:lnTo>
                    <a:pt x="1" y="396"/>
                  </a:lnTo>
                  <a:close/>
                </a:path>
              </a:pathLst>
            </a:custGeom>
            <a:solidFill>
              <a:srgbClr val="e84987"/>
            </a:solidFill>
            <a:ln w="9360">
              <a:solidFill>
                <a:srgbClr val="e84987"/>
              </a:solidFill>
              <a:round/>
            </a:ln>
          </p:spPr>
          <p:style>
            <a:lnRef idx="0"/>
            <a:fillRef idx="0"/>
            <a:effectRef idx="0"/>
            <a:fontRef idx="minor"/>
          </p:style>
        </p:sp>
        <p:sp>
          <p:nvSpPr>
            <p:cNvPr id="2538" name="CustomShape 22"/>
            <p:cNvSpPr/>
            <p:nvPr/>
          </p:nvSpPr>
          <p:spPr>
            <a:xfrm>
              <a:off x="7877160" y="471240"/>
              <a:ext cx="578520" cy="3600"/>
            </a:xfrm>
            <a:custGeom>
              <a:avLst/>
              <a:gdLst/>
              <a:ahLst/>
              <a:rect l="l" t="t" r="r" b="b"/>
              <a:pathLst>
                <a:path w="40579" h="396">
                  <a:moveTo>
                    <a:pt x="1" y="1"/>
                  </a:moveTo>
                  <a:lnTo>
                    <a:pt x="40579" y="1"/>
                  </a:lnTo>
                  <a:lnTo>
                    <a:pt x="40579" y="396"/>
                  </a:lnTo>
                  <a:lnTo>
                    <a:pt x="1" y="396"/>
                  </a:lnTo>
                  <a:close/>
                </a:path>
              </a:pathLst>
            </a:custGeom>
            <a:solidFill>
              <a:srgbClr val="e84987"/>
            </a:solidFill>
            <a:ln w="9360">
              <a:solidFill>
                <a:srgbClr val="e84987"/>
              </a:solidFill>
              <a:round/>
            </a:ln>
          </p:spPr>
          <p:style>
            <a:lnRef idx="0"/>
            <a:fillRef idx="0"/>
            <a:effectRef idx="0"/>
            <a:fontRef idx="minor"/>
          </p:style>
        </p:sp>
        <p:sp>
          <p:nvSpPr>
            <p:cNvPr id="2539" name="CustomShape 23"/>
            <p:cNvSpPr/>
            <p:nvPr/>
          </p:nvSpPr>
          <p:spPr>
            <a:xfrm>
              <a:off x="7904880" y="428400"/>
              <a:ext cx="524520" cy="3600"/>
            </a:xfrm>
            <a:custGeom>
              <a:avLst/>
              <a:gdLst/>
              <a:ahLst/>
              <a:rect l="l" t="t" r="r" b="b"/>
              <a:pathLst>
                <a:path w="36811" h="397">
                  <a:moveTo>
                    <a:pt x="1" y="1"/>
                  </a:moveTo>
                  <a:lnTo>
                    <a:pt x="36810" y="1"/>
                  </a:lnTo>
                  <a:lnTo>
                    <a:pt x="36810" y="396"/>
                  </a:lnTo>
                  <a:lnTo>
                    <a:pt x="1" y="396"/>
                  </a:lnTo>
                  <a:close/>
                </a:path>
              </a:pathLst>
            </a:custGeom>
            <a:solidFill>
              <a:srgbClr val="e84987"/>
            </a:solidFill>
            <a:ln w="9360">
              <a:solidFill>
                <a:srgbClr val="e84987"/>
              </a:solidFill>
              <a:round/>
            </a:ln>
          </p:spPr>
          <p:style>
            <a:lnRef idx="0"/>
            <a:fillRef idx="0"/>
            <a:effectRef idx="0"/>
            <a:fontRef idx="minor"/>
          </p:style>
        </p:sp>
        <p:sp>
          <p:nvSpPr>
            <p:cNvPr id="2540" name="CustomShape 24"/>
            <p:cNvSpPr/>
            <p:nvPr/>
          </p:nvSpPr>
          <p:spPr>
            <a:xfrm>
              <a:off x="7937280" y="389520"/>
              <a:ext cx="457920" cy="3600"/>
            </a:xfrm>
            <a:custGeom>
              <a:avLst/>
              <a:gdLst/>
              <a:ahLst/>
              <a:rect l="l" t="t" r="r" b="b"/>
              <a:pathLst>
                <a:path w="32160" h="396">
                  <a:moveTo>
                    <a:pt x="1" y="0"/>
                  </a:moveTo>
                  <a:lnTo>
                    <a:pt x="32159" y="0"/>
                  </a:lnTo>
                  <a:lnTo>
                    <a:pt x="32159" y="395"/>
                  </a:lnTo>
                  <a:lnTo>
                    <a:pt x="1" y="395"/>
                  </a:lnTo>
                  <a:close/>
                </a:path>
              </a:pathLst>
            </a:custGeom>
            <a:solidFill>
              <a:srgbClr val="e84987"/>
            </a:solidFill>
            <a:ln w="9360">
              <a:solidFill>
                <a:srgbClr val="e84987"/>
              </a:solidFill>
              <a:round/>
            </a:ln>
          </p:spPr>
          <p:style>
            <a:lnRef idx="0"/>
            <a:fillRef idx="0"/>
            <a:effectRef idx="0"/>
            <a:fontRef idx="minor"/>
          </p:style>
        </p:sp>
        <p:sp>
          <p:nvSpPr>
            <p:cNvPr id="2541" name="CustomShape 25"/>
            <p:cNvSpPr/>
            <p:nvPr/>
          </p:nvSpPr>
          <p:spPr>
            <a:xfrm>
              <a:off x="7977600" y="354240"/>
              <a:ext cx="377640" cy="3600"/>
            </a:xfrm>
            <a:custGeom>
              <a:avLst/>
              <a:gdLst/>
              <a:ahLst/>
              <a:rect l="l" t="t" r="r" b="b"/>
              <a:pathLst>
                <a:path w="26537" h="396">
                  <a:moveTo>
                    <a:pt x="1" y="0"/>
                  </a:moveTo>
                  <a:lnTo>
                    <a:pt x="26536" y="0"/>
                  </a:lnTo>
                  <a:lnTo>
                    <a:pt x="26536" y="395"/>
                  </a:lnTo>
                  <a:lnTo>
                    <a:pt x="1" y="395"/>
                  </a:lnTo>
                  <a:close/>
                </a:path>
              </a:pathLst>
            </a:custGeom>
            <a:solidFill>
              <a:srgbClr val="e84987"/>
            </a:solidFill>
            <a:ln w="9360">
              <a:solidFill>
                <a:srgbClr val="e84987"/>
              </a:solidFill>
              <a:round/>
            </a:ln>
          </p:spPr>
          <p:style>
            <a:lnRef idx="0"/>
            <a:fillRef idx="0"/>
            <a:effectRef idx="0"/>
            <a:fontRef idx="minor"/>
          </p:style>
        </p:sp>
        <p:sp>
          <p:nvSpPr>
            <p:cNvPr id="2542" name="CustomShape 26"/>
            <p:cNvSpPr/>
            <p:nvPr/>
          </p:nvSpPr>
          <p:spPr>
            <a:xfrm>
              <a:off x="8022240" y="327240"/>
              <a:ext cx="289080" cy="3240"/>
            </a:xfrm>
            <a:custGeom>
              <a:avLst/>
              <a:gdLst/>
              <a:ahLst/>
              <a:rect l="l" t="t" r="r" b="b"/>
              <a:pathLst>
                <a:path w="20366" h="366">
                  <a:moveTo>
                    <a:pt x="1" y="1"/>
                  </a:moveTo>
                  <a:lnTo>
                    <a:pt x="20366" y="1"/>
                  </a:lnTo>
                  <a:lnTo>
                    <a:pt x="20366" y="365"/>
                  </a:lnTo>
                  <a:lnTo>
                    <a:pt x="1" y="365"/>
                  </a:lnTo>
                  <a:close/>
                </a:path>
              </a:pathLst>
            </a:custGeom>
            <a:solidFill>
              <a:srgbClr val="e84987"/>
            </a:solidFill>
            <a:ln w="9360">
              <a:solidFill>
                <a:srgbClr val="e84987"/>
              </a:solidFill>
              <a:round/>
            </a:ln>
          </p:spPr>
          <p:style>
            <a:lnRef idx="0"/>
            <a:fillRef idx="0"/>
            <a:effectRef idx="0"/>
            <a:fontRef idx="minor"/>
          </p:style>
        </p:sp>
      </p:grpSp>
      <p:sp>
        <p:nvSpPr>
          <p:cNvPr id="2543" name="CustomShape 27"/>
          <p:cNvSpPr/>
          <p:nvPr/>
        </p:nvSpPr>
        <p:spPr>
          <a:xfrm>
            <a:off x="525960" y="4341960"/>
            <a:ext cx="481320" cy="409320"/>
          </a:xfrm>
          <a:prstGeom prst="roundRect">
            <a:avLst>
              <a:gd name="adj" fmla="val 16667"/>
            </a:avLst>
          </a:prstGeom>
          <a:noFill/>
          <a:ln w="28440">
            <a:solidFill>
              <a:srgbClr val="84bde7"/>
            </a:solidFill>
            <a:round/>
          </a:ln>
        </p:spPr>
        <p:style>
          <a:lnRef idx="0"/>
          <a:fillRef idx="0"/>
          <a:effectRef idx="0"/>
          <a:fontRef idx="minor"/>
        </p:style>
      </p:sp>
      <p:sp>
        <p:nvSpPr>
          <p:cNvPr id="2544" name="CustomShape 28"/>
          <p:cNvSpPr/>
          <p:nvPr/>
        </p:nvSpPr>
        <p:spPr>
          <a:xfrm>
            <a:off x="576360" y="4341960"/>
            <a:ext cx="575280" cy="409320"/>
          </a:xfrm>
          <a:prstGeom prst="rect">
            <a:avLst/>
          </a:prstGeom>
          <a:noFill/>
          <a:ln>
            <a:noFill/>
          </a:ln>
        </p:spPr>
        <p:style>
          <a:lnRef idx="0"/>
          <a:fillRef idx="0"/>
          <a:effectRef idx="0"/>
          <a:fontRef idx="minor"/>
        </p:style>
        <p:txBody>
          <a:bodyPr lIns="90000" rIns="90000" tIns="45000" bIns="45000" anchor="ctr">
            <a:noAutofit/>
          </a:bodyPr>
          <a:p>
            <a:pPr>
              <a:lnSpc>
                <a:spcPct val="100000"/>
              </a:lnSpc>
            </a:pPr>
            <a:r>
              <a:rPr b="0" lang="fr-FR" sz="1800" spc="-1" strike="noStrike">
                <a:solidFill>
                  <a:srgbClr val="ffffff"/>
                </a:solidFill>
                <a:latin typeface="Arial"/>
                <a:ea typeface="DejaVu Sans"/>
              </a:rPr>
              <a:t>14</a:t>
            </a:r>
            <a:endParaRPr b="0" lang="fr-FR" sz="1800" spc="-1" strike="noStrike">
              <a:latin typeface="Arial"/>
            </a:endParaRPr>
          </a:p>
        </p:txBody>
      </p:sp>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45" name="CustomShape 1"/>
          <p:cNvSpPr/>
          <p:nvPr/>
        </p:nvSpPr>
        <p:spPr>
          <a:xfrm>
            <a:off x="1296000" y="216000"/>
            <a:ext cx="6543720" cy="799560"/>
          </a:xfrm>
          <a:prstGeom prst="rect">
            <a:avLst/>
          </a:prstGeom>
          <a:noFill/>
          <a:ln>
            <a:noFill/>
          </a:ln>
        </p:spPr>
        <p:style>
          <a:lnRef idx="0"/>
          <a:fillRef idx="0"/>
          <a:effectRef idx="0"/>
          <a:fontRef idx="minor"/>
        </p:style>
        <p:txBody>
          <a:bodyPr lIns="90000" rIns="90000" tIns="91440" bIns="91440" anchor="ctr">
            <a:noAutofit/>
          </a:bodyPr>
          <a:p>
            <a:pPr algn="ctr">
              <a:lnSpc>
                <a:spcPct val="100000"/>
              </a:lnSpc>
              <a:spcBef>
                <a:spcPts val="567"/>
              </a:spcBef>
              <a:spcAft>
                <a:spcPts val="567"/>
              </a:spcAft>
              <a:tabLst>
                <a:tab algn="l" pos="0"/>
              </a:tabLst>
            </a:pPr>
            <a:r>
              <a:rPr b="1" lang="en" sz="2500" spc="-1" strike="noStrike">
                <a:solidFill>
                  <a:srgbClr val="e84987"/>
                </a:solidFill>
                <a:latin typeface="Orbitron"/>
                <a:ea typeface="Assistant Medium"/>
              </a:rPr>
              <a:t>Choix techniques: </a:t>
            </a:r>
            <a:r>
              <a:rPr b="1" lang="en" sz="1800" spc="-1" strike="noStrike">
                <a:solidFill>
                  <a:srgbClr val="e84987"/>
                </a:solidFill>
                <a:latin typeface="Orbitron"/>
                <a:ea typeface="Assistant Medium"/>
              </a:rPr>
              <a:t>bibliothèque JavaScript</a:t>
            </a:r>
            <a:endParaRPr b="0" lang="fr-FR" sz="1800" spc="-1" strike="noStrike">
              <a:solidFill>
                <a:srgbClr val="e84987"/>
              </a:solidFill>
              <a:latin typeface="Arial"/>
            </a:endParaRPr>
          </a:p>
        </p:txBody>
      </p:sp>
      <p:sp>
        <p:nvSpPr>
          <p:cNvPr id="2546" name="CustomShape 2"/>
          <p:cNvSpPr/>
          <p:nvPr/>
        </p:nvSpPr>
        <p:spPr>
          <a:xfrm>
            <a:off x="8119440" y="4359960"/>
            <a:ext cx="299520" cy="336600"/>
          </a:xfrm>
          <a:custGeom>
            <a:avLst/>
            <a:gdLst/>
            <a:ahLst/>
            <a:rect l="l" t="t" r="r" b="b"/>
            <a:pathLst>
              <a:path w="22575" h="25327">
                <a:moveTo>
                  <a:pt x="10186" y="0"/>
                </a:moveTo>
                <a:lnTo>
                  <a:pt x="8259" y="1927"/>
                </a:lnTo>
                <a:lnTo>
                  <a:pt x="17344" y="11012"/>
                </a:lnTo>
                <a:lnTo>
                  <a:pt x="0" y="11012"/>
                </a:lnTo>
                <a:lnTo>
                  <a:pt x="0" y="13764"/>
                </a:lnTo>
                <a:lnTo>
                  <a:pt x="17344" y="13764"/>
                </a:lnTo>
                <a:lnTo>
                  <a:pt x="8259" y="23124"/>
                </a:lnTo>
                <a:lnTo>
                  <a:pt x="10186" y="25327"/>
                </a:lnTo>
                <a:lnTo>
                  <a:pt x="22574" y="12388"/>
                </a:lnTo>
                <a:lnTo>
                  <a:pt x="10186" y="0"/>
                </a:lnTo>
                <a:close/>
              </a:path>
            </a:pathLst>
          </a:custGeom>
          <a:solidFill>
            <a:srgbClr val="e84987"/>
          </a:solidFill>
          <a:ln>
            <a:noFill/>
          </a:ln>
        </p:spPr>
        <p:style>
          <a:lnRef idx="0"/>
          <a:fillRef idx="0"/>
          <a:effectRef idx="0"/>
          <a:fontRef idx="minor"/>
        </p:style>
      </p:sp>
      <p:grpSp>
        <p:nvGrpSpPr>
          <p:cNvPr id="2547" name="Group 3"/>
          <p:cNvGrpSpPr/>
          <p:nvPr/>
        </p:nvGrpSpPr>
        <p:grpSpPr>
          <a:xfrm>
            <a:off x="7839720" y="288360"/>
            <a:ext cx="654480" cy="654480"/>
            <a:chOff x="7839720" y="288360"/>
            <a:chExt cx="654480" cy="654480"/>
          </a:xfrm>
        </p:grpSpPr>
        <p:sp>
          <p:nvSpPr>
            <p:cNvPr id="2548" name="CustomShape 4"/>
            <p:cNvSpPr/>
            <p:nvPr/>
          </p:nvSpPr>
          <p:spPr>
            <a:xfrm>
              <a:off x="7839720" y="288360"/>
              <a:ext cx="654480" cy="654480"/>
            </a:xfrm>
            <a:custGeom>
              <a:avLst/>
              <a:gdLst/>
              <a:ahLst/>
              <a:rect l="l" t="t" r="r" b="b"/>
              <a:pathLst>
                <a:path w="45899" h="45898">
                  <a:moveTo>
                    <a:pt x="22949" y="45898"/>
                  </a:moveTo>
                  <a:cubicBezTo>
                    <a:pt x="10305" y="45898"/>
                    <a:pt x="1" y="35594"/>
                    <a:pt x="1" y="22949"/>
                  </a:cubicBezTo>
                  <a:cubicBezTo>
                    <a:pt x="1" y="10305"/>
                    <a:pt x="10305" y="1"/>
                    <a:pt x="22949" y="1"/>
                  </a:cubicBezTo>
                  <a:cubicBezTo>
                    <a:pt x="35594" y="1"/>
                    <a:pt x="45898" y="10305"/>
                    <a:pt x="45898" y="22949"/>
                  </a:cubicBezTo>
                  <a:cubicBezTo>
                    <a:pt x="45898" y="35594"/>
                    <a:pt x="35594" y="45898"/>
                    <a:pt x="22949" y="45898"/>
                  </a:cubicBezTo>
                  <a:close/>
                  <a:moveTo>
                    <a:pt x="22949" y="396"/>
                  </a:moveTo>
                  <a:cubicBezTo>
                    <a:pt x="10517" y="396"/>
                    <a:pt x="365" y="10487"/>
                    <a:pt x="365" y="22949"/>
                  </a:cubicBezTo>
                  <a:cubicBezTo>
                    <a:pt x="365" y="35381"/>
                    <a:pt x="10487" y="45533"/>
                    <a:pt x="22949" y="45533"/>
                  </a:cubicBezTo>
                  <a:cubicBezTo>
                    <a:pt x="35381" y="45533"/>
                    <a:pt x="45503" y="35411"/>
                    <a:pt x="45503" y="22949"/>
                  </a:cubicBezTo>
                  <a:cubicBezTo>
                    <a:pt x="45503" y="10517"/>
                    <a:pt x="35412" y="396"/>
                    <a:pt x="22949" y="396"/>
                  </a:cubicBezTo>
                  <a:close/>
                </a:path>
              </a:pathLst>
            </a:custGeom>
            <a:solidFill>
              <a:srgbClr val="e84987"/>
            </a:solidFill>
            <a:ln w="9360">
              <a:solidFill>
                <a:srgbClr val="e84987"/>
              </a:solidFill>
              <a:round/>
            </a:ln>
          </p:spPr>
          <p:style>
            <a:lnRef idx="0"/>
            <a:fillRef idx="0"/>
            <a:effectRef idx="0"/>
            <a:fontRef idx="minor"/>
          </p:style>
        </p:sp>
        <p:sp>
          <p:nvSpPr>
            <p:cNvPr id="2549" name="CustomShape 5"/>
            <p:cNvSpPr/>
            <p:nvPr/>
          </p:nvSpPr>
          <p:spPr>
            <a:xfrm>
              <a:off x="7839720" y="288360"/>
              <a:ext cx="654480" cy="654480"/>
            </a:xfrm>
            <a:custGeom>
              <a:avLst/>
              <a:gdLst/>
              <a:ahLst/>
              <a:rect l="l" t="t" r="r" b="b"/>
              <a:pathLst>
                <a:path w="45899" h="45898">
                  <a:moveTo>
                    <a:pt x="22949" y="45898"/>
                  </a:moveTo>
                  <a:cubicBezTo>
                    <a:pt x="10305" y="45898"/>
                    <a:pt x="1" y="35594"/>
                    <a:pt x="1" y="22949"/>
                  </a:cubicBezTo>
                  <a:cubicBezTo>
                    <a:pt x="1" y="10305"/>
                    <a:pt x="10305" y="1"/>
                    <a:pt x="22949" y="1"/>
                  </a:cubicBezTo>
                  <a:cubicBezTo>
                    <a:pt x="35594" y="1"/>
                    <a:pt x="45898" y="10305"/>
                    <a:pt x="45898" y="22949"/>
                  </a:cubicBezTo>
                  <a:cubicBezTo>
                    <a:pt x="45898" y="35594"/>
                    <a:pt x="35594" y="45898"/>
                    <a:pt x="22949" y="45898"/>
                  </a:cubicBezTo>
                  <a:close/>
                  <a:moveTo>
                    <a:pt x="22949" y="396"/>
                  </a:moveTo>
                  <a:cubicBezTo>
                    <a:pt x="10517" y="396"/>
                    <a:pt x="365" y="10487"/>
                    <a:pt x="365" y="22949"/>
                  </a:cubicBezTo>
                  <a:cubicBezTo>
                    <a:pt x="365" y="35381"/>
                    <a:pt x="10487" y="45533"/>
                    <a:pt x="22949" y="45533"/>
                  </a:cubicBezTo>
                  <a:cubicBezTo>
                    <a:pt x="35381" y="45533"/>
                    <a:pt x="45503" y="35411"/>
                    <a:pt x="45503" y="22949"/>
                  </a:cubicBezTo>
                  <a:cubicBezTo>
                    <a:pt x="45503" y="10517"/>
                    <a:pt x="35412" y="396"/>
                    <a:pt x="22949" y="396"/>
                  </a:cubicBezTo>
                  <a:close/>
                </a:path>
              </a:pathLst>
            </a:custGeom>
            <a:solidFill>
              <a:srgbClr val="e84987"/>
            </a:solidFill>
            <a:ln w="9360">
              <a:solidFill>
                <a:srgbClr val="e84987"/>
              </a:solidFill>
              <a:round/>
            </a:ln>
          </p:spPr>
          <p:style>
            <a:lnRef idx="0"/>
            <a:fillRef idx="0"/>
            <a:effectRef idx="0"/>
            <a:fontRef idx="minor"/>
          </p:style>
        </p:sp>
        <p:sp>
          <p:nvSpPr>
            <p:cNvPr id="2550" name="CustomShape 6"/>
            <p:cNvSpPr/>
            <p:nvPr/>
          </p:nvSpPr>
          <p:spPr>
            <a:xfrm>
              <a:off x="7904520" y="288360"/>
              <a:ext cx="526320" cy="654480"/>
            </a:xfrm>
            <a:custGeom>
              <a:avLst/>
              <a:gdLst/>
              <a:ahLst/>
              <a:rect l="l" t="t" r="r" b="b"/>
              <a:pathLst>
                <a:path w="36932" h="45898">
                  <a:moveTo>
                    <a:pt x="18451" y="45898"/>
                  </a:moveTo>
                  <a:cubicBezTo>
                    <a:pt x="8268" y="45898"/>
                    <a:pt x="1" y="35594"/>
                    <a:pt x="1" y="22949"/>
                  </a:cubicBezTo>
                  <a:cubicBezTo>
                    <a:pt x="1" y="10305"/>
                    <a:pt x="8268" y="1"/>
                    <a:pt x="18451" y="1"/>
                  </a:cubicBezTo>
                  <a:cubicBezTo>
                    <a:pt x="28633" y="1"/>
                    <a:pt x="36931" y="10305"/>
                    <a:pt x="36931" y="22949"/>
                  </a:cubicBezTo>
                  <a:cubicBezTo>
                    <a:pt x="36931" y="35594"/>
                    <a:pt x="28633" y="45898"/>
                    <a:pt x="18451" y="45898"/>
                  </a:cubicBezTo>
                  <a:close/>
                  <a:moveTo>
                    <a:pt x="18451" y="396"/>
                  </a:moveTo>
                  <a:cubicBezTo>
                    <a:pt x="8481" y="396"/>
                    <a:pt x="365" y="10487"/>
                    <a:pt x="365" y="22949"/>
                  </a:cubicBezTo>
                  <a:cubicBezTo>
                    <a:pt x="365" y="35381"/>
                    <a:pt x="8451" y="45533"/>
                    <a:pt x="18451" y="45533"/>
                  </a:cubicBezTo>
                  <a:cubicBezTo>
                    <a:pt x="28420" y="45533"/>
                    <a:pt x="36536" y="35411"/>
                    <a:pt x="36536" y="22949"/>
                  </a:cubicBezTo>
                  <a:cubicBezTo>
                    <a:pt x="36506" y="10517"/>
                    <a:pt x="28420" y="396"/>
                    <a:pt x="18451" y="396"/>
                  </a:cubicBezTo>
                  <a:close/>
                </a:path>
              </a:pathLst>
            </a:custGeom>
            <a:solidFill>
              <a:srgbClr val="e84987"/>
            </a:solidFill>
            <a:ln w="9360">
              <a:solidFill>
                <a:srgbClr val="e84987"/>
              </a:solidFill>
              <a:round/>
            </a:ln>
          </p:spPr>
          <p:style>
            <a:lnRef idx="0"/>
            <a:fillRef idx="0"/>
            <a:effectRef idx="0"/>
            <a:fontRef idx="minor"/>
          </p:style>
        </p:sp>
        <p:sp>
          <p:nvSpPr>
            <p:cNvPr id="2551" name="CustomShape 7"/>
            <p:cNvSpPr/>
            <p:nvPr/>
          </p:nvSpPr>
          <p:spPr>
            <a:xfrm>
              <a:off x="7961400" y="288360"/>
              <a:ext cx="412560" cy="654480"/>
            </a:xfrm>
            <a:custGeom>
              <a:avLst/>
              <a:gdLst/>
              <a:ahLst/>
              <a:rect l="l" t="t" r="r" b="b"/>
              <a:pathLst>
                <a:path w="28998" h="45898">
                  <a:moveTo>
                    <a:pt x="14469" y="45898"/>
                  </a:moveTo>
                  <a:cubicBezTo>
                    <a:pt x="6505" y="45898"/>
                    <a:pt x="0" y="35594"/>
                    <a:pt x="0" y="22949"/>
                  </a:cubicBezTo>
                  <a:cubicBezTo>
                    <a:pt x="0" y="10305"/>
                    <a:pt x="6505" y="1"/>
                    <a:pt x="14469" y="1"/>
                  </a:cubicBezTo>
                  <a:cubicBezTo>
                    <a:pt x="22463" y="1"/>
                    <a:pt x="28937" y="10305"/>
                    <a:pt x="28937" y="22949"/>
                  </a:cubicBezTo>
                  <a:cubicBezTo>
                    <a:pt x="28998" y="35594"/>
                    <a:pt x="22493" y="45898"/>
                    <a:pt x="14469" y="45898"/>
                  </a:cubicBezTo>
                  <a:close/>
                  <a:moveTo>
                    <a:pt x="14469" y="396"/>
                  </a:moveTo>
                  <a:cubicBezTo>
                    <a:pt x="6687" y="396"/>
                    <a:pt x="365" y="10487"/>
                    <a:pt x="365" y="22949"/>
                  </a:cubicBezTo>
                  <a:cubicBezTo>
                    <a:pt x="365" y="35381"/>
                    <a:pt x="6687" y="45533"/>
                    <a:pt x="14469" y="45533"/>
                  </a:cubicBezTo>
                  <a:cubicBezTo>
                    <a:pt x="22250" y="45533"/>
                    <a:pt x="28572" y="35411"/>
                    <a:pt x="28572" y="22949"/>
                  </a:cubicBezTo>
                  <a:cubicBezTo>
                    <a:pt x="28603" y="10517"/>
                    <a:pt x="22250" y="396"/>
                    <a:pt x="14469" y="396"/>
                  </a:cubicBezTo>
                  <a:close/>
                </a:path>
              </a:pathLst>
            </a:custGeom>
            <a:solidFill>
              <a:srgbClr val="e84987"/>
            </a:solidFill>
            <a:ln w="9360">
              <a:solidFill>
                <a:srgbClr val="e84987"/>
              </a:solidFill>
              <a:round/>
            </a:ln>
          </p:spPr>
          <p:style>
            <a:lnRef idx="0"/>
            <a:fillRef idx="0"/>
            <a:effectRef idx="0"/>
            <a:fontRef idx="minor"/>
          </p:style>
        </p:sp>
        <p:sp>
          <p:nvSpPr>
            <p:cNvPr id="2552" name="CustomShape 8"/>
            <p:cNvSpPr/>
            <p:nvPr/>
          </p:nvSpPr>
          <p:spPr>
            <a:xfrm>
              <a:off x="8009640" y="288360"/>
              <a:ext cx="317520" cy="654480"/>
            </a:xfrm>
            <a:custGeom>
              <a:avLst/>
              <a:gdLst/>
              <a:ahLst/>
              <a:rect l="l" t="t" r="r" b="b"/>
              <a:pathLst>
                <a:path w="22342" h="45898">
                  <a:moveTo>
                    <a:pt x="11186" y="45898"/>
                  </a:moveTo>
                  <a:cubicBezTo>
                    <a:pt x="5016" y="45898"/>
                    <a:pt x="0" y="35594"/>
                    <a:pt x="0" y="22949"/>
                  </a:cubicBezTo>
                  <a:cubicBezTo>
                    <a:pt x="0" y="10305"/>
                    <a:pt x="5016" y="1"/>
                    <a:pt x="11186" y="1"/>
                  </a:cubicBezTo>
                  <a:cubicBezTo>
                    <a:pt x="17326" y="1"/>
                    <a:pt x="22341" y="10305"/>
                    <a:pt x="22341" y="22949"/>
                  </a:cubicBezTo>
                  <a:cubicBezTo>
                    <a:pt x="22341" y="35594"/>
                    <a:pt x="17326" y="45898"/>
                    <a:pt x="11186" y="45898"/>
                  </a:cubicBezTo>
                  <a:close/>
                  <a:moveTo>
                    <a:pt x="11186" y="396"/>
                  </a:moveTo>
                  <a:cubicBezTo>
                    <a:pt x="5259" y="396"/>
                    <a:pt x="426" y="10487"/>
                    <a:pt x="426" y="22949"/>
                  </a:cubicBezTo>
                  <a:cubicBezTo>
                    <a:pt x="426" y="35381"/>
                    <a:pt x="5259" y="45533"/>
                    <a:pt x="11186" y="45533"/>
                  </a:cubicBezTo>
                  <a:cubicBezTo>
                    <a:pt x="17113" y="45533"/>
                    <a:pt x="21916" y="35411"/>
                    <a:pt x="21916" y="22949"/>
                  </a:cubicBezTo>
                  <a:cubicBezTo>
                    <a:pt x="21916" y="10517"/>
                    <a:pt x="17113" y="396"/>
                    <a:pt x="11186" y="396"/>
                  </a:cubicBezTo>
                  <a:close/>
                </a:path>
              </a:pathLst>
            </a:custGeom>
            <a:solidFill>
              <a:srgbClr val="e84987"/>
            </a:solidFill>
            <a:ln w="9360">
              <a:solidFill>
                <a:srgbClr val="e84987"/>
              </a:solidFill>
              <a:round/>
            </a:ln>
          </p:spPr>
          <p:style>
            <a:lnRef idx="0"/>
            <a:fillRef idx="0"/>
            <a:effectRef idx="0"/>
            <a:fontRef idx="minor"/>
          </p:style>
        </p:sp>
        <p:sp>
          <p:nvSpPr>
            <p:cNvPr id="2553" name="CustomShape 9"/>
            <p:cNvSpPr/>
            <p:nvPr/>
          </p:nvSpPr>
          <p:spPr>
            <a:xfrm>
              <a:off x="8063280" y="288360"/>
              <a:ext cx="213480" cy="654480"/>
            </a:xfrm>
            <a:custGeom>
              <a:avLst/>
              <a:gdLst/>
              <a:ahLst/>
              <a:rect l="l" t="t" r="r" b="b"/>
              <a:pathLst>
                <a:path w="15078" h="45898">
                  <a:moveTo>
                    <a:pt x="7509" y="45898"/>
                  </a:moveTo>
                  <a:cubicBezTo>
                    <a:pt x="3284" y="45898"/>
                    <a:pt x="1" y="35837"/>
                    <a:pt x="1" y="22949"/>
                  </a:cubicBezTo>
                  <a:cubicBezTo>
                    <a:pt x="1" y="10061"/>
                    <a:pt x="3284" y="1"/>
                    <a:pt x="7509" y="1"/>
                  </a:cubicBezTo>
                  <a:cubicBezTo>
                    <a:pt x="11734" y="1"/>
                    <a:pt x="15047" y="10061"/>
                    <a:pt x="15047" y="22949"/>
                  </a:cubicBezTo>
                  <a:cubicBezTo>
                    <a:pt x="15077" y="35837"/>
                    <a:pt x="11734" y="45898"/>
                    <a:pt x="7509" y="45898"/>
                  </a:cubicBezTo>
                  <a:close/>
                  <a:moveTo>
                    <a:pt x="7509" y="396"/>
                  </a:moveTo>
                  <a:cubicBezTo>
                    <a:pt x="3557" y="396"/>
                    <a:pt x="366" y="10487"/>
                    <a:pt x="366" y="22949"/>
                  </a:cubicBezTo>
                  <a:cubicBezTo>
                    <a:pt x="366" y="35381"/>
                    <a:pt x="3557" y="45533"/>
                    <a:pt x="7509" y="45533"/>
                  </a:cubicBezTo>
                  <a:cubicBezTo>
                    <a:pt x="11460" y="45533"/>
                    <a:pt x="14652" y="35411"/>
                    <a:pt x="14652" y="22949"/>
                  </a:cubicBezTo>
                  <a:cubicBezTo>
                    <a:pt x="14652" y="10517"/>
                    <a:pt x="11460" y="396"/>
                    <a:pt x="7509" y="396"/>
                  </a:cubicBezTo>
                  <a:close/>
                </a:path>
              </a:pathLst>
            </a:custGeom>
            <a:solidFill>
              <a:srgbClr val="e84987"/>
            </a:solidFill>
            <a:ln w="9360">
              <a:solidFill>
                <a:srgbClr val="e84987"/>
              </a:solidFill>
              <a:round/>
            </a:ln>
          </p:spPr>
          <p:style>
            <a:lnRef idx="0"/>
            <a:fillRef idx="0"/>
            <a:effectRef idx="0"/>
            <a:fontRef idx="minor"/>
          </p:style>
        </p:sp>
        <p:sp>
          <p:nvSpPr>
            <p:cNvPr id="2554" name="CustomShape 10"/>
            <p:cNvSpPr/>
            <p:nvPr/>
          </p:nvSpPr>
          <p:spPr>
            <a:xfrm>
              <a:off x="8119800" y="288360"/>
              <a:ext cx="102960" cy="654480"/>
            </a:xfrm>
            <a:custGeom>
              <a:avLst/>
              <a:gdLst/>
              <a:ahLst/>
              <a:rect l="l" t="t" r="r" b="b"/>
              <a:pathLst>
                <a:path w="7357" h="45898">
                  <a:moveTo>
                    <a:pt x="3678" y="45898"/>
                  </a:moveTo>
                  <a:cubicBezTo>
                    <a:pt x="1277" y="45898"/>
                    <a:pt x="0" y="34074"/>
                    <a:pt x="0" y="22949"/>
                  </a:cubicBezTo>
                  <a:cubicBezTo>
                    <a:pt x="0" y="11824"/>
                    <a:pt x="1277" y="1"/>
                    <a:pt x="3678" y="1"/>
                  </a:cubicBezTo>
                  <a:cubicBezTo>
                    <a:pt x="6080" y="1"/>
                    <a:pt x="7356" y="11824"/>
                    <a:pt x="7356" y="22949"/>
                  </a:cubicBezTo>
                  <a:cubicBezTo>
                    <a:pt x="7356" y="34074"/>
                    <a:pt x="6019" y="45898"/>
                    <a:pt x="3678" y="45898"/>
                  </a:cubicBezTo>
                  <a:close/>
                  <a:moveTo>
                    <a:pt x="3678" y="396"/>
                  </a:moveTo>
                  <a:cubicBezTo>
                    <a:pt x="2128" y="396"/>
                    <a:pt x="396" y="9666"/>
                    <a:pt x="396" y="22949"/>
                  </a:cubicBezTo>
                  <a:cubicBezTo>
                    <a:pt x="396" y="36262"/>
                    <a:pt x="2158" y="45533"/>
                    <a:pt x="3678" y="45533"/>
                  </a:cubicBezTo>
                  <a:cubicBezTo>
                    <a:pt x="5198" y="45533"/>
                    <a:pt x="6931" y="36262"/>
                    <a:pt x="6931" y="22949"/>
                  </a:cubicBezTo>
                  <a:cubicBezTo>
                    <a:pt x="6931" y="9666"/>
                    <a:pt x="5198" y="396"/>
                    <a:pt x="3678" y="396"/>
                  </a:cubicBezTo>
                  <a:close/>
                </a:path>
              </a:pathLst>
            </a:custGeom>
            <a:solidFill>
              <a:srgbClr val="e84987"/>
            </a:solidFill>
            <a:ln w="9360">
              <a:solidFill>
                <a:srgbClr val="e84987"/>
              </a:solidFill>
              <a:round/>
            </a:ln>
          </p:spPr>
          <p:style>
            <a:lnRef idx="0"/>
            <a:fillRef idx="0"/>
            <a:effectRef idx="0"/>
            <a:fontRef idx="minor"/>
          </p:style>
        </p:sp>
        <p:sp>
          <p:nvSpPr>
            <p:cNvPr id="2555" name="CustomShape 11"/>
            <p:cNvSpPr/>
            <p:nvPr/>
          </p:nvSpPr>
          <p:spPr>
            <a:xfrm>
              <a:off x="8165160" y="291240"/>
              <a:ext cx="3240" cy="649440"/>
            </a:xfrm>
            <a:custGeom>
              <a:avLst/>
              <a:gdLst/>
              <a:ahLst/>
              <a:rect l="l" t="t" r="r" b="b"/>
              <a:pathLst>
                <a:path w="366" h="45534">
                  <a:moveTo>
                    <a:pt x="1" y="1"/>
                  </a:moveTo>
                  <a:lnTo>
                    <a:pt x="366" y="1"/>
                  </a:lnTo>
                  <a:lnTo>
                    <a:pt x="366" y="45533"/>
                  </a:lnTo>
                  <a:lnTo>
                    <a:pt x="1" y="45533"/>
                  </a:lnTo>
                  <a:close/>
                </a:path>
              </a:pathLst>
            </a:custGeom>
            <a:solidFill>
              <a:srgbClr val="e84987"/>
            </a:solidFill>
            <a:ln w="9360">
              <a:solidFill>
                <a:srgbClr val="e84987"/>
              </a:solidFill>
              <a:round/>
            </a:ln>
          </p:spPr>
          <p:style>
            <a:lnRef idx="0"/>
            <a:fillRef idx="0"/>
            <a:effectRef idx="0"/>
            <a:fontRef idx="minor"/>
          </p:style>
        </p:sp>
        <p:sp>
          <p:nvSpPr>
            <p:cNvPr id="2556" name="CustomShape 12"/>
            <p:cNvSpPr/>
            <p:nvPr/>
          </p:nvSpPr>
          <p:spPr>
            <a:xfrm>
              <a:off x="7848360" y="664200"/>
              <a:ext cx="636840" cy="3240"/>
            </a:xfrm>
            <a:custGeom>
              <a:avLst/>
              <a:gdLst/>
              <a:ahLst/>
              <a:rect l="l" t="t" r="r" b="b"/>
              <a:pathLst>
                <a:path w="44652" h="366">
                  <a:moveTo>
                    <a:pt x="0" y="0"/>
                  </a:moveTo>
                  <a:lnTo>
                    <a:pt x="44652" y="0"/>
                  </a:lnTo>
                  <a:lnTo>
                    <a:pt x="44652" y="365"/>
                  </a:lnTo>
                  <a:lnTo>
                    <a:pt x="0" y="365"/>
                  </a:lnTo>
                  <a:close/>
                </a:path>
              </a:pathLst>
            </a:custGeom>
            <a:solidFill>
              <a:srgbClr val="e84987"/>
            </a:solidFill>
            <a:ln w="9360">
              <a:solidFill>
                <a:srgbClr val="e84987"/>
              </a:solidFill>
              <a:round/>
            </a:ln>
          </p:spPr>
          <p:style>
            <a:lnRef idx="0"/>
            <a:fillRef idx="0"/>
            <a:effectRef idx="0"/>
            <a:fontRef idx="minor"/>
          </p:style>
        </p:sp>
        <p:sp>
          <p:nvSpPr>
            <p:cNvPr id="2557" name="CustomShape 13"/>
            <p:cNvSpPr/>
            <p:nvPr/>
          </p:nvSpPr>
          <p:spPr>
            <a:xfrm>
              <a:off x="7857360" y="712440"/>
              <a:ext cx="619920" cy="3600"/>
            </a:xfrm>
            <a:custGeom>
              <a:avLst/>
              <a:gdLst/>
              <a:ahLst/>
              <a:rect l="l" t="t" r="r" b="b"/>
              <a:pathLst>
                <a:path w="43467" h="396">
                  <a:moveTo>
                    <a:pt x="1" y="0"/>
                  </a:moveTo>
                  <a:lnTo>
                    <a:pt x="43467" y="0"/>
                  </a:lnTo>
                  <a:lnTo>
                    <a:pt x="43467" y="395"/>
                  </a:lnTo>
                  <a:lnTo>
                    <a:pt x="1" y="395"/>
                  </a:lnTo>
                  <a:close/>
                </a:path>
              </a:pathLst>
            </a:custGeom>
            <a:solidFill>
              <a:srgbClr val="e84987"/>
            </a:solidFill>
            <a:ln w="9360">
              <a:solidFill>
                <a:srgbClr val="e84987"/>
              </a:solidFill>
              <a:round/>
            </a:ln>
          </p:spPr>
          <p:style>
            <a:lnRef idx="0"/>
            <a:fillRef idx="0"/>
            <a:effectRef idx="0"/>
            <a:fontRef idx="minor"/>
          </p:style>
        </p:sp>
        <p:sp>
          <p:nvSpPr>
            <p:cNvPr id="2558" name="CustomShape 14"/>
            <p:cNvSpPr/>
            <p:nvPr/>
          </p:nvSpPr>
          <p:spPr>
            <a:xfrm>
              <a:off x="7877160" y="760680"/>
              <a:ext cx="578520" cy="3600"/>
            </a:xfrm>
            <a:custGeom>
              <a:avLst/>
              <a:gdLst/>
              <a:ahLst/>
              <a:rect l="l" t="t" r="r" b="b"/>
              <a:pathLst>
                <a:path w="40579" h="396">
                  <a:moveTo>
                    <a:pt x="1" y="0"/>
                  </a:moveTo>
                  <a:lnTo>
                    <a:pt x="40579" y="0"/>
                  </a:lnTo>
                  <a:lnTo>
                    <a:pt x="40579" y="395"/>
                  </a:lnTo>
                  <a:lnTo>
                    <a:pt x="1" y="395"/>
                  </a:lnTo>
                  <a:close/>
                </a:path>
              </a:pathLst>
            </a:custGeom>
            <a:solidFill>
              <a:srgbClr val="e84987"/>
            </a:solidFill>
            <a:ln w="9360">
              <a:solidFill>
                <a:srgbClr val="e84987"/>
              </a:solidFill>
              <a:round/>
            </a:ln>
          </p:spPr>
          <p:style>
            <a:lnRef idx="0"/>
            <a:fillRef idx="0"/>
            <a:effectRef idx="0"/>
            <a:fontRef idx="minor"/>
          </p:style>
        </p:sp>
        <p:sp>
          <p:nvSpPr>
            <p:cNvPr id="2559" name="CustomShape 15"/>
            <p:cNvSpPr/>
            <p:nvPr/>
          </p:nvSpPr>
          <p:spPr>
            <a:xfrm>
              <a:off x="7904880" y="803520"/>
              <a:ext cx="524520" cy="3240"/>
            </a:xfrm>
            <a:custGeom>
              <a:avLst/>
              <a:gdLst/>
              <a:ahLst/>
              <a:rect l="l" t="t" r="r" b="b"/>
              <a:pathLst>
                <a:path w="36811" h="366">
                  <a:moveTo>
                    <a:pt x="1" y="1"/>
                  </a:moveTo>
                  <a:lnTo>
                    <a:pt x="36810" y="1"/>
                  </a:lnTo>
                  <a:lnTo>
                    <a:pt x="36810" y="366"/>
                  </a:lnTo>
                  <a:lnTo>
                    <a:pt x="1" y="366"/>
                  </a:lnTo>
                  <a:close/>
                </a:path>
              </a:pathLst>
            </a:custGeom>
            <a:solidFill>
              <a:srgbClr val="e84987"/>
            </a:solidFill>
            <a:ln w="9360">
              <a:solidFill>
                <a:srgbClr val="e84987"/>
              </a:solidFill>
              <a:round/>
            </a:ln>
          </p:spPr>
          <p:style>
            <a:lnRef idx="0"/>
            <a:fillRef idx="0"/>
            <a:effectRef idx="0"/>
            <a:fontRef idx="minor"/>
          </p:style>
        </p:sp>
        <p:sp>
          <p:nvSpPr>
            <p:cNvPr id="2560" name="CustomShape 16"/>
            <p:cNvSpPr/>
            <p:nvPr/>
          </p:nvSpPr>
          <p:spPr>
            <a:xfrm>
              <a:off x="7937280" y="842400"/>
              <a:ext cx="457920" cy="3240"/>
            </a:xfrm>
            <a:custGeom>
              <a:avLst/>
              <a:gdLst/>
              <a:ahLst/>
              <a:rect l="l" t="t" r="r" b="b"/>
              <a:pathLst>
                <a:path w="32160" h="366">
                  <a:moveTo>
                    <a:pt x="1" y="0"/>
                  </a:moveTo>
                  <a:lnTo>
                    <a:pt x="32159" y="0"/>
                  </a:lnTo>
                  <a:lnTo>
                    <a:pt x="32159" y="365"/>
                  </a:lnTo>
                  <a:lnTo>
                    <a:pt x="1" y="365"/>
                  </a:lnTo>
                  <a:close/>
                </a:path>
              </a:pathLst>
            </a:custGeom>
            <a:solidFill>
              <a:srgbClr val="e84987"/>
            </a:solidFill>
            <a:ln w="9360">
              <a:solidFill>
                <a:srgbClr val="e84987"/>
              </a:solidFill>
              <a:round/>
            </a:ln>
          </p:spPr>
          <p:style>
            <a:lnRef idx="0"/>
            <a:fillRef idx="0"/>
            <a:effectRef idx="0"/>
            <a:fontRef idx="minor"/>
          </p:style>
        </p:sp>
        <p:sp>
          <p:nvSpPr>
            <p:cNvPr id="2561" name="CustomShape 17"/>
            <p:cNvSpPr/>
            <p:nvPr/>
          </p:nvSpPr>
          <p:spPr>
            <a:xfrm>
              <a:off x="7977600" y="877680"/>
              <a:ext cx="377640" cy="3600"/>
            </a:xfrm>
            <a:custGeom>
              <a:avLst/>
              <a:gdLst/>
              <a:ahLst/>
              <a:rect l="l" t="t" r="r" b="b"/>
              <a:pathLst>
                <a:path w="26537" h="396">
                  <a:moveTo>
                    <a:pt x="1" y="1"/>
                  </a:moveTo>
                  <a:lnTo>
                    <a:pt x="26536" y="1"/>
                  </a:lnTo>
                  <a:lnTo>
                    <a:pt x="26536" y="396"/>
                  </a:lnTo>
                  <a:lnTo>
                    <a:pt x="1" y="396"/>
                  </a:lnTo>
                  <a:close/>
                </a:path>
              </a:pathLst>
            </a:custGeom>
            <a:solidFill>
              <a:srgbClr val="e84987"/>
            </a:solidFill>
            <a:ln w="9360">
              <a:solidFill>
                <a:srgbClr val="e84987"/>
              </a:solidFill>
              <a:round/>
            </a:ln>
          </p:spPr>
          <p:style>
            <a:lnRef idx="0"/>
            <a:fillRef idx="0"/>
            <a:effectRef idx="0"/>
            <a:fontRef idx="minor"/>
          </p:style>
        </p:sp>
        <p:sp>
          <p:nvSpPr>
            <p:cNvPr id="2562" name="CustomShape 18"/>
            <p:cNvSpPr/>
            <p:nvPr/>
          </p:nvSpPr>
          <p:spPr>
            <a:xfrm>
              <a:off x="8022240" y="905040"/>
              <a:ext cx="289080" cy="3240"/>
            </a:xfrm>
            <a:custGeom>
              <a:avLst/>
              <a:gdLst/>
              <a:ahLst/>
              <a:rect l="l" t="t" r="r" b="b"/>
              <a:pathLst>
                <a:path w="20366" h="366">
                  <a:moveTo>
                    <a:pt x="1" y="0"/>
                  </a:moveTo>
                  <a:lnTo>
                    <a:pt x="20366" y="0"/>
                  </a:lnTo>
                  <a:lnTo>
                    <a:pt x="20366" y="365"/>
                  </a:lnTo>
                  <a:lnTo>
                    <a:pt x="1" y="365"/>
                  </a:lnTo>
                  <a:close/>
                </a:path>
              </a:pathLst>
            </a:custGeom>
            <a:solidFill>
              <a:srgbClr val="e84987"/>
            </a:solidFill>
            <a:ln w="9360">
              <a:solidFill>
                <a:srgbClr val="e84987"/>
              </a:solidFill>
              <a:round/>
            </a:ln>
          </p:spPr>
          <p:style>
            <a:lnRef idx="0"/>
            <a:fillRef idx="0"/>
            <a:effectRef idx="0"/>
            <a:fontRef idx="minor"/>
          </p:style>
        </p:sp>
        <p:sp>
          <p:nvSpPr>
            <p:cNvPr id="2563" name="CustomShape 19"/>
            <p:cNvSpPr/>
            <p:nvPr/>
          </p:nvSpPr>
          <p:spPr>
            <a:xfrm>
              <a:off x="7842240" y="618120"/>
              <a:ext cx="650520" cy="3240"/>
            </a:xfrm>
            <a:custGeom>
              <a:avLst/>
              <a:gdLst/>
              <a:ahLst/>
              <a:rect l="l" t="t" r="r" b="b"/>
              <a:pathLst>
                <a:path w="45625" h="366">
                  <a:moveTo>
                    <a:pt x="1" y="0"/>
                  </a:moveTo>
                  <a:lnTo>
                    <a:pt x="45625" y="0"/>
                  </a:lnTo>
                  <a:lnTo>
                    <a:pt x="45625" y="365"/>
                  </a:lnTo>
                  <a:lnTo>
                    <a:pt x="1" y="365"/>
                  </a:lnTo>
                  <a:close/>
                </a:path>
              </a:pathLst>
            </a:custGeom>
            <a:solidFill>
              <a:srgbClr val="e84987"/>
            </a:solidFill>
            <a:ln w="9360">
              <a:solidFill>
                <a:srgbClr val="e84987"/>
              </a:solidFill>
              <a:round/>
            </a:ln>
          </p:spPr>
          <p:style>
            <a:lnRef idx="0"/>
            <a:fillRef idx="0"/>
            <a:effectRef idx="0"/>
            <a:fontRef idx="minor"/>
          </p:style>
        </p:sp>
        <p:sp>
          <p:nvSpPr>
            <p:cNvPr id="2564" name="CustomShape 20"/>
            <p:cNvSpPr/>
            <p:nvPr/>
          </p:nvSpPr>
          <p:spPr>
            <a:xfrm>
              <a:off x="7848360" y="568080"/>
              <a:ext cx="636840" cy="3240"/>
            </a:xfrm>
            <a:custGeom>
              <a:avLst/>
              <a:gdLst/>
              <a:ahLst/>
              <a:rect l="l" t="t" r="r" b="b"/>
              <a:pathLst>
                <a:path w="44652" h="366">
                  <a:moveTo>
                    <a:pt x="0" y="1"/>
                  </a:moveTo>
                  <a:lnTo>
                    <a:pt x="44652" y="1"/>
                  </a:lnTo>
                  <a:lnTo>
                    <a:pt x="44652" y="366"/>
                  </a:lnTo>
                  <a:lnTo>
                    <a:pt x="0" y="366"/>
                  </a:lnTo>
                  <a:close/>
                </a:path>
              </a:pathLst>
            </a:custGeom>
            <a:solidFill>
              <a:srgbClr val="e84987"/>
            </a:solidFill>
            <a:ln w="9360">
              <a:solidFill>
                <a:srgbClr val="e84987"/>
              </a:solidFill>
              <a:round/>
            </a:ln>
          </p:spPr>
          <p:style>
            <a:lnRef idx="0"/>
            <a:fillRef idx="0"/>
            <a:effectRef idx="0"/>
            <a:fontRef idx="minor"/>
          </p:style>
        </p:sp>
        <p:sp>
          <p:nvSpPr>
            <p:cNvPr id="2565" name="CustomShape 21"/>
            <p:cNvSpPr/>
            <p:nvPr/>
          </p:nvSpPr>
          <p:spPr>
            <a:xfrm>
              <a:off x="7857360" y="519480"/>
              <a:ext cx="619920" cy="3600"/>
            </a:xfrm>
            <a:custGeom>
              <a:avLst/>
              <a:gdLst/>
              <a:ahLst/>
              <a:rect l="l" t="t" r="r" b="b"/>
              <a:pathLst>
                <a:path w="43467" h="396">
                  <a:moveTo>
                    <a:pt x="1" y="1"/>
                  </a:moveTo>
                  <a:lnTo>
                    <a:pt x="43467" y="1"/>
                  </a:lnTo>
                  <a:lnTo>
                    <a:pt x="43467" y="396"/>
                  </a:lnTo>
                  <a:lnTo>
                    <a:pt x="1" y="396"/>
                  </a:lnTo>
                  <a:close/>
                </a:path>
              </a:pathLst>
            </a:custGeom>
            <a:solidFill>
              <a:srgbClr val="e84987"/>
            </a:solidFill>
            <a:ln w="9360">
              <a:solidFill>
                <a:srgbClr val="e84987"/>
              </a:solidFill>
              <a:round/>
            </a:ln>
          </p:spPr>
          <p:style>
            <a:lnRef idx="0"/>
            <a:fillRef idx="0"/>
            <a:effectRef idx="0"/>
            <a:fontRef idx="minor"/>
          </p:style>
        </p:sp>
        <p:sp>
          <p:nvSpPr>
            <p:cNvPr id="2566" name="CustomShape 22"/>
            <p:cNvSpPr/>
            <p:nvPr/>
          </p:nvSpPr>
          <p:spPr>
            <a:xfrm>
              <a:off x="7877160" y="471240"/>
              <a:ext cx="578520" cy="3600"/>
            </a:xfrm>
            <a:custGeom>
              <a:avLst/>
              <a:gdLst/>
              <a:ahLst/>
              <a:rect l="l" t="t" r="r" b="b"/>
              <a:pathLst>
                <a:path w="40579" h="396">
                  <a:moveTo>
                    <a:pt x="1" y="1"/>
                  </a:moveTo>
                  <a:lnTo>
                    <a:pt x="40579" y="1"/>
                  </a:lnTo>
                  <a:lnTo>
                    <a:pt x="40579" y="396"/>
                  </a:lnTo>
                  <a:lnTo>
                    <a:pt x="1" y="396"/>
                  </a:lnTo>
                  <a:close/>
                </a:path>
              </a:pathLst>
            </a:custGeom>
            <a:solidFill>
              <a:srgbClr val="e84987"/>
            </a:solidFill>
            <a:ln w="9360">
              <a:solidFill>
                <a:srgbClr val="e84987"/>
              </a:solidFill>
              <a:round/>
            </a:ln>
          </p:spPr>
          <p:style>
            <a:lnRef idx="0"/>
            <a:fillRef idx="0"/>
            <a:effectRef idx="0"/>
            <a:fontRef idx="minor"/>
          </p:style>
        </p:sp>
        <p:sp>
          <p:nvSpPr>
            <p:cNvPr id="2567" name="CustomShape 23"/>
            <p:cNvSpPr/>
            <p:nvPr/>
          </p:nvSpPr>
          <p:spPr>
            <a:xfrm>
              <a:off x="7904880" y="428400"/>
              <a:ext cx="524520" cy="3600"/>
            </a:xfrm>
            <a:custGeom>
              <a:avLst/>
              <a:gdLst/>
              <a:ahLst/>
              <a:rect l="l" t="t" r="r" b="b"/>
              <a:pathLst>
                <a:path w="36811" h="397">
                  <a:moveTo>
                    <a:pt x="1" y="1"/>
                  </a:moveTo>
                  <a:lnTo>
                    <a:pt x="36810" y="1"/>
                  </a:lnTo>
                  <a:lnTo>
                    <a:pt x="36810" y="396"/>
                  </a:lnTo>
                  <a:lnTo>
                    <a:pt x="1" y="396"/>
                  </a:lnTo>
                  <a:close/>
                </a:path>
              </a:pathLst>
            </a:custGeom>
            <a:solidFill>
              <a:srgbClr val="e84987"/>
            </a:solidFill>
            <a:ln w="9360">
              <a:solidFill>
                <a:srgbClr val="e84987"/>
              </a:solidFill>
              <a:round/>
            </a:ln>
          </p:spPr>
          <p:style>
            <a:lnRef idx="0"/>
            <a:fillRef idx="0"/>
            <a:effectRef idx="0"/>
            <a:fontRef idx="minor"/>
          </p:style>
        </p:sp>
        <p:sp>
          <p:nvSpPr>
            <p:cNvPr id="2568" name="CustomShape 24"/>
            <p:cNvSpPr/>
            <p:nvPr/>
          </p:nvSpPr>
          <p:spPr>
            <a:xfrm>
              <a:off x="7937280" y="389520"/>
              <a:ext cx="457920" cy="3600"/>
            </a:xfrm>
            <a:custGeom>
              <a:avLst/>
              <a:gdLst/>
              <a:ahLst/>
              <a:rect l="l" t="t" r="r" b="b"/>
              <a:pathLst>
                <a:path w="32160" h="396">
                  <a:moveTo>
                    <a:pt x="1" y="0"/>
                  </a:moveTo>
                  <a:lnTo>
                    <a:pt x="32159" y="0"/>
                  </a:lnTo>
                  <a:lnTo>
                    <a:pt x="32159" y="395"/>
                  </a:lnTo>
                  <a:lnTo>
                    <a:pt x="1" y="395"/>
                  </a:lnTo>
                  <a:close/>
                </a:path>
              </a:pathLst>
            </a:custGeom>
            <a:solidFill>
              <a:srgbClr val="e84987"/>
            </a:solidFill>
            <a:ln w="9360">
              <a:solidFill>
                <a:srgbClr val="e84987"/>
              </a:solidFill>
              <a:round/>
            </a:ln>
          </p:spPr>
          <p:style>
            <a:lnRef idx="0"/>
            <a:fillRef idx="0"/>
            <a:effectRef idx="0"/>
            <a:fontRef idx="minor"/>
          </p:style>
        </p:sp>
        <p:sp>
          <p:nvSpPr>
            <p:cNvPr id="2569" name="CustomShape 25"/>
            <p:cNvSpPr/>
            <p:nvPr/>
          </p:nvSpPr>
          <p:spPr>
            <a:xfrm>
              <a:off x="7977600" y="354240"/>
              <a:ext cx="377640" cy="3600"/>
            </a:xfrm>
            <a:custGeom>
              <a:avLst/>
              <a:gdLst/>
              <a:ahLst/>
              <a:rect l="l" t="t" r="r" b="b"/>
              <a:pathLst>
                <a:path w="26537" h="396">
                  <a:moveTo>
                    <a:pt x="1" y="0"/>
                  </a:moveTo>
                  <a:lnTo>
                    <a:pt x="26536" y="0"/>
                  </a:lnTo>
                  <a:lnTo>
                    <a:pt x="26536" y="395"/>
                  </a:lnTo>
                  <a:lnTo>
                    <a:pt x="1" y="395"/>
                  </a:lnTo>
                  <a:close/>
                </a:path>
              </a:pathLst>
            </a:custGeom>
            <a:solidFill>
              <a:srgbClr val="e84987"/>
            </a:solidFill>
            <a:ln w="9360">
              <a:solidFill>
                <a:srgbClr val="e84987"/>
              </a:solidFill>
              <a:round/>
            </a:ln>
          </p:spPr>
          <p:style>
            <a:lnRef idx="0"/>
            <a:fillRef idx="0"/>
            <a:effectRef idx="0"/>
            <a:fontRef idx="minor"/>
          </p:style>
        </p:sp>
        <p:sp>
          <p:nvSpPr>
            <p:cNvPr id="2570" name="CustomShape 26"/>
            <p:cNvSpPr/>
            <p:nvPr/>
          </p:nvSpPr>
          <p:spPr>
            <a:xfrm>
              <a:off x="8022240" y="327240"/>
              <a:ext cx="289080" cy="3240"/>
            </a:xfrm>
            <a:custGeom>
              <a:avLst/>
              <a:gdLst/>
              <a:ahLst/>
              <a:rect l="l" t="t" r="r" b="b"/>
              <a:pathLst>
                <a:path w="20366" h="366">
                  <a:moveTo>
                    <a:pt x="1" y="1"/>
                  </a:moveTo>
                  <a:lnTo>
                    <a:pt x="20366" y="1"/>
                  </a:lnTo>
                  <a:lnTo>
                    <a:pt x="20366" y="365"/>
                  </a:lnTo>
                  <a:lnTo>
                    <a:pt x="1" y="365"/>
                  </a:lnTo>
                  <a:close/>
                </a:path>
              </a:pathLst>
            </a:custGeom>
            <a:solidFill>
              <a:srgbClr val="e84987"/>
            </a:solidFill>
            <a:ln w="9360">
              <a:solidFill>
                <a:srgbClr val="e84987"/>
              </a:solidFill>
              <a:round/>
            </a:ln>
          </p:spPr>
          <p:style>
            <a:lnRef idx="0"/>
            <a:fillRef idx="0"/>
            <a:effectRef idx="0"/>
            <a:fontRef idx="minor"/>
          </p:style>
        </p:sp>
      </p:grpSp>
      <p:sp>
        <p:nvSpPr>
          <p:cNvPr id="2571" name="CustomShape 27"/>
          <p:cNvSpPr/>
          <p:nvPr/>
        </p:nvSpPr>
        <p:spPr>
          <a:xfrm>
            <a:off x="525960" y="4341960"/>
            <a:ext cx="481320" cy="409320"/>
          </a:xfrm>
          <a:prstGeom prst="roundRect">
            <a:avLst>
              <a:gd name="adj" fmla="val 16667"/>
            </a:avLst>
          </a:prstGeom>
          <a:noFill/>
          <a:ln w="28440">
            <a:solidFill>
              <a:srgbClr val="84bde7"/>
            </a:solidFill>
            <a:round/>
          </a:ln>
        </p:spPr>
        <p:style>
          <a:lnRef idx="0"/>
          <a:fillRef idx="0"/>
          <a:effectRef idx="0"/>
          <a:fontRef idx="minor"/>
        </p:style>
      </p:sp>
      <p:sp>
        <p:nvSpPr>
          <p:cNvPr id="2572" name="CustomShape 28"/>
          <p:cNvSpPr/>
          <p:nvPr/>
        </p:nvSpPr>
        <p:spPr>
          <a:xfrm>
            <a:off x="576360" y="4341960"/>
            <a:ext cx="575280" cy="409320"/>
          </a:xfrm>
          <a:prstGeom prst="rect">
            <a:avLst/>
          </a:prstGeom>
          <a:noFill/>
          <a:ln>
            <a:noFill/>
          </a:ln>
        </p:spPr>
        <p:style>
          <a:lnRef idx="0"/>
          <a:fillRef idx="0"/>
          <a:effectRef idx="0"/>
          <a:fontRef idx="minor"/>
        </p:style>
        <p:txBody>
          <a:bodyPr lIns="90000" rIns="90000" tIns="45000" bIns="45000" anchor="ctr">
            <a:noAutofit/>
          </a:bodyPr>
          <a:p>
            <a:pPr>
              <a:lnSpc>
                <a:spcPct val="100000"/>
              </a:lnSpc>
            </a:pPr>
            <a:r>
              <a:rPr b="0" lang="fr-FR" sz="1800" spc="-1" strike="noStrike">
                <a:solidFill>
                  <a:srgbClr val="ffffff"/>
                </a:solidFill>
                <a:latin typeface="Arial"/>
                <a:ea typeface="DejaVu Sans"/>
              </a:rPr>
              <a:t>14</a:t>
            </a:r>
            <a:endParaRPr b="0" lang="fr-FR" sz="1800" spc="-1" strike="noStrike">
              <a:latin typeface="Arial"/>
            </a:endParaRPr>
          </a:p>
        </p:txBody>
      </p:sp>
      <p:pic>
        <p:nvPicPr>
          <p:cNvPr id="2573" name="" descr=""/>
          <p:cNvPicPr/>
          <p:nvPr/>
        </p:nvPicPr>
        <p:blipFill>
          <a:blip r:embed="rId1"/>
          <a:stretch/>
        </p:blipFill>
        <p:spPr>
          <a:xfrm>
            <a:off x="720000" y="3168000"/>
            <a:ext cx="951840" cy="792000"/>
          </a:xfrm>
          <a:prstGeom prst="rect">
            <a:avLst/>
          </a:prstGeom>
          <a:ln>
            <a:noFill/>
          </a:ln>
        </p:spPr>
      </p:pic>
      <p:pic>
        <p:nvPicPr>
          <p:cNvPr id="2574" name="" descr=""/>
          <p:cNvPicPr/>
          <p:nvPr/>
        </p:nvPicPr>
        <p:blipFill>
          <a:blip r:embed="rId2"/>
          <a:stretch/>
        </p:blipFill>
        <p:spPr>
          <a:xfrm>
            <a:off x="6638760" y="1284480"/>
            <a:ext cx="1857240" cy="766080"/>
          </a:xfrm>
          <a:prstGeom prst="rect">
            <a:avLst/>
          </a:prstGeom>
          <a:ln>
            <a:noFill/>
          </a:ln>
        </p:spPr>
      </p:pic>
      <p:pic>
        <p:nvPicPr>
          <p:cNvPr id="2575" name="" descr=""/>
          <p:cNvPicPr/>
          <p:nvPr/>
        </p:nvPicPr>
        <p:blipFill>
          <a:blip r:embed="rId3"/>
          <a:stretch/>
        </p:blipFill>
        <p:spPr>
          <a:xfrm>
            <a:off x="6696000" y="2088000"/>
            <a:ext cx="1800000" cy="729720"/>
          </a:xfrm>
          <a:prstGeom prst="rect">
            <a:avLst/>
          </a:prstGeom>
          <a:ln>
            <a:noFill/>
          </a:ln>
        </p:spPr>
      </p:pic>
      <p:pic>
        <p:nvPicPr>
          <p:cNvPr id="2576" name="" descr=""/>
          <p:cNvPicPr/>
          <p:nvPr/>
        </p:nvPicPr>
        <p:blipFill>
          <a:blip r:embed="rId4"/>
          <a:stretch/>
        </p:blipFill>
        <p:spPr>
          <a:xfrm>
            <a:off x="576000" y="2160000"/>
            <a:ext cx="1368000" cy="866520"/>
          </a:xfrm>
          <a:prstGeom prst="rect">
            <a:avLst/>
          </a:prstGeom>
          <a:ln>
            <a:noFill/>
          </a:ln>
        </p:spPr>
      </p:pic>
      <p:pic>
        <p:nvPicPr>
          <p:cNvPr id="2577" name="" descr=""/>
          <p:cNvPicPr/>
          <p:nvPr/>
        </p:nvPicPr>
        <p:blipFill>
          <a:blip r:embed="rId5"/>
          <a:stretch/>
        </p:blipFill>
        <p:spPr>
          <a:xfrm>
            <a:off x="2664000" y="3670560"/>
            <a:ext cx="936000" cy="1009440"/>
          </a:xfrm>
          <a:prstGeom prst="rect">
            <a:avLst/>
          </a:prstGeom>
          <a:ln>
            <a:noFill/>
          </a:ln>
        </p:spPr>
      </p:pic>
      <p:pic>
        <p:nvPicPr>
          <p:cNvPr id="2578" name="" descr=""/>
          <p:cNvPicPr/>
          <p:nvPr/>
        </p:nvPicPr>
        <p:blipFill>
          <a:blip r:embed="rId6"/>
          <a:stretch/>
        </p:blipFill>
        <p:spPr>
          <a:xfrm>
            <a:off x="4232880" y="3672000"/>
            <a:ext cx="879120" cy="1009440"/>
          </a:xfrm>
          <a:prstGeom prst="rect">
            <a:avLst/>
          </a:prstGeom>
          <a:ln>
            <a:noFill/>
          </a:ln>
        </p:spPr>
      </p:pic>
      <p:pic>
        <p:nvPicPr>
          <p:cNvPr id="2579" name="" descr=""/>
          <p:cNvPicPr/>
          <p:nvPr/>
        </p:nvPicPr>
        <p:blipFill>
          <a:blip r:embed="rId7"/>
          <a:stretch/>
        </p:blipFill>
        <p:spPr>
          <a:xfrm>
            <a:off x="5616000" y="3672000"/>
            <a:ext cx="936000" cy="1008000"/>
          </a:xfrm>
          <a:prstGeom prst="rect">
            <a:avLst/>
          </a:prstGeom>
          <a:ln>
            <a:noFill/>
          </a:ln>
        </p:spPr>
      </p:pic>
      <p:sp>
        <p:nvSpPr>
          <p:cNvPr id="2580" name="CustomShape 29"/>
          <p:cNvSpPr/>
          <p:nvPr/>
        </p:nvSpPr>
        <p:spPr>
          <a:xfrm>
            <a:off x="3744000" y="2088000"/>
            <a:ext cx="1440000" cy="1008000"/>
          </a:xfrm>
          <a:prstGeom prst="rect">
            <a:avLst/>
          </a:prstGeom>
          <a:solidFill>
            <a:srgbClr val="ffffff"/>
          </a:solidFill>
          <a:ln>
            <a:solidFill>
              <a:srgbClr val="ffffff"/>
            </a:solidFill>
          </a:ln>
        </p:spPr>
        <p:style>
          <a:lnRef idx="0"/>
          <a:fillRef idx="0"/>
          <a:effectRef idx="0"/>
          <a:fontRef idx="minor"/>
        </p:style>
      </p:sp>
      <p:pic>
        <p:nvPicPr>
          <p:cNvPr id="2581" name="" descr=""/>
          <p:cNvPicPr/>
          <p:nvPr/>
        </p:nvPicPr>
        <p:blipFill>
          <a:blip r:embed="rId8"/>
          <a:stretch/>
        </p:blipFill>
        <p:spPr>
          <a:xfrm>
            <a:off x="3744000" y="2088000"/>
            <a:ext cx="1440000" cy="1008000"/>
          </a:xfrm>
          <a:prstGeom prst="rect">
            <a:avLst/>
          </a:prstGeom>
          <a:ln>
            <a:noFill/>
          </a:ln>
        </p:spPr>
      </p:pic>
      <p:pic>
        <p:nvPicPr>
          <p:cNvPr id="2582" name="" descr=""/>
          <p:cNvPicPr/>
          <p:nvPr/>
        </p:nvPicPr>
        <p:blipFill>
          <a:blip r:embed="rId9"/>
          <a:stretch/>
        </p:blipFill>
        <p:spPr>
          <a:xfrm>
            <a:off x="2880000" y="1296000"/>
            <a:ext cx="3096000" cy="562320"/>
          </a:xfrm>
          <a:prstGeom prst="rect">
            <a:avLst/>
          </a:prstGeom>
          <a:ln>
            <a:noFill/>
          </a:ln>
        </p:spPr>
      </p:pic>
      <p:pic>
        <p:nvPicPr>
          <p:cNvPr id="2583" name="" descr=""/>
          <p:cNvPicPr/>
          <p:nvPr/>
        </p:nvPicPr>
        <p:blipFill>
          <a:blip r:embed="rId10"/>
          <a:stretch/>
        </p:blipFill>
        <p:spPr>
          <a:xfrm>
            <a:off x="576000" y="1296000"/>
            <a:ext cx="1872000" cy="696240"/>
          </a:xfrm>
          <a:prstGeom prst="rect">
            <a:avLst/>
          </a:prstGeom>
          <a:ln>
            <a:noFill/>
          </a:ln>
        </p:spPr>
      </p:pic>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84" name="CustomShape 1"/>
          <p:cNvSpPr/>
          <p:nvPr/>
        </p:nvSpPr>
        <p:spPr>
          <a:xfrm>
            <a:off x="1296000" y="216000"/>
            <a:ext cx="6543720" cy="799560"/>
          </a:xfrm>
          <a:prstGeom prst="rect">
            <a:avLst/>
          </a:prstGeom>
          <a:noFill/>
          <a:ln>
            <a:noFill/>
          </a:ln>
        </p:spPr>
        <p:style>
          <a:lnRef idx="0"/>
          <a:fillRef idx="0"/>
          <a:effectRef idx="0"/>
          <a:fontRef idx="minor"/>
        </p:style>
        <p:txBody>
          <a:bodyPr lIns="90000" rIns="90000" tIns="91440" bIns="91440" anchor="ctr">
            <a:noAutofit/>
          </a:bodyPr>
          <a:p>
            <a:pPr algn="ctr">
              <a:lnSpc>
                <a:spcPct val="100000"/>
              </a:lnSpc>
              <a:spcBef>
                <a:spcPts val="567"/>
              </a:spcBef>
              <a:spcAft>
                <a:spcPts val="567"/>
              </a:spcAft>
              <a:tabLst>
                <a:tab algn="l" pos="0"/>
              </a:tabLst>
            </a:pPr>
            <a:r>
              <a:rPr b="1" lang="en" sz="2500" spc="-1" strike="noStrike">
                <a:solidFill>
                  <a:srgbClr val="e84987"/>
                </a:solidFill>
                <a:latin typeface="Orbitron"/>
                <a:ea typeface="Assistant Medium"/>
              </a:rPr>
              <a:t>Choix techniques: A</a:t>
            </a:r>
            <a:r>
              <a:rPr b="1" lang="en" sz="1800" spc="-1" strike="noStrike">
                <a:solidFill>
                  <a:srgbClr val="e84987"/>
                </a:solidFill>
                <a:latin typeface="Orbitron"/>
                <a:ea typeface="Assistant Medium"/>
              </a:rPr>
              <a:t>pplication Web</a:t>
            </a:r>
            <a:endParaRPr b="0" lang="fr-FR" sz="1800" spc="-1" strike="noStrike">
              <a:solidFill>
                <a:srgbClr val="e84987"/>
              </a:solidFill>
              <a:latin typeface="Arial"/>
            </a:endParaRPr>
          </a:p>
        </p:txBody>
      </p:sp>
      <p:sp>
        <p:nvSpPr>
          <p:cNvPr id="2585" name="CustomShape 2"/>
          <p:cNvSpPr/>
          <p:nvPr/>
        </p:nvSpPr>
        <p:spPr>
          <a:xfrm>
            <a:off x="8119440" y="4359960"/>
            <a:ext cx="299520" cy="336600"/>
          </a:xfrm>
          <a:custGeom>
            <a:avLst/>
            <a:gdLst/>
            <a:ahLst/>
            <a:rect l="l" t="t" r="r" b="b"/>
            <a:pathLst>
              <a:path w="22575" h="25327">
                <a:moveTo>
                  <a:pt x="10186" y="0"/>
                </a:moveTo>
                <a:lnTo>
                  <a:pt x="8259" y="1927"/>
                </a:lnTo>
                <a:lnTo>
                  <a:pt x="17344" y="11012"/>
                </a:lnTo>
                <a:lnTo>
                  <a:pt x="0" y="11012"/>
                </a:lnTo>
                <a:lnTo>
                  <a:pt x="0" y="13764"/>
                </a:lnTo>
                <a:lnTo>
                  <a:pt x="17344" y="13764"/>
                </a:lnTo>
                <a:lnTo>
                  <a:pt x="8259" y="23124"/>
                </a:lnTo>
                <a:lnTo>
                  <a:pt x="10186" y="25327"/>
                </a:lnTo>
                <a:lnTo>
                  <a:pt x="22574" y="12388"/>
                </a:lnTo>
                <a:lnTo>
                  <a:pt x="10186" y="0"/>
                </a:lnTo>
                <a:close/>
              </a:path>
            </a:pathLst>
          </a:custGeom>
          <a:solidFill>
            <a:srgbClr val="e84987"/>
          </a:solidFill>
          <a:ln>
            <a:noFill/>
          </a:ln>
        </p:spPr>
        <p:style>
          <a:lnRef idx="0"/>
          <a:fillRef idx="0"/>
          <a:effectRef idx="0"/>
          <a:fontRef idx="minor"/>
        </p:style>
      </p:sp>
      <p:grpSp>
        <p:nvGrpSpPr>
          <p:cNvPr id="2586" name="Group 3"/>
          <p:cNvGrpSpPr/>
          <p:nvPr/>
        </p:nvGrpSpPr>
        <p:grpSpPr>
          <a:xfrm>
            <a:off x="7839720" y="288360"/>
            <a:ext cx="654480" cy="654480"/>
            <a:chOff x="7839720" y="288360"/>
            <a:chExt cx="654480" cy="654480"/>
          </a:xfrm>
        </p:grpSpPr>
        <p:sp>
          <p:nvSpPr>
            <p:cNvPr id="2587" name="CustomShape 4"/>
            <p:cNvSpPr/>
            <p:nvPr/>
          </p:nvSpPr>
          <p:spPr>
            <a:xfrm>
              <a:off x="7839720" y="288360"/>
              <a:ext cx="654480" cy="654480"/>
            </a:xfrm>
            <a:custGeom>
              <a:avLst/>
              <a:gdLst/>
              <a:ahLst/>
              <a:rect l="l" t="t" r="r" b="b"/>
              <a:pathLst>
                <a:path w="45899" h="45898">
                  <a:moveTo>
                    <a:pt x="22949" y="45898"/>
                  </a:moveTo>
                  <a:cubicBezTo>
                    <a:pt x="10305" y="45898"/>
                    <a:pt x="1" y="35594"/>
                    <a:pt x="1" y="22949"/>
                  </a:cubicBezTo>
                  <a:cubicBezTo>
                    <a:pt x="1" y="10305"/>
                    <a:pt x="10305" y="1"/>
                    <a:pt x="22949" y="1"/>
                  </a:cubicBezTo>
                  <a:cubicBezTo>
                    <a:pt x="35594" y="1"/>
                    <a:pt x="45898" y="10305"/>
                    <a:pt x="45898" y="22949"/>
                  </a:cubicBezTo>
                  <a:cubicBezTo>
                    <a:pt x="45898" y="35594"/>
                    <a:pt x="35594" y="45898"/>
                    <a:pt x="22949" y="45898"/>
                  </a:cubicBezTo>
                  <a:close/>
                  <a:moveTo>
                    <a:pt x="22949" y="396"/>
                  </a:moveTo>
                  <a:cubicBezTo>
                    <a:pt x="10517" y="396"/>
                    <a:pt x="365" y="10487"/>
                    <a:pt x="365" y="22949"/>
                  </a:cubicBezTo>
                  <a:cubicBezTo>
                    <a:pt x="365" y="35381"/>
                    <a:pt x="10487" y="45533"/>
                    <a:pt x="22949" y="45533"/>
                  </a:cubicBezTo>
                  <a:cubicBezTo>
                    <a:pt x="35381" y="45533"/>
                    <a:pt x="45503" y="35411"/>
                    <a:pt x="45503" y="22949"/>
                  </a:cubicBezTo>
                  <a:cubicBezTo>
                    <a:pt x="45503" y="10517"/>
                    <a:pt x="35412" y="396"/>
                    <a:pt x="22949" y="396"/>
                  </a:cubicBezTo>
                  <a:close/>
                </a:path>
              </a:pathLst>
            </a:custGeom>
            <a:solidFill>
              <a:srgbClr val="e84987"/>
            </a:solidFill>
            <a:ln w="9360">
              <a:solidFill>
                <a:srgbClr val="e84987"/>
              </a:solidFill>
              <a:round/>
            </a:ln>
          </p:spPr>
          <p:style>
            <a:lnRef idx="0"/>
            <a:fillRef idx="0"/>
            <a:effectRef idx="0"/>
            <a:fontRef idx="minor"/>
          </p:style>
        </p:sp>
        <p:sp>
          <p:nvSpPr>
            <p:cNvPr id="2588" name="CustomShape 5"/>
            <p:cNvSpPr/>
            <p:nvPr/>
          </p:nvSpPr>
          <p:spPr>
            <a:xfrm>
              <a:off x="7839720" y="288360"/>
              <a:ext cx="654480" cy="654480"/>
            </a:xfrm>
            <a:custGeom>
              <a:avLst/>
              <a:gdLst/>
              <a:ahLst/>
              <a:rect l="l" t="t" r="r" b="b"/>
              <a:pathLst>
                <a:path w="45899" h="45898">
                  <a:moveTo>
                    <a:pt x="22949" y="45898"/>
                  </a:moveTo>
                  <a:cubicBezTo>
                    <a:pt x="10305" y="45898"/>
                    <a:pt x="1" y="35594"/>
                    <a:pt x="1" y="22949"/>
                  </a:cubicBezTo>
                  <a:cubicBezTo>
                    <a:pt x="1" y="10305"/>
                    <a:pt x="10305" y="1"/>
                    <a:pt x="22949" y="1"/>
                  </a:cubicBezTo>
                  <a:cubicBezTo>
                    <a:pt x="35594" y="1"/>
                    <a:pt x="45898" y="10305"/>
                    <a:pt x="45898" y="22949"/>
                  </a:cubicBezTo>
                  <a:cubicBezTo>
                    <a:pt x="45898" y="35594"/>
                    <a:pt x="35594" y="45898"/>
                    <a:pt x="22949" y="45898"/>
                  </a:cubicBezTo>
                  <a:close/>
                  <a:moveTo>
                    <a:pt x="22949" y="396"/>
                  </a:moveTo>
                  <a:cubicBezTo>
                    <a:pt x="10517" y="396"/>
                    <a:pt x="365" y="10487"/>
                    <a:pt x="365" y="22949"/>
                  </a:cubicBezTo>
                  <a:cubicBezTo>
                    <a:pt x="365" y="35381"/>
                    <a:pt x="10487" y="45533"/>
                    <a:pt x="22949" y="45533"/>
                  </a:cubicBezTo>
                  <a:cubicBezTo>
                    <a:pt x="35381" y="45533"/>
                    <a:pt x="45503" y="35411"/>
                    <a:pt x="45503" y="22949"/>
                  </a:cubicBezTo>
                  <a:cubicBezTo>
                    <a:pt x="45503" y="10517"/>
                    <a:pt x="35412" y="396"/>
                    <a:pt x="22949" y="396"/>
                  </a:cubicBezTo>
                  <a:close/>
                </a:path>
              </a:pathLst>
            </a:custGeom>
            <a:solidFill>
              <a:srgbClr val="e84987"/>
            </a:solidFill>
            <a:ln w="9360">
              <a:solidFill>
                <a:srgbClr val="e84987"/>
              </a:solidFill>
              <a:round/>
            </a:ln>
          </p:spPr>
          <p:style>
            <a:lnRef idx="0"/>
            <a:fillRef idx="0"/>
            <a:effectRef idx="0"/>
            <a:fontRef idx="minor"/>
          </p:style>
        </p:sp>
        <p:sp>
          <p:nvSpPr>
            <p:cNvPr id="2589" name="CustomShape 6"/>
            <p:cNvSpPr/>
            <p:nvPr/>
          </p:nvSpPr>
          <p:spPr>
            <a:xfrm>
              <a:off x="7904520" y="288360"/>
              <a:ext cx="526320" cy="654480"/>
            </a:xfrm>
            <a:custGeom>
              <a:avLst/>
              <a:gdLst/>
              <a:ahLst/>
              <a:rect l="l" t="t" r="r" b="b"/>
              <a:pathLst>
                <a:path w="36932" h="45898">
                  <a:moveTo>
                    <a:pt x="18451" y="45898"/>
                  </a:moveTo>
                  <a:cubicBezTo>
                    <a:pt x="8268" y="45898"/>
                    <a:pt x="1" y="35594"/>
                    <a:pt x="1" y="22949"/>
                  </a:cubicBezTo>
                  <a:cubicBezTo>
                    <a:pt x="1" y="10305"/>
                    <a:pt x="8268" y="1"/>
                    <a:pt x="18451" y="1"/>
                  </a:cubicBezTo>
                  <a:cubicBezTo>
                    <a:pt x="28633" y="1"/>
                    <a:pt x="36931" y="10305"/>
                    <a:pt x="36931" y="22949"/>
                  </a:cubicBezTo>
                  <a:cubicBezTo>
                    <a:pt x="36931" y="35594"/>
                    <a:pt x="28633" y="45898"/>
                    <a:pt x="18451" y="45898"/>
                  </a:cubicBezTo>
                  <a:close/>
                  <a:moveTo>
                    <a:pt x="18451" y="396"/>
                  </a:moveTo>
                  <a:cubicBezTo>
                    <a:pt x="8481" y="396"/>
                    <a:pt x="365" y="10487"/>
                    <a:pt x="365" y="22949"/>
                  </a:cubicBezTo>
                  <a:cubicBezTo>
                    <a:pt x="365" y="35381"/>
                    <a:pt x="8451" y="45533"/>
                    <a:pt x="18451" y="45533"/>
                  </a:cubicBezTo>
                  <a:cubicBezTo>
                    <a:pt x="28420" y="45533"/>
                    <a:pt x="36536" y="35411"/>
                    <a:pt x="36536" y="22949"/>
                  </a:cubicBezTo>
                  <a:cubicBezTo>
                    <a:pt x="36506" y="10517"/>
                    <a:pt x="28420" y="396"/>
                    <a:pt x="18451" y="396"/>
                  </a:cubicBezTo>
                  <a:close/>
                </a:path>
              </a:pathLst>
            </a:custGeom>
            <a:solidFill>
              <a:srgbClr val="e84987"/>
            </a:solidFill>
            <a:ln w="9360">
              <a:solidFill>
                <a:srgbClr val="e84987"/>
              </a:solidFill>
              <a:round/>
            </a:ln>
          </p:spPr>
          <p:style>
            <a:lnRef idx="0"/>
            <a:fillRef idx="0"/>
            <a:effectRef idx="0"/>
            <a:fontRef idx="minor"/>
          </p:style>
        </p:sp>
        <p:sp>
          <p:nvSpPr>
            <p:cNvPr id="2590" name="CustomShape 7"/>
            <p:cNvSpPr/>
            <p:nvPr/>
          </p:nvSpPr>
          <p:spPr>
            <a:xfrm>
              <a:off x="7961400" y="288360"/>
              <a:ext cx="412560" cy="654480"/>
            </a:xfrm>
            <a:custGeom>
              <a:avLst/>
              <a:gdLst/>
              <a:ahLst/>
              <a:rect l="l" t="t" r="r" b="b"/>
              <a:pathLst>
                <a:path w="28998" h="45898">
                  <a:moveTo>
                    <a:pt x="14469" y="45898"/>
                  </a:moveTo>
                  <a:cubicBezTo>
                    <a:pt x="6505" y="45898"/>
                    <a:pt x="0" y="35594"/>
                    <a:pt x="0" y="22949"/>
                  </a:cubicBezTo>
                  <a:cubicBezTo>
                    <a:pt x="0" y="10305"/>
                    <a:pt x="6505" y="1"/>
                    <a:pt x="14469" y="1"/>
                  </a:cubicBezTo>
                  <a:cubicBezTo>
                    <a:pt x="22463" y="1"/>
                    <a:pt x="28937" y="10305"/>
                    <a:pt x="28937" y="22949"/>
                  </a:cubicBezTo>
                  <a:cubicBezTo>
                    <a:pt x="28998" y="35594"/>
                    <a:pt x="22493" y="45898"/>
                    <a:pt x="14469" y="45898"/>
                  </a:cubicBezTo>
                  <a:close/>
                  <a:moveTo>
                    <a:pt x="14469" y="396"/>
                  </a:moveTo>
                  <a:cubicBezTo>
                    <a:pt x="6687" y="396"/>
                    <a:pt x="365" y="10487"/>
                    <a:pt x="365" y="22949"/>
                  </a:cubicBezTo>
                  <a:cubicBezTo>
                    <a:pt x="365" y="35381"/>
                    <a:pt x="6687" y="45533"/>
                    <a:pt x="14469" y="45533"/>
                  </a:cubicBezTo>
                  <a:cubicBezTo>
                    <a:pt x="22250" y="45533"/>
                    <a:pt x="28572" y="35411"/>
                    <a:pt x="28572" y="22949"/>
                  </a:cubicBezTo>
                  <a:cubicBezTo>
                    <a:pt x="28603" y="10517"/>
                    <a:pt x="22250" y="396"/>
                    <a:pt x="14469" y="396"/>
                  </a:cubicBezTo>
                  <a:close/>
                </a:path>
              </a:pathLst>
            </a:custGeom>
            <a:solidFill>
              <a:srgbClr val="e84987"/>
            </a:solidFill>
            <a:ln w="9360">
              <a:solidFill>
                <a:srgbClr val="e84987"/>
              </a:solidFill>
              <a:round/>
            </a:ln>
          </p:spPr>
          <p:style>
            <a:lnRef idx="0"/>
            <a:fillRef idx="0"/>
            <a:effectRef idx="0"/>
            <a:fontRef idx="minor"/>
          </p:style>
        </p:sp>
        <p:sp>
          <p:nvSpPr>
            <p:cNvPr id="2591" name="CustomShape 8"/>
            <p:cNvSpPr/>
            <p:nvPr/>
          </p:nvSpPr>
          <p:spPr>
            <a:xfrm>
              <a:off x="8009640" y="288360"/>
              <a:ext cx="317520" cy="654480"/>
            </a:xfrm>
            <a:custGeom>
              <a:avLst/>
              <a:gdLst/>
              <a:ahLst/>
              <a:rect l="l" t="t" r="r" b="b"/>
              <a:pathLst>
                <a:path w="22342" h="45898">
                  <a:moveTo>
                    <a:pt x="11186" y="45898"/>
                  </a:moveTo>
                  <a:cubicBezTo>
                    <a:pt x="5016" y="45898"/>
                    <a:pt x="0" y="35594"/>
                    <a:pt x="0" y="22949"/>
                  </a:cubicBezTo>
                  <a:cubicBezTo>
                    <a:pt x="0" y="10305"/>
                    <a:pt x="5016" y="1"/>
                    <a:pt x="11186" y="1"/>
                  </a:cubicBezTo>
                  <a:cubicBezTo>
                    <a:pt x="17326" y="1"/>
                    <a:pt x="22341" y="10305"/>
                    <a:pt x="22341" y="22949"/>
                  </a:cubicBezTo>
                  <a:cubicBezTo>
                    <a:pt x="22341" y="35594"/>
                    <a:pt x="17326" y="45898"/>
                    <a:pt x="11186" y="45898"/>
                  </a:cubicBezTo>
                  <a:close/>
                  <a:moveTo>
                    <a:pt x="11186" y="396"/>
                  </a:moveTo>
                  <a:cubicBezTo>
                    <a:pt x="5259" y="396"/>
                    <a:pt x="426" y="10487"/>
                    <a:pt x="426" y="22949"/>
                  </a:cubicBezTo>
                  <a:cubicBezTo>
                    <a:pt x="426" y="35381"/>
                    <a:pt x="5259" y="45533"/>
                    <a:pt x="11186" y="45533"/>
                  </a:cubicBezTo>
                  <a:cubicBezTo>
                    <a:pt x="17113" y="45533"/>
                    <a:pt x="21916" y="35411"/>
                    <a:pt x="21916" y="22949"/>
                  </a:cubicBezTo>
                  <a:cubicBezTo>
                    <a:pt x="21916" y="10517"/>
                    <a:pt x="17113" y="396"/>
                    <a:pt x="11186" y="396"/>
                  </a:cubicBezTo>
                  <a:close/>
                </a:path>
              </a:pathLst>
            </a:custGeom>
            <a:solidFill>
              <a:srgbClr val="e84987"/>
            </a:solidFill>
            <a:ln w="9360">
              <a:solidFill>
                <a:srgbClr val="e84987"/>
              </a:solidFill>
              <a:round/>
            </a:ln>
          </p:spPr>
          <p:style>
            <a:lnRef idx="0"/>
            <a:fillRef idx="0"/>
            <a:effectRef idx="0"/>
            <a:fontRef idx="minor"/>
          </p:style>
        </p:sp>
        <p:sp>
          <p:nvSpPr>
            <p:cNvPr id="2592" name="CustomShape 9"/>
            <p:cNvSpPr/>
            <p:nvPr/>
          </p:nvSpPr>
          <p:spPr>
            <a:xfrm>
              <a:off x="8063280" y="288360"/>
              <a:ext cx="213480" cy="654480"/>
            </a:xfrm>
            <a:custGeom>
              <a:avLst/>
              <a:gdLst/>
              <a:ahLst/>
              <a:rect l="l" t="t" r="r" b="b"/>
              <a:pathLst>
                <a:path w="15078" h="45898">
                  <a:moveTo>
                    <a:pt x="7509" y="45898"/>
                  </a:moveTo>
                  <a:cubicBezTo>
                    <a:pt x="3284" y="45898"/>
                    <a:pt x="1" y="35837"/>
                    <a:pt x="1" y="22949"/>
                  </a:cubicBezTo>
                  <a:cubicBezTo>
                    <a:pt x="1" y="10061"/>
                    <a:pt x="3284" y="1"/>
                    <a:pt x="7509" y="1"/>
                  </a:cubicBezTo>
                  <a:cubicBezTo>
                    <a:pt x="11734" y="1"/>
                    <a:pt x="15047" y="10061"/>
                    <a:pt x="15047" y="22949"/>
                  </a:cubicBezTo>
                  <a:cubicBezTo>
                    <a:pt x="15077" y="35837"/>
                    <a:pt x="11734" y="45898"/>
                    <a:pt x="7509" y="45898"/>
                  </a:cubicBezTo>
                  <a:close/>
                  <a:moveTo>
                    <a:pt x="7509" y="396"/>
                  </a:moveTo>
                  <a:cubicBezTo>
                    <a:pt x="3557" y="396"/>
                    <a:pt x="366" y="10487"/>
                    <a:pt x="366" y="22949"/>
                  </a:cubicBezTo>
                  <a:cubicBezTo>
                    <a:pt x="366" y="35381"/>
                    <a:pt x="3557" y="45533"/>
                    <a:pt x="7509" y="45533"/>
                  </a:cubicBezTo>
                  <a:cubicBezTo>
                    <a:pt x="11460" y="45533"/>
                    <a:pt x="14652" y="35411"/>
                    <a:pt x="14652" y="22949"/>
                  </a:cubicBezTo>
                  <a:cubicBezTo>
                    <a:pt x="14652" y="10517"/>
                    <a:pt x="11460" y="396"/>
                    <a:pt x="7509" y="396"/>
                  </a:cubicBezTo>
                  <a:close/>
                </a:path>
              </a:pathLst>
            </a:custGeom>
            <a:solidFill>
              <a:srgbClr val="e84987"/>
            </a:solidFill>
            <a:ln w="9360">
              <a:solidFill>
                <a:srgbClr val="e84987"/>
              </a:solidFill>
              <a:round/>
            </a:ln>
          </p:spPr>
          <p:style>
            <a:lnRef idx="0"/>
            <a:fillRef idx="0"/>
            <a:effectRef idx="0"/>
            <a:fontRef idx="minor"/>
          </p:style>
        </p:sp>
        <p:sp>
          <p:nvSpPr>
            <p:cNvPr id="2593" name="CustomShape 10"/>
            <p:cNvSpPr/>
            <p:nvPr/>
          </p:nvSpPr>
          <p:spPr>
            <a:xfrm>
              <a:off x="8119800" y="288360"/>
              <a:ext cx="102960" cy="654480"/>
            </a:xfrm>
            <a:custGeom>
              <a:avLst/>
              <a:gdLst/>
              <a:ahLst/>
              <a:rect l="l" t="t" r="r" b="b"/>
              <a:pathLst>
                <a:path w="7357" h="45898">
                  <a:moveTo>
                    <a:pt x="3678" y="45898"/>
                  </a:moveTo>
                  <a:cubicBezTo>
                    <a:pt x="1277" y="45898"/>
                    <a:pt x="0" y="34074"/>
                    <a:pt x="0" y="22949"/>
                  </a:cubicBezTo>
                  <a:cubicBezTo>
                    <a:pt x="0" y="11824"/>
                    <a:pt x="1277" y="1"/>
                    <a:pt x="3678" y="1"/>
                  </a:cubicBezTo>
                  <a:cubicBezTo>
                    <a:pt x="6080" y="1"/>
                    <a:pt x="7356" y="11824"/>
                    <a:pt x="7356" y="22949"/>
                  </a:cubicBezTo>
                  <a:cubicBezTo>
                    <a:pt x="7356" y="34074"/>
                    <a:pt x="6019" y="45898"/>
                    <a:pt x="3678" y="45898"/>
                  </a:cubicBezTo>
                  <a:close/>
                  <a:moveTo>
                    <a:pt x="3678" y="396"/>
                  </a:moveTo>
                  <a:cubicBezTo>
                    <a:pt x="2128" y="396"/>
                    <a:pt x="396" y="9666"/>
                    <a:pt x="396" y="22949"/>
                  </a:cubicBezTo>
                  <a:cubicBezTo>
                    <a:pt x="396" y="36262"/>
                    <a:pt x="2158" y="45533"/>
                    <a:pt x="3678" y="45533"/>
                  </a:cubicBezTo>
                  <a:cubicBezTo>
                    <a:pt x="5198" y="45533"/>
                    <a:pt x="6931" y="36262"/>
                    <a:pt x="6931" y="22949"/>
                  </a:cubicBezTo>
                  <a:cubicBezTo>
                    <a:pt x="6931" y="9666"/>
                    <a:pt x="5198" y="396"/>
                    <a:pt x="3678" y="396"/>
                  </a:cubicBezTo>
                  <a:close/>
                </a:path>
              </a:pathLst>
            </a:custGeom>
            <a:solidFill>
              <a:srgbClr val="e84987"/>
            </a:solidFill>
            <a:ln w="9360">
              <a:solidFill>
                <a:srgbClr val="e84987"/>
              </a:solidFill>
              <a:round/>
            </a:ln>
          </p:spPr>
          <p:style>
            <a:lnRef idx="0"/>
            <a:fillRef idx="0"/>
            <a:effectRef idx="0"/>
            <a:fontRef idx="minor"/>
          </p:style>
        </p:sp>
        <p:sp>
          <p:nvSpPr>
            <p:cNvPr id="2594" name="CustomShape 11"/>
            <p:cNvSpPr/>
            <p:nvPr/>
          </p:nvSpPr>
          <p:spPr>
            <a:xfrm>
              <a:off x="8165160" y="291240"/>
              <a:ext cx="3240" cy="649440"/>
            </a:xfrm>
            <a:custGeom>
              <a:avLst/>
              <a:gdLst/>
              <a:ahLst/>
              <a:rect l="l" t="t" r="r" b="b"/>
              <a:pathLst>
                <a:path w="366" h="45534">
                  <a:moveTo>
                    <a:pt x="1" y="1"/>
                  </a:moveTo>
                  <a:lnTo>
                    <a:pt x="366" y="1"/>
                  </a:lnTo>
                  <a:lnTo>
                    <a:pt x="366" y="45533"/>
                  </a:lnTo>
                  <a:lnTo>
                    <a:pt x="1" y="45533"/>
                  </a:lnTo>
                  <a:close/>
                </a:path>
              </a:pathLst>
            </a:custGeom>
            <a:solidFill>
              <a:srgbClr val="e84987"/>
            </a:solidFill>
            <a:ln w="9360">
              <a:solidFill>
                <a:srgbClr val="e84987"/>
              </a:solidFill>
              <a:round/>
            </a:ln>
          </p:spPr>
          <p:style>
            <a:lnRef idx="0"/>
            <a:fillRef idx="0"/>
            <a:effectRef idx="0"/>
            <a:fontRef idx="minor"/>
          </p:style>
        </p:sp>
        <p:sp>
          <p:nvSpPr>
            <p:cNvPr id="2595" name="CustomShape 12"/>
            <p:cNvSpPr/>
            <p:nvPr/>
          </p:nvSpPr>
          <p:spPr>
            <a:xfrm>
              <a:off x="7848360" y="664200"/>
              <a:ext cx="636840" cy="3240"/>
            </a:xfrm>
            <a:custGeom>
              <a:avLst/>
              <a:gdLst/>
              <a:ahLst/>
              <a:rect l="l" t="t" r="r" b="b"/>
              <a:pathLst>
                <a:path w="44652" h="366">
                  <a:moveTo>
                    <a:pt x="0" y="0"/>
                  </a:moveTo>
                  <a:lnTo>
                    <a:pt x="44652" y="0"/>
                  </a:lnTo>
                  <a:lnTo>
                    <a:pt x="44652" y="365"/>
                  </a:lnTo>
                  <a:lnTo>
                    <a:pt x="0" y="365"/>
                  </a:lnTo>
                  <a:close/>
                </a:path>
              </a:pathLst>
            </a:custGeom>
            <a:solidFill>
              <a:srgbClr val="e84987"/>
            </a:solidFill>
            <a:ln w="9360">
              <a:solidFill>
                <a:srgbClr val="e84987"/>
              </a:solidFill>
              <a:round/>
            </a:ln>
          </p:spPr>
          <p:style>
            <a:lnRef idx="0"/>
            <a:fillRef idx="0"/>
            <a:effectRef idx="0"/>
            <a:fontRef idx="minor"/>
          </p:style>
        </p:sp>
        <p:sp>
          <p:nvSpPr>
            <p:cNvPr id="2596" name="CustomShape 13"/>
            <p:cNvSpPr/>
            <p:nvPr/>
          </p:nvSpPr>
          <p:spPr>
            <a:xfrm>
              <a:off x="7857360" y="712440"/>
              <a:ext cx="619920" cy="3600"/>
            </a:xfrm>
            <a:custGeom>
              <a:avLst/>
              <a:gdLst/>
              <a:ahLst/>
              <a:rect l="l" t="t" r="r" b="b"/>
              <a:pathLst>
                <a:path w="43467" h="396">
                  <a:moveTo>
                    <a:pt x="1" y="0"/>
                  </a:moveTo>
                  <a:lnTo>
                    <a:pt x="43467" y="0"/>
                  </a:lnTo>
                  <a:lnTo>
                    <a:pt x="43467" y="395"/>
                  </a:lnTo>
                  <a:lnTo>
                    <a:pt x="1" y="395"/>
                  </a:lnTo>
                  <a:close/>
                </a:path>
              </a:pathLst>
            </a:custGeom>
            <a:solidFill>
              <a:srgbClr val="e84987"/>
            </a:solidFill>
            <a:ln w="9360">
              <a:solidFill>
                <a:srgbClr val="e84987"/>
              </a:solidFill>
              <a:round/>
            </a:ln>
          </p:spPr>
          <p:style>
            <a:lnRef idx="0"/>
            <a:fillRef idx="0"/>
            <a:effectRef idx="0"/>
            <a:fontRef idx="minor"/>
          </p:style>
        </p:sp>
        <p:sp>
          <p:nvSpPr>
            <p:cNvPr id="2597" name="CustomShape 14"/>
            <p:cNvSpPr/>
            <p:nvPr/>
          </p:nvSpPr>
          <p:spPr>
            <a:xfrm>
              <a:off x="7877160" y="760680"/>
              <a:ext cx="578520" cy="3600"/>
            </a:xfrm>
            <a:custGeom>
              <a:avLst/>
              <a:gdLst/>
              <a:ahLst/>
              <a:rect l="l" t="t" r="r" b="b"/>
              <a:pathLst>
                <a:path w="40579" h="396">
                  <a:moveTo>
                    <a:pt x="1" y="0"/>
                  </a:moveTo>
                  <a:lnTo>
                    <a:pt x="40579" y="0"/>
                  </a:lnTo>
                  <a:lnTo>
                    <a:pt x="40579" y="395"/>
                  </a:lnTo>
                  <a:lnTo>
                    <a:pt x="1" y="395"/>
                  </a:lnTo>
                  <a:close/>
                </a:path>
              </a:pathLst>
            </a:custGeom>
            <a:solidFill>
              <a:srgbClr val="e84987"/>
            </a:solidFill>
            <a:ln w="9360">
              <a:solidFill>
                <a:srgbClr val="e84987"/>
              </a:solidFill>
              <a:round/>
            </a:ln>
          </p:spPr>
          <p:style>
            <a:lnRef idx="0"/>
            <a:fillRef idx="0"/>
            <a:effectRef idx="0"/>
            <a:fontRef idx="minor"/>
          </p:style>
        </p:sp>
        <p:sp>
          <p:nvSpPr>
            <p:cNvPr id="2598" name="CustomShape 15"/>
            <p:cNvSpPr/>
            <p:nvPr/>
          </p:nvSpPr>
          <p:spPr>
            <a:xfrm>
              <a:off x="7904880" y="803520"/>
              <a:ext cx="524520" cy="3240"/>
            </a:xfrm>
            <a:custGeom>
              <a:avLst/>
              <a:gdLst/>
              <a:ahLst/>
              <a:rect l="l" t="t" r="r" b="b"/>
              <a:pathLst>
                <a:path w="36811" h="366">
                  <a:moveTo>
                    <a:pt x="1" y="1"/>
                  </a:moveTo>
                  <a:lnTo>
                    <a:pt x="36810" y="1"/>
                  </a:lnTo>
                  <a:lnTo>
                    <a:pt x="36810" y="366"/>
                  </a:lnTo>
                  <a:lnTo>
                    <a:pt x="1" y="366"/>
                  </a:lnTo>
                  <a:close/>
                </a:path>
              </a:pathLst>
            </a:custGeom>
            <a:solidFill>
              <a:srgbClr val="e84987"/>
            </a:solidFill>
            <a:ln w="9360">
              <a:solidFill>
                <a:srgbClr val="e84987"/>
              </a:solidFill>
              <a:round/>
            </a:ln>
          </p:spPr>
          <p:style>
            <a:lnRef idx="0"/>
            <a:fillRef idx="0"/>
            <a:effectRef idx="0"/>
            <a:fontRef idx="minor"/>
          </p:style>
        </p:sp>
        <p:sp>
          <p:nvSpPr>
            <p:cNvPr id="2599" name="CustomShape 16"/>
            <p:cNvSpPr/>
            <p:nvPr/>
          </p:nvSpPr>
          <p:spPr>
            <a:xfrm>
              <a:off x="7937280" y="842400"/>
              <a:ext cx="457920" cy="3240"/>
            </a:xfrm>
            <a:custGeom>
              <a:avLst/>
              <a:gdLst/>
              <a:ahLst/>
              <a:rect l="l" t="t" r="r" b="b"/>
              <a:pathLst>
                <a:path w="32160" h="366">
                  <a:moveTo>
                    <a:pt x="1" y="0"/>
                  </a:moveTo>
                  <a:lnTo>
                    <a:pt x="32159" y="0"/>
                  </a:lnTo>
                  <a:lnTo>
                    <a:pt x="32159" y="365"/>
                  </a:lnTo>
                  <a:lnTo>
                    <a:pt x="1" y="365"/>
                  </a:lnTo>
                  <a:close/>
                </a:path>
              </a:pathLst>
            </a:custGeom>
            <a:solidFill>
              <a:srgbClr val="e84987"/>
            </a:solidFill>
            <a:ln w="9360">
              <a:solidFill>
                <a:srgbClr val="e84987"/>
              </a:solidFill>
              <a:round/>
            </a:ln>
          </p:spPr>
          <p:style>
            <a:lnRef idx="0"/>
            <a:fillRef idx="0"/>
            <a:effectRef idx="0"/>
            <a:fontRef idx="minor"/>
          </p:style>
        </p:sp>
        <p:sp>
          <p:nvSpPr>
            <p:cNvPr id="2600" name="CustomShape 17"/>
            <p:cNvSpPr/>
            <p:nvPr/>
          </p:nvSpPr>
          <p:spPr>
            <a:xfrm>
              <a:off x="7977600" y="877680"/>
              <a:ext cx="377640" cy="3600"/>
            </a:xfrm>
            <a:custGeom>
              <a:avLst/>
              <a:gdLst/>
              <a:ahLst/>
              <a:rect l="l" t="t" r="r" b="b"/>
              <a:pathLst>
                <a:path w="26537" h="396">
                  <a:moveTo>
                    <a:pt x="1" y="1"/>
                  </a:moveTo>
                  <a:lnTo>
                    <a:pt x="26536" y="1"/>
                  </a:lnTo>
                  <a:lnTo>
                    <a:pt x="26536" y="396"/>
                  </a:lnTo>
                  <a:lnTo>
                    <a:pt x="1" y="396"/>
                  </a:lnTo>
                  <a:close/>
                </a:path>
              </a:pathLst>
            </a:custGeom>
            <a:solidFill>
              <a:srgbClr val="e84987"/>
            </a:solidFill>
            <a:ln w="9360">
              <a:solidFill>
                <a:srgbClr val="e84987"/>
              </a:solidFill>
              <a:round/>
            </a:ln>
          </p:spPr>
          <p:style>
            <a:lnRef idx="0"/>
            <a:fillRef idx="0"/>
            <a:effectRef idx="0"/>
            <a:fontRef idx="minor"/>
          </p:style>
        </p:sp>
        <p:sp>
          <p:nvSpPr>
            <p:cNvPr id="2601" name="CustomShape 18"/>
            <p:cNvSpPr/>
            <p:nvPr/>
          </p:nvSpPr>
          <p:spPr>
            <a:xfrm>
              <a:off x="8022240" y="905040"/>
              <a:ext cx="289080" cy="3240"/>
            </a:xfrm>
            <a:custGeom>
              <a:avLst/>
              <a:gdLst/>
              <a:ahLst/>
              <a:rect l="l" t="t" r="r" b="b"/>
              <a:pathLst>
                <a:path w="20366" h="366">
                  <a:moveTo>
                    <a:pt x="1" y="0"/>
                  </a:moveTo>
                  <a:lnTo>
                    <a:pt x="20366" y="0"/>
                  </a:lnTo>
                  <a:lnTo>
                    <a:pt x="20366" y="365"/>
                  </a:lnTo>
                  <a:lnTo>
                    <a:pt x="1" y="365"/>
                  </a:lnTo>
                  <a:close/>
                </a:path>
              </a:pathLst>
            </a:custGeom>
            <a:solidFill>
              <a:srgbClr val="e84987"/>
            </a:solidFill>
            <a:ln w="9360">
              <a:solidFill>
                <a:srgbClr val="e84987"/>
              </a:solidFill>
              <a:round/>
            </a:ln>
          </p:spPr>
          <p:style>
            <a:lnRef idx="0"/>
            <a:fillRef idx="0"/>
            <a:effectRef idx="0"/>
            <a:fontRef idx="minor"/>
          </p:style>
        </p:sp>
        <p:sp>
          <p:nvSpPr>
            <p:cNvPr id="2602" name="CustomShape 19"/>
            <p:cNvSpPr/>
            <p:nvPr/>
          </p:nvSpPr>
          <p:spPr>
            <a:xfrm>
              <a:off x="7842240" y="618120"/>
              <a:ext cx="650520" cy="3240"/>
            </a:xfrm>
            <a:custGeom>
              <a:avLst/>
              <a:gdLst/>
              <a:ahLst/>
              <a:rect l="l" t="t" r="r" b="b"/>
              <a:pathLst>
                <a:path w="45625" h="366">
                  <a:moveTo>
                    <a:pt x="1" y="0"/>
                  </a:moveTo>
                  <a:lnTo>
                    <a:pt x="45625" y="0"/>
                  </a:lnTo>
                  <a:lnTo>
                    <a:pt x="45625" y="365"/>
                  </a:lnTo>
                  <a:lnTo>
                    <a:pt x="1" y="365"/>
                  </a:lnTo>
                  <a:close/>
                </a:path>
              </a:pathLst>
            </a:custGeom>
            <a:solidFill>
              <a:srgbClr val="e84987"/>
            </a:solidFill>
            <a:ln w="9360">
              <a:solidFill>
                <a:srgbClr val="e84987"/>
              </a:solidFill>
              <a:round/>
            </a:ln>
          </p:spPr>
          <p:style>
            <a:lnRef idx="0"/>
            <a:fillRef idx="0"/>
            <a:effectRef idx="0"/>
            <a:fontRef idx="minor"/>
          </p:style>
        </p:sp>
        <p:sp>
          <p:nvSpPr>
            <p:cNvPr id="2603" name="CustomShape 20"/>
            <p:cNvSpPr/>
            <p:nvPr/>
          </p:nvSpPr>
          <p:spPr>
            <a:xfrm>
              <a:off x="7848360" y="568080"/>
              <a:ext cx="636840" cy="3240"/>
            </a:xfrm>
            <a:custGeom>
              <a:avLst/>
              <a:gdLst/>
              <a:ahLst/>
              <a:rect l="l" t="t" r="r" b="b"/>
              <a:pathLst>
                <a:path w="44652" h="366">
                  <a:moveTo>
                    <a:pt x="0" y="1"/>
                  </a:moveTo>
                  <a:lnTo>
                    <a:pt x="44652" y="1"/>
                  </a:lnTo>
                  <a:lnTo>
                    <a:pt x="44652" y="366"/>
                  </a:lnTo>
                  <a:lnTo>
                    <a:pt x="0" y="366"/>
                  </a:lnTo>
                  <a:close/>
                </a:path>
              </a:pathLst>
            </a:custGeom>
            <a:solidFill>
              <a:srgbClr val="e84987"/>
            </a:solidFill>
            <a:ln w="9360">
              <a:solidFill>
                <a:srgbClr val="e84987"/>
              </a:solidFill>
              <a:round/>
            </a:ln>
          </p:spPr>
          <p:style>
            <a:lnRef idx="0"/>
            <a:fillRef idx="0"/>
            <a:effectRef idx="0"/>
            <a:fontRef idx="minor"/>
          </p:style>
        </p:sp>
        <p:sp>
          <p:nvSpPr>
            <p:cNvPr id="2604" name="CustomShape 21"/>
            <p:cNvSpPr/>
            <p:nvPr/>
          </p:nvSpPr>
          <p:spPr>
            <a:xfrm>
              <a:off x="7857360" y="519480"/>
              <a:ext cx="619920" cy="3600"/>
            </a:xfrm>
            <a:custGeom>
              <a:avLst/>
              <a:gdLst/>
              <a:ahLst/>
              <a:rect l="l" t="t" r="r" b="b"/>
              <a:pathLst>
                <a:path w="43467" h="396">
                  <a:moveTo>
                    <a:pt x="1" y="1"/>
                  </a:moveTo>
                  <a:lnTo>
                    <a:pt x="43467" y="1"/>
                  </a:lnTo>
                  <a:lnTo>
                    <a:pt x="43467" y="396"/>
                  </a:lnTo>
                  <a:lnTo>
                    <a:pt x="1" y="396"/>
                  </a:lnTo>
                  <a:close/>
                </a:path>
              </a:pathLst>
            </a:custGeom>
            <a:solidFill>
              <a:srgbClr val="e84987"/>
            </a:solidFill>
            <a:ln w="9360">
              <a:solidFill>
                <a:srgbClr val="e84987"/>
              </a:solidFill>
              <a:round/>
            </a:ln>
          </p:spPr>
          <p:style>
            <a:lnRef idx="0"/>
            <a:fillRef idx="0"/>
            <a:effectRef idx="0"/>
            <a:fontRef idx="minor"/>
          </p:style>
        </p:sp>
        <p:sp>
          <p:nvSpPr>
            <p:cNvPr id="2605" name="CustomShape 22"/>
            <p:cNvSpPr/>
            <p:nvPr/>
          </p:nvSpPr>
          <p:spPr>
            <a:xfrm>
              <a:off x="7877160" y="471240"/>
              <a:ext cx="578520" cy="3600"/>
            </a:xfrm>
            <a:custGeom>
              <a:avLst/>
              <a:gdLst/>
              <a:ahLst/>
              <a:rect l="l" t="t" r="r" b="b"/>
              <a:pathLst>
                <a:path w="40579" h="396">
                  <a:moveTo>
                    <a:pt x="1" y="1"/>
                  </a:moveTo>
                  <a:lnTo>
                    <a:pt x="40579" y="1"/>
                  </a:lnTo>
                  <a:lnTo>
                    <a:pt x="40579" y="396"/>
                  </a:lnTo>
                  <a:lnTo>
                    <a:pt x="1" y="396"/>
                  </a:lnTo>
                  <a:close/>
                </a:path>
              </a:pathLst>
            </a:custGeom>
            <a:solidFill>
              <a:srgbClr val="e84987"/>
            </a:solidFill>
            <a:ln w="9360">
              <a:solidFill>
                <a:srgbClr val="e84987"/>
              </a:solidFill>
              <a:round/>
            </a:ln>
          </p:spPr>
          <p:style>
            <a:lnRef idx="0"/>
            <a:fillRef idx="0"/>
            <a:effectRef idx="0"/>
            <a:fontRef idx="minor"/>
          </p:style>
        </p:sp>
        <p:sp>
          <p:nvSpPr>
            <p:cNvPr id="2606" name="CustomShape 23"/>
            <p:cNvSpPr/>
            <p:nvPr/>
          </p:nvSpPr>
          <p:spPr>
            <a:xfrm>
              <a:off x="7904880" y="428400"/>
              <a:ext cx="524520" cy="3600"/>
            </a:xfrm>
            <a:custGeom>
              <a:avLst/>
              <a:gdLst/>
              <a:ahLst/>
              <a:rect l="l" t="t" r="r" b="b"/>
              <a:pathLst>
                <a:path w="36811" h="397">
                  <a:moveTo>
                    <a:pt x="1" y="1"/>
                  </a:moveTo>
                  <a:lnTo>
                    <a:pt x="36810" y="1"/>
                  </a:lnTo>
                  <a:lnTo>
                    <a:pt x="36810" y="396"/>
                  </a:lnTo>
                  <a:lnTo>
                    <a:pt x="1" y="396"/>
                  </a:lnTo>
                  <a:close/>
                </a:path>
              </a:pathLst>
            </a:custGeom>
            <a:solidFill>
              <a:srgbClr val="e84987"/>
            </a:solidFill>
            <a:ln w="9360">
              <a:solidFill>
                <a:srgbClr val="e84987"/>
              </a:solidFill>
              <a:round/>
            </a:ln>
          </p:spPr>
          <p:style>
            <a:lnRef idx="0"/>
            <a:fillRef idx="0"/>
            <a:effectRef idx="0"/>
            <a:fontRef idx="minor"/>
          </p:style>
        </p:sp>
        <p:sp>
          <p:nvSpPr>
            <p:cNvPr id="2607" name="CustomShape 24"/>
            <p:cNvSpPr/>
            <p:nvPr/>
          </p:nvSpPr>
          <p:spPr>
            <a:xfrm>
              <a:off x="7937280" y="389520"/>
              <a:ext cx="457920" cy="3600"/>
            </a:xfrm>
            <a:custGeom>
              <a:avLst/>
              <a:gdLst/>
              <a:ahLst/>
              <a:rect l="l" t="t" r="r" b="b"/>
              <a:pathLst>
                <a:path w="32160" h="396">
                  <a:moveTo>
                    <a:pt x="1" y="0"/>
                  </a:moveTo>
                  <a:lnTo>
                    <a:pt x="32159" y="0"/>
                  </a:lnTo>
                  <a:lnTo>
                    <a:pt x="32159" y="395"/>
                  </a:lnTo>
                  <a:lnTo>
                    <a:pt x="1" y="395"/>
                  </a:lnTo>
                  <a:close/>
                </a:path>
              </a:pathLst>
            </a:custGeom>
            <a:solidFill>
              <a:srgbClr val="e84987"/>
            </a:solidFill>
            <a:ln w="9360">
              <a:solidFill>
                <a:srgbClr val="e84987"/>
              </a:solidFill>
              <a:round/>
            </a:ln>
          </p:spPr>
          <p:style>
            <a:lnRef idx="0"/>
            <a:fillRef idx="0"/>
            <a:effectRef idx="0"/>
            <a:fontRef idx="minor"/>
          </p:style>
        </p:sp>
        <p:sp>
          <p:nvSpPr>
            <p:cNvPr id="2608" name="CustomShape 25"/>
            <p:cNvSpPr/>
            <p:nvPr/>
          </p:nvSpPr>
          <p:spPr>
            <a:xfrm>
              <a:off x="7977600" y="354240"/>
              <a:ext cx="377640" cy="3600"/>
            </a:xfrm>
            <a:custGeom>
              <a:avLst/>
              <a:gdLst/>
              <a:ahLst/>
              <a:rect l="l" t="t" r="r" b="b"/>
              <a:pathLst>
                <a:path w="26537" h="396">
                  <a:moveTo>
                    <a:pt x="1" y="0"/>
                  </a:moveTo>
                  <a:lnTo>
                    <a:pt x="26536" y="0"/>
                  </a:lnTo>
                  <a:lnTo>
                    <a:pt x="26536" y="395"/>
                  </a:lnTo>
                  <a:lnTo>
                    <a:pt x="1" y="395"/>
                  </a:lnTo>
                  <a:close/>
                </a:path>
              </a:pathLst>
            </a:custGeom>
            <a:solidFill>
              <a:srgbClr val="e84987"/>
            </a:solidFill>
            <a:ln w="9360">
              <a:solidFill>
                <a:srgbClr val="e84987"/>
              </a:solidFill>
              <a:round/>
            </a:ln>
          </p:spPr>
          <p:style>
            <a:lnRef idx="0"/>
            <a:fillRef idx="0"/>
            <a:effectRef idx="0"/>
            <a:fontRef idx="minor"/>
          </p:style>
        </p:sp>
        <p:sp>
          <p:nvSpPr>
            <p:cNvPr id="2609" name="CustomShape 26"/>
            <p:cNvSpPr/>
            <p:nvPr/>
          </p:nvSpPr>
          <p:spPr>
            <a:xfrm>
              <a:off x="8022240" y="327240"/>
              <a:ext cx="289080" cy="3240"/>
            </a:xfrm>
            <a:custGeom>
              <a:avLst/>
              <a:gdLst/>
              <a:ahLst/>
              <a:rect l="l" t="t" r="r" b="b"/>
              <a:pathLst>
                <a:path w="20366" h="366">
                  <a:moveTo>
                    <a:pt x="1" y="1"/>
                  </a:moveTo>
                  <a:lnTo>
                    <a:pt x="20366" y="1"/>
                  </a:lnTo>
                  <a:lnTo>
                    <a:pt x="20366" y="365"/>
                  </a:lnTo>
                  <a:lnTo>
                    <a:pt x="1" y="365"/>
                  </a:lnTo>
                  <a:close/>
                </a:path>
              </a:pathLst>
            </a:custGeom>
            <a:solidFill>
              <a:srgbClr val="e84987"/>
            </a:solidFill>
            <a:ln w="9360">
              <a:solidFill>
                <a:srgbClr val="e84987"/>
              </a:solidFill>
              <a:round/>
            </a:ln>
          </p:spPr>
          <p:style>
            <a:lnRef idx="0"/>
            <a:fillRef idx="0"/>
            <a:effectRef idx="0"/>
            <a:fontRef idx="minor"/>
          </p:style>
        </p:sp>
      </p:grpSp>
      <p:sp>
        <p:nvSpPr>
          <p:cNvPr id="2610" name="CustomShape 27"/>
          <p:cNvSpPr/>
          <p:nvPr/>
        </p:nvSpPr>
        <p:spPr>
          <a:xfrm>
            <a:off x="525960" y="4341960"/>
            <a:ext cx="481320" cy="409320"/>
          </a:xfrm>
          <a:prstGeom prst="roundRect">
            <a:avLst>
              <a:gd name="adj" fmla="val 16667"/>
            </a:avLst>
          </a:prstGeom>
          <a:noFill/>
          <a:ln w="28440">
            <a:solidFill>
              <a:srgbClr val="84bde7"/>
            </a:solidFill>
            <a:round/>
          </a:ln>
        </p:spPr>
        <p:style>
          <a:lnRef idx="0"/>
          <a:fillRef idx="0"/>
          <a:effectRef idx="0"/>
          <a:fontRef idx="minor"/>
        </p:style>
      </p:sp>
      <p:sp>
        <p:nvSpPr>
          <p:cNvPr id="2611" name="CustomShape 28"/>
          <p:cNvSpPr/>
          <p:nvPr/>
        </p:nvSpPr>
        <p:spPr>
          <a:xfrm>
            <a:off x="576360" y="4341960"/>
            <a:ext cx="575280" cy="409320"/>
          </a:xfrm>
          <a:prstGeom prst="rect">
            <a:avLst/>
          </a:prstGeom>
          <a:noFill/>
          <a:ln>
            <a:noFill/>
          </a:ln>
        </p:spPr>
        <p:style>
          <a:lnRef idx="0"/>
          <a:fillRef idx="0"/>
          <a:effectRef idx="0"/>
          <a:fontRef idx="minor"/>
        </p:style>
        <p:txBody>
          <a:bodyPr lIns="90000" rIns="90000" tIns="45000" bIns="45000" anchor="ctr">
            <a:noAutofit/>
          </a:bodyPr>
          <a:p>
            <a:pPr>
              <a:lnSpc>
                <a:spcPct val="100000"/>
              </a:lnSpc>
            </a:pPr>
            <a:r>
              <a:rPr b="0" lang="fr-FR" sz="1800" spc="-1" strike="noStrike">
                <a:solidFill>
                  <a:srgbClr val="ffffff"/>
                </a:solidFill>
                <a:latin typeface="Arial"/>
                <a:ea typeface="DejaVu Sans"/>
              </a:rPr>
              <a:t>14</a:t>
            </a:r>
            <a:endParaRPr b="0" lang="fr-FR" sz="1800" spc="-1" strike="noStrike">
              <a:latin typeface="Arial"/>
            </a:endParaRPr>
          </a:p>
        </p:txBody>
      </p:sp>
      <p:pic>
        <p:nvPicPr>
          <p:cNvPr id="2612" name="" descr=""/>
          <p:cNvPicPr/>
          <p:nvPr/>
        </p:nvPicPr>
        <p:blipFill>
          <a:blip r:embed="rId1"/>
          <a:stretch/>
        </p:blipFill>
        <p:spPr>
          <a:xfrm>
            <a:off x="3553200" y="1261440"/>
            <a:ext cx="1904760" cy="1028520"/>
          </a:xfrm>
          <a:prstGeom prst="rect">
            <a:avLst/>
          </a:prstGeom>
          <a:ln>
            <a:noFill/>
          </a:ln>
        </p:spPr>
      </p:pic>
      <p:pic>
        <p:nvPicPr>
          <p:cNvPr id="2613" name="" descr=""/>
          <p:cNvPicPr/>
          <p:nvPr/>
        </p:nvPicPr>
        <p:blipFill>
          <a:blip r:embed="rId2"/>
          <a:stretch/>
        </p:blipFill>
        <p:spPr>
          <a:xfrm>
            <a:off x="648000" y="2551320"/>
            <a:ext cx="2519640" cy="904680"/>
          </a:xfrm>
          <a:prstGeom prst="rect">
            <a:avLst/>
          </a:prstGeom>
          <a:ln>
            <a:noFill/>
          </a:ln>
        </p:spPr>
      </p:pic>
      <p:pic>
        <p:nvPicPr>
          <p:cNvPr id="2614" name="" descr=""/>
          <p:cNvPicPr/>
          <p:nvPr/>
        </p:nvPicPr>
        <p:blipFill>
          <a:blip r:embed="rId3"/>
          <a:stretch/>
        </p:blipFill>
        <p:spPr>
          <a:xfrm>
            <a:off x="684000" y="1512000"/>
            <a:ext cx="1332000" cy="824400"/>
          </a:xfrm>
          <a:prstGeom prst="rect">
            <a:avLst/>
          </a:prstGeom>
          <a:ln>
            <a:noFill/>
          </a:ln>
        </p:spPr>
      </p:pic>
      <p:pic>
        <p:nvPicPr>
          <p:cNvPr id="2615" name="" descr=""/>
          <p:cNvPicPr/>
          <p:nvPr/>
        </p:nvPicPr>
        <p:blipFill>
          <a:blip r:embed="rId4"/>
          <a:stretch/>
        </p:blipFill>
        <p:spPr>
          <a:xfrm>
            <a:off x="7200000" y="1440000"/>
            <a:ext cx="1080000" cy="1020960"/>
          </a:xfrm>
          <a:prstGeom prst="rect">
            <a:avLst/>
          </a:prstGeom>
          <a:ln>
            <a:noFill/>
          </a:ln>
        </p:spPr>
      </p:pic>
      <p:pic>
        <p:nvPicPr>
          <p:cNvPr id="2616" name="" descr=""/>
          <p:cNvPicPr/>
          <p:nvPr/>
        </p:nvPicPr>
        <p:blipFill>
          <a:blip r:embed="rId5"/>
          <a:stretch/>
        </p:blipFill>
        <p:spPr>
          <a:xfrm>
            <a:off x="7056000" y="2736000"/>
            <a:ext cx="1224000" cy="864000"/>
          </a:xfrm>
          <a:prstGeom prst="rect">
            <a:avLst/>
          </a:prstGeom>
          <a:ln>
            <a:noFill/>
          </a:ln>
        </p:spPr>
      </p:pic>
      <p:pic>
        <p:nvPicPr>
          <p:cNvPr id="2617" name="" descr=""/>
          <p:cNvPicPr/>
          <p:nvPr/>
        </p:nvPicPr>
        <p:blipFill>
          <a:blip r:embed="rId6"/>
          <a:stretch/>
        </p:blipFill>
        <p:spPr>
          <a:xfrm>
            <a:off x="2664000" y="3670560"/>
            <a:ext cx="936000" cy="1009440"/>
          </a:xfrm>
          <a:prstGeom prst="rect">
            <a:avLst/>
          </a:prstGeom>
          <a:ln>
            <a:noFill/>
          </a:ln>
        </p:spPr>
      </p:pic>
      <p:pic>
        <p:nvPicPr>
          <p:cNvPr id="2618" name="" descr=""/>
          <p:cNvPicPr/>
          <p:nvPr/>
        </p:nvPicPr>
        <p:blipFill>
          <a:blip r:embed="rId7"/>
          <a:stretch/>
        </p:blipFill>
        <p:spPr>
          <a:xfrm>
            <a:off x="4232880" y="3672000"/>
            <a:ext cx="879120" cy="1009440"/>
          </a:xfrm>
          <a:prstGeom prst="rect">
            <a:avLst/>
          </a:prstGeom>
          <a:ln>
            <a:noFill/>
          </a:ln>
        </p:spPr>
      </p:pic>
      <p:pic>
        <p:nvPicPr>
          <p:cNvPr id="2619" name="" descr=""/>
          <p:cNvPicPr/>
          <p:nvPr/>
        </p:nvPicPr>
        <p:blipFill>
          <a:blip r:embed="rId8"/>
          <a:stretch/>
        </p:blipFill>
        <p:spPr>
          <a:xfrm>
            <a:off x="5616000" y="3672000"/>
            <a:ext cx="936000" cy="1008000"/>
          </a:xfrm>
          <a:prstGeom prst="rect">
            <a:avLst/>
          </a:prstGeom>
          <a:ln>
            <a:noFill/>
          </a:ln>
        </p:spPr>
      </p:pic>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20" name="CustomShape 1"/>
          <p:cNvSpPr/>
          <p:nvPr/>
        </p:nvSpPr>
        <p:spPr>
          <a:xfrm>
            <a:off x="3312000" y="1440000"/>
            <a:ext cx="5038200" cy="2302200"/>
          </a:xfrm>
          <a:prstGeom prst="ellipse">
            <a:avLst/>
          </a:prstGeom>
          <a:noFill/>
          <a:ln w="28440">
            <a:solidFill>
              <a:srgbClr val="e84987"/>
            </a:solidFill>
            <a:round/>
          </a:ln>
        </p:spPr>
        <p:style>
          <a:lnRef idx="0"/>
          <a:fillRef idx="0"/>
          <a:effectRef idx="0"/>
          <a:fontRef idx="minor"/>
        </p:style>
      </p:sp>
      <p:sp>
        <p:nvSpPr>
          <p:cNvPr id="2621" name="CustomShape 2"/>
          <p:cNvSpPr/>
          <p:nvPr/>
        </p:nvSpPr>
        <p:spPr>
          <a:xfrm>
            <a:off x="830880" y="1469880"/>
            <a:ext cx="2207520" cy="2207520"/>
          </a:xfrm>
          <a:prstGeom prst="roundRect">
            <a:avLst>
              <a:gd name="adj" fmla="val 16667"/>
            </a:avLst>
          </a:prstGeom>
          <a:noFill/>
          <a:ln w="28440">
            <a:solidFill>
              <a:srgbClr val="ffffff"/>
            </a:solidFill>
            <a:round/>
          </a:ln>
        </p:spPr>
        <p:style>
          <a:lnRef idx="0"/>
          <a:fillRef idx="0"/>
          <a:effectRef idx="0"/>
          <a:fontRef idx="minor"/>
        </p:style>
      </p:sp>
      <p:sp>
        <p:nvSpPr>
          <p:cNvPr id="2622" name="CustomShape 3"/>
          <p:cNvSpPr/>
          <p:nvPr/>
        </p:nvSpPr>
        <p:spPr>
          <a:xfrm>
            <a:off x="3312000" y="1440000"/>
            <a:ext cx="5038200" cy="2302200"/>
          </a:xfrm>
          <a:prstGeom prst="rect">
            <a:avLst/>
          </a:prstGeom>
          <a:noFill/>
          <a:ln>
            <a:noFill/>
          </a:ln>
        </p:spPr>
        <p:style>
          <a:lnRef idx="0"/>
          <a:fillRef idx="0"/>
          <a:effectRef idx="0"/>
          <a:fontRef idx="minor"/>
        </p:style>
        <p:txBody>
          <a:bodyPr lIns="90000" rIns="90000" tIns="91440" bIns="91440" anchor="ctr">
            <a:noAutofit/>
          </a:bodyPr>
          <a:p>
            <a:pPr algn="ctr">
              <a:lnSpc>
                <a:spcPct val="100000"/>
              </a:lnSpc>
              <a:tabLst>
                <a:tab algn="l" pos="0"/>
              </a:tabLst>
            </a:pPr>
            <a:r>
              <a:rPr b="1" lang="en" sz="2800" spc="-1" strike="noStrike">
                <a:solidFill>
                  <a:srgbClr val="000000"/>
                </a:solidFill>
                <a:latin typeface="Assistant Medium"/>
                <a:ea typeface="Assistant Medium"/>
              </a:rPr>
              <a:t>Implementation</a:t>
            </a:r>
            <a:endParaRPr b="0" lang="fr-FR" sz="2800" spc="-1" strike="noStrike">
              <a:latin typeface="Arial"/>
            </a:endParaRPr>
          </a:p>
        </p:txBody>
      </p:sp>
      <p:sp>
        <p:nvSpPr>
          <p:cNvPr id="2623" name="CustomShape 4"/>
          <p:cNvSpPr/>
          <p:nvPr/>
        </p:nvSpPr>
        <p:spPr>
          <a:xfrm>
            <a:off x="830880" y="1711080"/>
            <a:ext cx="2207520" cy="1724760"/>
          </a:xfrm>
          <a:prstGeom prst="rect">
            <a:avLst/>
          </a:prstGeom>
          <a:noFill/>
          <a:ln>
            <a:noFill/>
          </a:ln>
        </p:spPr>
        <p:style>
          <a:lnRef idx="0"/>
          <a:fillRef idx="0"/>
          <a:effectRef idx="0"/>
          <a:fontRef idx="minor"/>
        </p:style>
        <p:txBody>
          <a:bodyPr lIns="0" rIns="0" tIns="91440" bIns="91440" anchor="ctr">
            <a:noAutofit/>
          </a:bodyPr>
          <a:p>
            <a:pPr algn="ctr">
              <a:lnSpc>
                <a:spcPct val="100000"/>
              </a:lnSpc>
              <a:tabLst>
                <a:tab algn="l" pos="0"/>
              </a:tabLst>
            </a:pPr>
            <a:r>
              <a:rPr b="1" lang="en" sz="8500" spc="-1" strike="noStrike">
                <a:solidFill>
                  <a:srgbClr val="e84987"/>
                </a:solidFill>
                <a:latin typeface="Orbitron"/>
                <a:ea typeface="Orbitron"/>
              </a:rPr>
              <a:t>05</a:t>
            </a:r>
            <a:endParaRPr b="0" lang="fr-FR" sz="8500" spc="-1" strike="noStrike">
              <a:latin typeface="Arial"/>
            </a:endParaRPr>
          </a:p>
        </p:txBody>
      </p:sp>
      <p:sp>
        <p:nvSpPr>
          <p:cNvPr id="2624" name="CustomShape 5"/>
          <p:cNvSpPr/>
          <p:nvPr/>
        </p:nvSpPr>
        <p:spPr>
          <a:xfrm>
            <a:off x="7866360" y="4065480"/>
            <a:ext cx="562320" cy="631080"/>
          </a:xfrm>
          <a:custGeom>
            <a:avLst/>
            <a:gdLst/>
            <a:ahLst/>
            <a:rect l="l" t="t" r="r" b="b"/>
            <a:pathLst>
              <a:path w="22575" h="25327">
                <a:moveTo>
                  <a:pt x="10186" y="0"/>
                </a:moveTo>
                <a:lnTo>
                  <a:pt x="8259" y="1927"/>
                </a:lnTo>
                <a:lnTo>
                  <a:pt x="17344" y="11012"/>
                </a:lnTo>
                <a:lnTo>
                  <a:pt x="0" y="11012"/>
                </a:lnTo>
                <a:lnTo>
                  <a:pt x="0" y="13764"/>
                </a:lnTo>
                <a:lnTo>
                  <a:pt x="17344" y="13764"/>
                </a:lnTo>
                <a:lnTo>
                  <a:pt x="8259" y="23124"/>
                </a:lnTo>
                <a:lnTo>
                  <a:pt x="10186" y="25327"/>
                </a:lnTo>
                <a:lnTo>
                  <a:pt x="22574" y="12388"/>
                </a:lnTo>
                <a:lnTo>
                  <a:pt x="10186" y="0"/>
                </a:lnTo>
                <a:close/>
              </a:path>
            </a:pathLst>
          </a:custGeom>
          <a:solidFill>
            <a:srgbClr val="ffffff"/>
          </a:solidFill>
          <a:ln>
            <a:noFill/>
          </a:ln>
        </p:spPr>
        <p:style>
          <a:lnRef idx="0"/>
          <a:fillRef idx="0"/>
          <a:effectRef idx="0"/>
          <a:fontRef idx="minor"/>
        </p:style>
      </p:sp>
      <p:grpSp>
        <p:nvGrpSpPr>
          <p:cNvPr id="2625" name="Group 6"/>
          <p:cNvGrpSpPr/>
          <p:nvPr/>
        </p:nvGrpSpPr>
        <p:grpSpPr>
          <a:xfrm>
            <a:off x="713160" y="444960"/>
            <a:ext cx="7715520" cy="4248720"/>
            <a:chOff x="713160" y="444960"/>
            <a:chExt cx="7715520" cy="4248720"/>
          </a:xfrm>
        </p:grpSpPr>
        <p:sp>
          <p:nvSpPr>
            <p:cNvPr id="2626" name="CustomShape 7"/>
            <p:cNvSpPr/>
            <p:nvPr/>
          </p:nvSpPr>
          <p:spPr>
            <a:xfrm>
              <a:off x="713160" y="4587840"/>
              <a:ext cx="105840" cy="105840"/>
            </a:xfrm>
            <a:prstGeom prst="rect">
              <a:avLst/>
            </a:prstGeom>
            <a:solidFill>
              <a:srgbClr val="ffffff"/>
            </a:solidFill>
            <a:ln w="19080">
              <a:solidFill>
                <a:srgbClr val="ffffff"/>
              </a:solidFill>
              <a:round/>
            </a:ln>
          </p:spPr>
          <p:style>
            <a:lnRef idx="0"/>
            <a:fillRef idx="0"/>
            <a:effectRef idx="0"/>
            <a:fontRef idx="minor"/>
          </p:style>
        </p:sp>
        <p:sp>
          <p:nvSpPr>
            <p:cNvPr id="2627" name="CustomShape 8"/>
            <p:cNvSpPr/>
            <p:nvPr/>
          </p:nvSpPr>
          <p:spPr>
            <a:xfrm>
              <a:off x="8322840" y="444960"/>
              <a:ext cx="105840" cy="105840"/>
            </a:xfrm>
            <a:prstGeom prst="rect">
              <a:avLst/>
            </a:prstGeom>
            <a:solidFill>
              <a:srgbClr val="ffffff"/>
            </a:solidFill>
            <a:ln w="19080">
              <a:solidFill>
                <a:srgbClr val="ffffff"/>
              </a:solidFill>
              <a:round/>
            </a:ln>
          </p:spPr>
          <p:style>
            <a:lnRef idx="0"/>
            <a:fillRef idx="0"/>
            <a:effectRef idx="0"/>
            <a:fontRef idx="minor"/>
          </p:style>
        </p:sp>
      </p:grpSp>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28" name="CustomShape 1"/>
          <p:cNvSpPr/>
          <p:nvPr/>
        </p:nvSpPr>
        <p:spPr>
          <a:xfrm>
            <a:off x="720000" y="216000"/>
            <a:ext cx="7701840" cy="799560"/>
          </a:xfrm>
          <a:prstGeom prst="rect">
            <a:avLst/>
          </a:prstGeom>
          <a:noFill/>
          <a:ln>
            <a:noFill/>
          </a:ln>
        </p:spPr>
        <p:style>
          <a:lnRef idx="0"/>
          <a:fillRef idx="0"/>
          <a:effectRef idx="0"/>
          <a:fontRef idx="minor"/>
        </p:style>
        <p:txBody>
          <a:bodyPr lIns="90000" rIns="90000" tIns="91440" bIns="91440" anchor="ctr">
            <a:noAutofit/>
          </a:bodyPr>
          <a:p>
            <a:pPr algn="ctr">
              <a:lnSpc>
                <a:spcPct val="100000"/>
              </a:lnSpc>
              <a:spcBef>
                <a:spcPts val="567"/>
              </a:spcBef>
              <a:spcAft>
                <a:spcPts val="567"/>
              </a:spcAft>
              <a:tabLst>
                <a:tab algn="l" pos="0"/>
              </a:tabLst>
            </a:pPr>
            <a:r>
              <a:rPr b="1" lang="en" sz="2500" spc="-1" strike="noStrike">
                <a:solidFill>
                  <a:srgbClr val="e84987"/>
                </a:solidFill>
                <a:latin typeface="Assistant Medium"/>
                <a:ea typeface="Noto Sans CJK SC"/>
              </a:rPr>
              <a:t>Bibliothèque JavaScript: </a:t>
            </a:r>
            <a:r>
              <a:rPr b="1" lang="en" sz="1800" spc="-1" strike="noStrike">
                <a:solidFill>
                  <a:srgbClr val="e84987"/>
                </a:solidFill>
                <a:latin typeface="Assistant Medium"/>
                <a:ea typeface="Noto Sans CJK SC"/>
              </a:rPr>
              <a:t>Example de l'intégration</a:t>
            </a:r>
            <a:endParaRPr b="0" lang="fr-FR" sz="1800" spc="-1" strike="noStrike">
              <a:solidFill>
                <a:srgbClr val="e84987"/>
              </a:solidFill>
              <a:latin typeface="Arial"/>
            </a:endParaRPr>
          </a:p>
        </p:txBody>
      </p:sp>
      <p:sp>
        <p:nvSpPr>
          <p:cNvPr id="2629" name="CustomShape 2"/>
          <p:cNvSpPr/>
          <p:nvPr/>
        </p:nvSpPr>
        <p:spPr>
          <a:xfrm>
            <a:off x="8119440" y="4359960"/>
            <a:ext cx="299520" cy="336600"/>
          </a:xfrm>
          <a:custGeom>
            <a:avLst/>
            <a:gdLst/>
            <a:ahLst/>
            <a:rect l="l" t="t" r="r" b="b"/>
            <a:pathLst>
              <a:path w="22575" h="25327">
                <a:moveTo>
                  <a:pt x="10186" y="0"/>
                </a:moveTo>
                <a:lnTo>
                  <a:pt x="8259" y="1927"/>
                </a:lnTo>
                <a:lnTo>
                  <a:pt x="17344" y="11012"/>
                </a:lnTo>
                <a:lnTo>
                  <a:pt x="0" y="11012"/>
                </a:lnTo>
                <a:lnTo>
                  <a:pt x="0" y="13764"/>
                </a:lnTo>
                <a:lnTo>
                  <a:pt x="17344" y="13764"/>
                </a:lnTo>
                <a:lnTo>
                  <a:pt x="8259" y="23124"/>
                </a:lnTo>
                <a:lnTo>
                  <a:pt x="10186" y="25327"/>
                </a:lnTo>
                <a:lnTo>
                  <a:pt x="22574" y="12388"/>
                </a:lnTo>
                <a:lnTo>
                  <a:pt x="10186" y="0"/>
                </a:lnTo>
                <a:close/>
              </a:path>
            </a:pathLst>
          </a:custGeom>
          <a:solidFill>
            <a:srgbClr val="e84987"/>
          </a:solidFill>
          <a:ln>
            <a:noFill/>
          </a:ln>
        </p:spPr>
        <p:style>
          <a:lnRef idx="0"/>
          <a:fillRef idx="0"/>
          <a:effectRef idx="0"/>
          <a:fontRef idx="minor"/>
        </p:style>
      </p:sp>
      <p:grpSp>
        <p:nvGrpSpPr>
          <p:cNvPr id="2630" name="Group 3"/>
          <p:cNvGrpSpPr/>
          <p:nvPr/>
        </p:nvGrpSpPr>
        <p:grpSpPr>
          <a:xfrm>
            <a:off x="7839720" y="288360"/>
            <a:ext cx="654480" cy="654480"/>
            <a:chOff x="7839720" y="288360"/>
            <a:chExt cx="654480" cy="654480"/>
          </a:xfrm>
        </p:grpSpPr>
        <p:sp>
          <p:nvSpPr>
            <p:cNvPr id="2631" name="CustomShape 4"/>
            <p:cNvSpPr/>
            <p:nvPr/>
          </p:nvSpPr>
          <p:spPr>
            <a:xfrm>
              <a:off x="7839720" y="288360"/>
              <a:ext cx="654480" cy="654480"/>
            </a:xfrm>
            <a:custGeom>
              <a:avLst/>
              <a:gdLst/>
              <a:ahLst/>
              <a:rect l="l" t="t" r="r" b="b"/>
              <a:pathLst>
                <a:path w="45899" h="45898">
                  <a:moveTo>
                    <a:pt x="22949" y="45898"/>
                  </a:moveTo>
                  <a:cubicBezTo>
                    <a:pt x="10305" y="45898"/>
                    <a:pt x="1" y="35594"/>
                    <a:pt x="1" y="22949"/>
                  </a:cubicBezTo>
                  <a:cubicBezTo>
                    <a:pt x="1" y="10305"/>
                    <a:pt x="10305" y="1"/>
                    <a:pt x="22949" y="1"/>
                  </a:cubicBezTo>
                  <a:cubicBezTo>
                    <a:pt x="35594" y="1"/>
                    <a:pt x="45898" y="10305"/>
                    <a:pt x="45898" y="22949"/>
                  </a:cubicBezTo>
                  <a:cubicBezTo>
                    <a:pt x="45898" y="35594"/>
                    <a:pt x="35594" y="45898"/>
                    <a:pt x="22949" y="45898"/>
                  </a:cubicBezTo>
                  <a:close/>
                  <a:moveTo>
                    <a:pt x="22949" y="396"/>
                  </a:moveTo>
                  <a:cubicBezTo>
                    <a:pt x="10517" y="396"/>
                    <a:pt x="365" y="10487"/>
                    <a:pt x="365" y="22949"/>
                  </a:cubicBezTo>
                  <a:cubicBezTo>
                    <a:pt x="365" y="35381"/>
                    <a:pt x="10487" y="45533"/>
                    <a:pt x="22949" y="45533"/>
                  </a:cubicBezTo>
                  <a:cubicBezTo>
                    <a:pt x="35381" y="45533"/>
                    <a:pt x="45503" y="35411"/>
                    <a:pt x="45503" y="22949"/>
                  </a:cubicBezTo>
                  <a:cubicBezTo>
                    <a:pt x="45503" y="10517"/>
                    <a:pt x="35412" y="396"/>
                    <a:pt x="22949" y="396"/>
                  </a:cubicBezTo>
                  <a:close/>
                </a:path>
              </a:pathLst>
            </a:custGeom>
            <a:solidFill>
              <a:srgbClr val="e84987"/>
            </a:solidFill>
            <a:ln w="9360">
              <a:solidFill>
                <a:srgbClr val="e84987"/>
              </a:solidFill>
              <a:round/>
            </a:ln>
          </p:spPr>
          <p:style>
            <a:lnRef idx="0"/>
            <a:fillRef idx="0"/>
            <a:effectRef idx="0"/>
            <a:fontRef idx="minor"/>
          </p:style>
        </p:sp>
        <p:sp>
          <p:nvSpPr>
            <p:cNvPr id="2632" name="CustomShape 5"/>
            <p:cNvSpPr/>
            <p:nvPr/>
          </p:nvSpPr>
          <p:spPr>
            <a:xfrm>
              <a:off x="7839720" y="288360"/>
              <a:ext cx="654480" cy="654480"/>
            </a:xfrm>
            <a:custGeom>
              <a:avLst/>
              <a:gdLst/>
              <a:ahLst/>
              <a:rect l="l" t="t" r="r" b="b"/>
              <a:pathLst>
                <a:path w="45899" h="45898">
                  <a:moveTo>
                    <a:pt x="22949" y="45898"/>
                  </a:moveTo>
                  <a:cubicBezTo>
                    <a:pt x="10305" y="45898"/>
                    <a:pt x="1" y="35594"/>
                    <a:pt x="1" y="22949"/>
                  </a:cubicBezTo>
                  <a:cubicBezTo>
                    <a:pt x="1" y="10305"/>
                    <a:pt x="10305" y="1"/>
                    <a:pt x="22949" y="1"/>
                  </a:cubicBezTo>
                  <a:cubicBezTo>
                    <a:pt x="35594" y="1"/>
                    <a:pt x="45898" y="10305"/>
                    <a:pt x="45898" y="22949"/>
                  </a:cubicBezTo>
                  <a:cubicBezTo>
                    <a:pt x="45898" y="35594"/>
                    <a:pt x="35594" y="45898"/>
                    <a:pt x="22949" y="45898"/>
                  </a:cubicBezTo>
                  <a:close/>
                  <a:moveTo>
                    <a:pt x="22949" y="396"/>
                  </a:moveTo>
                  <a:cubicBezTo>
                    <a:pt x="10517" y="396"/>
                    <a:pt x="365" y="10487"/>
                    <a:pt x="365" y="22949"/>
                  </a:cubicBezTo>
                  <a:cubicBezTo>
                    <a:pt x="365" y="35381"/>
                    <a:pt x="10487" y="45533"/>
                    <a:pt x="22949" y="45533"/>
                  </a:cubicBezTo>
                  <a:cubicBezTo>
                    <a:pt x="35381" y="45533"/>
                    <a:pt x="45503" y="35411"/>
                    <a:pt x="45503" y="22949"/>
                  </a:cubicBezTo>
                  <a:cubicBezTo>
                    <a:pt x="45503" y="10517"/>
                    <a:pt x="35412" y="396"/>
                    <a:pt x="22949" y="396"/>
                  </a:cubicBezTo>
                  <a:close/>
                </a:path>
              </a:pathLst>
            </a:custGeom>
            <a:solidFill>
              <a:srgbClr val="e84987"/>
            </a:solidFill>
            <a:ln w="9360">
              <a:solidFill>
                <a:srgbClr val="e84987"/>
              </a:solidFill>
              <a:round/>
            </a:ln>
          </p:spPr>
          <p:style>
            <a:lnRef idx="0"/>
            <a:fillRef idx="0"/>
            <a:effectRef idx="0"/>
            <a:fontRef idx="minor"/>
          </p:style>
        </p:sp>
        <p:sp>
          <p:nvSpPr>
            <p:cNvPr id="2633" name="CustomShape 6"/>
            <p:cNvSpPr/>
            <p:nvPr/>
          </p:nvSpPr>
          <p:spPr>
            <a:xfrm>
              <a:off x="7904520" y="288360"/>
              <a:ext cx="526320" cy="654480"/>
            </a:xfrm>
            <a:custGeom>
              <a:avLst/>
              <a:gdLst/>
              <a:ahLst/>
              <a:rect l="l" t="t" r="r" b="b"/>
              <a:pathLst>
                <a:path w="36932" h="45898">
                  <a:moveTo>
                    <a:pt x="18451" y="45898"/>
                  </a:moveTo>
                  <a:cubicBezTo>
                    <a:pt x="8268" y="45898"/>
                    <a:pt x="1" y="35594"/>
                    <a:pt x="1" y="22949"/>
                  </a:cubicBezTo>
                  <a:cubicBezTo>
                    <a:pt x="1" y="10305"/>
                    <a:pt x="8268" y="1"/>
                    <a:pt x="18451" y="1"/>
                  </a:cubicBezTo>
                  <a:cubicBezTo>
                    <a:pt x="28633" y="1"/>
                    <a:pt x="36931" y="10305"/>
                    <a:pt x="36931" y="22949"/>
                  </a:cubicBezTo>
                  <a:cubicBezTo>
                    <a:pt x="36931" y="35594"/>
                    <a:pt x="28633" y="45898"/>
                    <a:pt x="18451" y="45898"/>
                  </a:cubicBezTo>
                  <a:close/>
                  <a:moveTo>
                    <a:pt x="18451" y="396"/>
                  </a:moveTo>
                  <a:cubicBezTo>
                    <a:pt x="8481" y="396"/>
                    <a:pt x="365" y="10487"/>
                    <a:pt x="365" y="22949"/>
                  </a:cubicBezTo>
                  <a:cubicBezTo>
                    <a:pt x="365" y="35381"/>
                    <a:pt x="8451" y="45533"/>
                    <a:pt x="18451" y="45533"/>
                  </a:cubicBezTo>
                  <a:cubicBezTo>
                    <a:pt x="28420" y="45533"/>
                    <a:pt x="36536" y="35411"/>
                    <a:pt x="36536" y="22949"/>
                  </a:cubicBezTo>
                  <a:cubicBezTo>
                    <a:pt x="36506" y="10517"/>
                    <a:pt x="28420" y="396"/>
                    <a:pt x="18451" y="396"/>
                  </a:cubicBezTo>
                  <a:close/>
                </a:path>
              </a:pathLst>
            </a:custGeom>
            <a:solidFill>
              <a:srgbClr val="e84987"/>
            </a:solidFill>
            <a:ln w="9360">
              <a:solidFill>
                <a:srgbClr val="e84987"/>
              </a:solidFill>
              <a:round/>
            </a:ln>
          </p:spPr>
          <p:style>
            <a:lnRef idx="0"/>
            <a:fillRef idx="0"/>
            <a:effectRef idx="0"/>
            <a:fontRef idx="minor"/>
          </p:style>
        </p:sp>
        <p:sp>
          <p:nvSpPr>
            <p:cNvPr id="2634" name="CustomShape 7"/>
            <p:cNvSpPr/>
            <p:nvPr/>
          </p:nvSpPr>
          <p:spPr>
            <a:xfrm>
              <a:off x="7961400" y="288360"/>
              <a:ext cx="412560" cy="654480"/>
            </a:xfrm>
            <a:custGeom>
              <a:avLst/>
              <a:gdLst/>
              <a:ahLst/>
              <a:rect l="l" t="t" r="r" b="b"/>
              <a:pathLst>
                <a:path w="28998" h="45898">
                  <a:moveTo>
                    <a:pt x="14469" y="45898"/>
                  </a:moveTo>
                  <a:cubicBezTo>
                    <a:pt x="6505" y="45898"/>
                    <a:pt x="0" y="35594"/>
                    <a:pt x="0" y="22949"/>
                  </a:cubicBezTo>
                  <a:cubicBezTo>
                    <a:pt x="0" y="10305"/>
                    <a:pt x="6505" y="1"/>
                    <a:pt x="14469" y="1"/>
                  </a:cubicBezTo>
                  <a:cubicBezTo>
                    <a:pt x="22463" y="1"/>
                    <a:pt x="28937" y="10305"/>
                    <a:pt x="28937" y="22949"/>
                  </a:cubicBezTo>
                  <a:cubicBezTo>
                    <a:pt x="28998" y="35594"/>
                    <a:pt x="22493" y="45898"/>
                    <a:pt x="14469" y="45898"/>
                  </a:cubicBezTo>
                  <a:close/>
                  <a:moveTo>
                    <a:pt x="14469" y="396"/>
                  </a:moveTo>
                  <a:cubicBezTo>
                    <a:pt x="6687" y="396"/>
                    <a:pt x="365" y="10487"/>
                    <a:pt x="365" y="22949"/>
                  </a:cubicBezTo>
                  <a:cubicBezTo>
                    <a:pt x="365" y="35381"/>
                    <a:pt x="6687" y="45533"/>
                    <a:pt x="14469" y="45533"/>
                  </a:cubicBezTo>
                  <a:cubicBezTo>
                    <a:pt x="22250" y="45533"/>
                    <a:pt x="28572" y="35411"/>
                    <a:pt x="28572" y="22949"/>
                  </a:cubicBezTo>
                  <a:cubicBezTo>
                    <a:pt x="28603" y="10517"/>
                    <a:pt x="22250" y="396"/>
                    <a:pt x="14469" y="396"/>
                  </a:cubicBezTo>
                  <a:close/>
                </a:path>
              </a:pathLst>
            </a:custGeom>
            <a:solidFill>
              <a:srgbClr val="e84987"/>
            </a:solidFill>
            <a:ln w="9360">
              <a:solidFill>
                <a:srgbClr val="e84987"/>
              </a:solidFill>
              <a:round/>
            </a:ln>
          </p:spPr>
          <p:style>
            <a:lnRef idx="0"/>
            <a:fillRef idx="0"/>
            <a:effectRef idx="0"/>
            <a:fontRef idx="minor"/>
          </p:style>
        </p:sp>
        <p:sp>
          <p:nvSpPr>
            <p:cNvPr id="2635" name="CustomShape 8"/>
            <p:cNvSpPr/>
            <p:nvPr/>
          </p:nvSpPr>
          <p:spPr>
            <a:xfrm>
              <a:off x="8009640" y="288360"/>
              <a:ext cx="317520" cy="654480"/>
            </a:xfrm>
            <a:custGeom>
              <a:avLst/>
              <a:gdLst/>
              <a:ahLst/>
              <a:rect l="l" t="t" r="r" b="b"/>
              <a:pathLst>
                <a:path w="22342" h="45898">
                  <a:moveTo>
                    <a:pt x="11186" y="45898"/>
                  </a:moveTo>
                  <a:cubicBezTo>
                    <a:pt x="5016" y="45898"/>
                    <a:pt x="0" y="35594"/>
                    <a:pt x="0" y="22949"/>
                  </a:cubicBezTo>
                  <a:cubicBezTo>
                    <a:pt x="0" y="10305"/>
                    <a:pt x="5016" y="1"/>
                    <a:pt x="11186" y="1"/>
                  </a:cubicBezTo>
                  <a:cubicBezTo>
                    <a:pt x="17326" y="1"/>
                    <a:pt x="22341" y="10305"/>
                    <a:pt x="22341" y="22949"/>
                  </a:cubicBezTo>
                  <a:cubicBezTo>
                    <a:pt x="22341" y="35594"/>
                    <a:pt x="17326" y="45898"/>
                    <a:pt x="11186" y="45898"/>
                  </a:cubicBezTo>
                  <a:close/>
                  <a:moveTo>
                    <a:pt x="11186" y="396"/>
                  </a:moveTo>
                  <a:cubicBezTo>
                    <a:pt x="5259" y="396"/>
                    <a:pt x="426" y="10487"/>
                    <a:pt x="426" y="22949"/>
                  </a:cubicBezTo>
                  <a:cubicBezTo>
                    <a:pt x="426" y="35381"/>
                    <a:pt x="5259" y="45533"/>
                    <a:pt x="11186" y="45533"/>
                  </a:cubicBezTo>
                  <a:cubicBezTo>
                    <a:pt x="17113" y="45533"/>
                    <a:pt x="21916" y="35411"/>
                    <a:pt x="21916" y="22949"/>
                  </a:cubicBezTo>
                  <a:cubicBezTo>
                    <a:pt x="21916" y="10517"/>
                    <a:pt x="17113" y="396"/>
                    <a:pt x="11186" y="396"/>
                  </a:cubicBezTo>
                  <a:close/>
                </a:path>
              </a:pathLst>
            </a:custGeom>
            <a:solidFill>
              <a:srgbClr val="e84987"/>
            </a:solidFill>
            <a:ln w="9360">
              <a:solidFill>
                <a:srgbClr val="e84987"/>
              </a:solidFill>
              <a:round/>
            </a:ln>
          </p:spPr>
          <p:style>
            <a:lnRef idx="0"/>
            <a:fillRef idx="0"/>
            <a:effectRef idx="0"/>
            <a:fontRef idx="minor"/>
          </p:style>
        </p:sp>
        <p:sp>
          <p:nvSpPr>
            <p:cNvPr id="2636" name="CustomShape 9"/>
            <p:cNvSpPr/>
            <p:nvPr/>
          </p:nvSpPr>
          <p:spPr>
            <a:xfrm>
              <a:off x="8063280" y="288360"/>
              <a:ext cx="213480" cy="654480"/>
            </a:xfrm>
            <a:custGeom>
              <a:avLst/>
              <a:gdLst/>
              <a:ahLst/>
              <a:rect l="l" t="t" r="r" b="b"/>
              <a:pathLst>
                <a:path w="15078" h="45898">
                  <a:moveTo>
                    <a:pt x="7509" y="45898"/>
                  </a:moveTo>
                  <a:cubicBezTo>
                    <a:pt x="3284" y="45898"/>
                    <a:pt x="1" y="35837"/>
                    <a:pt x="1" y="22949"/>
                  </a:cubicBezTo>
                  <a:cubicBezTo>
                    <a:pt x="1" y="10061"/>
                    <a:pt x="3284" y="1"/>
                    <a:pt x="7509" y="1"/>
                  </a:cubicBezTo>
                  <a:cubicBezTo>
                    <a:pt x="11734" y="1"/>
                    <a:pt x="15047" y="10061"/>
                    <a:pt x="15047" y="22949"/>
                  </a:cubicBezTo>
                  <a:cubicBezTo>
                    <a:pt x="15077" y="35837"/>
                    <a:pt x="11734" y="45898"/>
                    <a:pt x="7509" y="45898"/>
                  </a:cubicBezTo>
                  <a:close/>
                  <a:moveTo>
                    <a:pt x="7509" y="396"/>
                  </a:moveTo>
                  <a:cubicBezTo>
                    <a:pt x="3557" y="396"/>
                    <a:pt x="366" y="10487"/>
                    <a:pt x="366" y="22949"/>
                  </a:cubicBezTo>
                  <a:cubicBezTo>
                    <a:pt x="366" y="35381"/>
                    <a:pt x="3557" y="45533"/>
                    <a:pt x="7509" y="45533"/>
                  </a:cubicBezTo>
                  <a:cubicBezTo>
                    <a:pt x="11460" y="45533"/>
                    <a:pt x="14652" y="35411"/>
                    <a:pt x="14652" y="22949"/>
                  </a:cubicBezTo>
                  <a:cubicBezTo>
                    <a:pt x="14652" y="10517"/>
                    <a:pt x="11460" y="396"/>
                    <a:pt x="7509" y="396"/>
                  </a:cubicBezTo>
                  <a:close/>
                </a:path>
              </a:pathLst>
            </a:custGeom>
            <a:solidFill>
              <a:srgbClr val="e84987"/>
            </a:solidFill>
            <a:ln w="9360">
              <a:solidFill>
                <a:srgbClr val="e84987"/>
              </a:solidFill>
              <a:round/>
            </a:ln>
          </p:spPr>
          <p:style>
            <a:lnRef idx="0"/>
            <a:fillRef idx="0"/>
            <a:effectRef idx="0"/>
            <a:fontRef idx="minor"/>
          </p:style>
        </p:sp>
        <p:sp>
          <p:nvSpPr>
            <p:cNvPr id="2637" name="CustomShape 10"/>
            <p:cNvSpPr/>
            <p:nvPr/>
          </p:nvSpPr>
          <p:spPr>
            <a:xfrm>
              <a:off x="8119800" y="288360"/>
              <a:ext cx="102960" cy="654480"/>
            </a:xfrm>
            <a:custGeom>
              <a:avLst/>
              <a:gdLst/>
              <a:ahLst/>
              <a:rect l="l" t="t" r="r" b="b"/>
              <a:pathLst>
                <a:path w="7357" h="45898">
                  <a:moveTo>
                    <a:pt x="3678" y="45898"/>
                  </a:moveTo>
                  <a:cubicBezTo>
                    <a:pt x="1277" y="45898"/>
                    <a:pt x="0" y="34074"/>
                    <a:pt x="0" y="22949"/>
                  </a:cubicBezTo>
                  <a:cubicBezTo>
                    <a:pt x="0" y="11824"/>
                    <a:pt x="1277" y="1"/>
                    <a:pt x="3678" y="1"/>
                  </a:cubicBezTo>
                  <a:cubicBezTo>
                    <a:pt x="6080" y="1"/>
                    <a:pt x="7356" y="11824"/>
                    <a:pt x="7356" y="22949"/>
                  </a:cubicBezTo>
                  <a:cubicBezTo>
                    <a:pt x="7356" y="34074"/>
                    <a:pt x="6019" y="45898"/>
                    <a:pt x="3678" y="45898"/>
                  </a:cubicBezTo>
                  <a:close/>
                  <a:moveTo>
                    <a:pt x="3678" y="396"/>
                  </a:moveTo>
                  <a:cubicBezTo>
                    <a:pt x="2128" y="396"/>
                    <a:pt x="396" y="9666"/>
                    <a:pt x="396" y="22949"/>
                  </a:cubicBezTo>
                  <a:cubicBezTo>
                    <a:pt x="396" y="36262"/>
                    <a:pt x="2158" y="45533"/>
                    <a:pt x="3678" y="45533"/>
                  </a:cubicBezTo>
                  <a:cubicBezTo>
                    <a:pt x="5198" y="45533"/>
                    <a:pt x="6931" y="36262"/>
                    <a:pt x="6931" y="22949"/>
                  </a:cubicBezTo>
                  <a:cubicBezTo>
                    <a:pt x="6931" y="9666"/>
                    <a:pt x="5198" y="396"/>
                    <a:pt x="3678" y="396"/>
                  </a:cubicBezTo>
                  <a:close/>
                </a:path>
              </a:pathLst>
            </a:custGeom>
            <a:solidFill>
              <a:srgbClr val="e84987"/>
            </a:solidFill>
            <a:ln w="9360">
              <a:solidFill>
                <a:srgbClr val="e84987"/>
              </a:solidFill>
              <a:round/>
            </a:ln>
          </p:spPr>
          <p:style>
            <a:lnRef idx="0"/>
            <a:fillRef idx="0"/>
            <a:effectRef idx="0"/>
            <a:fontRef idx="minor"/>
          </p:style>
        </p:sp>
        <p:sp>
          <p:nvSpPr>
            <p:cNvPr id="2638" name="CustomShape 11"/>
            <p:cNvSpPr/>
            <p:nvPr/>
          </p:nvSpPr>
          <p:spPr>
            <a:xfrm>
              <a:off x="8165160" y="291240"/>
              <a:ext cx="3240" cy="649440"/>
            </a:xfrm>
            <a:custGeom>
              <a:avLst/>
              <a:gdLst/>
              <a:ahLst/>
              <a:rect l="l" t="t" r="r" b="b"/>
              <a:pathLst>
                <a:path w="366" h="45534">
                  <a:moveTo>
                    <a:pt x="1" y="1"/>
                  </a:moveTo>
                  <a:lnTo>
                    <a:pt x="366" y="1"/>
                  </a:lnTo>
                  <a:lnTo>
                    <a:pt x="366" y="45533"/>
                  </a:lnTo>
                  <a:lnTo>
                    <a:pt x="1" y="45533"/>
                  </a:lnTo>
                  <a:close/>
                </a:path>
              </a:pathLst>
            </a:custGeom>
            <a:solidFill>
              <a:srgbClr val="e84987"/>
            </a:solidFill>
            <a:ln w="9360">
              <a:solidFill>
                <a:srgbClr val="e84987"/>
              </a:solidFill>
              <a:round/>
            </a:ln>
          </p:spPr>
          <p:style>
            <a:lnRef idx="0"/>
            <a:fillRef idx="0"/>
            <a:effectRef idx="0"/>
            <a:fontRef idx="minor"/>
          </p:style>
        </p:sp>
        <p:sp>
          <p:nvSpPr>
            <p:cNvPr id="2639" name="CustomShape 12"/>
            <p:cNvSpPr/>
            <p:nvPr/>
          </p:nvSpPr>
          <p:spPr>
            <a:xfrm>
              <a:off x="7848360" y="664200"/>
              <a:ext cx="636840" cy="3240"/>
            </a:xfrm>
            <a:custGeom>
              <a:avLst/>
              <a:gdLst/>
              <a:ahLst/>
              <a:rect l="l" t="t" r="r" b="b"/>
              <a:pathLst>
                <a:path w="44652" h="366">
                  <a:moveTo>
                    <a:pt x="0" y="0"/>
                  </a:moveTo>
                  <a:lnTo>
                    <a:pt x="44652" y="0"/>
                  </a:lnTo>
                  <a:lnTo>
                    <a:pt x="44652" y="365"/>
                  </a:lnTo>
                  <a:lnTo>
                    <a:pt x="0" y="365"/>
                  </a:lnTo>
                  <a:close/>
                </a:path>
              </a:pathLst>
            </a:custGeom>
            <a:solidFill>
              <a:srgbClr val="e84987"/>
            </a:solidFill>
            <a:ln w="9360">
              <a:solidFill>
                <a:srgbClr val="e84987"/>
              </a:solidFill>
              <a:round/>
            </a:ln>
          </p:spPr>
          <p:style>
            <a:lnRef idx="0"/>
            <a:fillRef idx="0"/>
            <a:effectRef idx="0"/>
            <a:fontRef idx="minor"/>
          </p:style>
        </p:sp>
        <p:sp>
          <p:nvSpPr>
            <p:cNvPr id="2640" name="CustomShape 13"/>
            <p:cNvSpPr/>
            <p:nvPr/>
          </p:nvSpPr>
          <p:spPr>
            <a:xfrm>
              <a:off x="7857360" y="712440"/>
              <a:ext cx="619920" cy="3600"/>
            </a:xfrm>
            <a:custGeom>
              <a:avLst/>
              <a:gdLst/>
              <a:ahLst/>
              <a:rect l="l" t="t" r="r" b="b"/>
              <a:pathLst>
                <a:path w="43467" h="396">
                  <a:moveTo>
                    <a:pt x="1" y="0"/>
                  </a:moveTo>
                  <a:lnTo>
                    <a:pt x="43467" y="0"/>
                  </a:lnTo>
                  <a:lnTo>
                    <a:pt x="43467" y="395"/>
                  </a:lnTo>
                  <a:lnTo>
                    <a:pt x="1" y="395"/>
                  </a:lnTo>
                  <a:close/>
                </a:path>
              </a:pathLst>
            </a:custGeom>
            <a:solidFill>
              <a:srgbClr val="e84987"/>
            </a:solidFill>
            <a:ln w="9360">
              <a:solidFill>
                <a:srgbClr val="e84987"/>
              </a:solidFill>
              <a:round/>
            </a:ln>
          </p:spPr>
          <p:style>
            <a:lnRef idx="0"/>
            <a:fillRef idx="0"/>
            <a:effectRef idx="0"/>
            <a:fontRef idx="minor"/>
          </p:style>
        </p:sp>
        <p:sp>
          <p:nvSpPr>
            <p:cNvPr id="2641" name="CustomShape 14"/>
            <p:cNvSpPr/>
            <p:nvPr/>
          </p:nvSpPr>
          <p:spPr>
            <a:xfrm>
              <a:off x="7877160" y="760680"/>
              <a:ext cx="578520" cy="3600"/>
            </a:xfrm>
            <a:custGeom>
              <a:avLst/>
              <a:gdLst/>
              <a:ahLst/>
              <a:rect l="l" t="t" r="r" b="b"/>
              <a:pathLst>
                <a:path w="40579" h="396">
                  <a:moveTo>
                    <a:pt x="1" y="0"/>
                  </a:moveTo>
                  <a:lnTo>
                    <a:pt x="40579" y="0"/>
                  </a:lnTo>
                  <a:lnTo>
                    <a:pt x="40579" y="395"/>
                  </a:lnTo>
                  <a:lnTo>
                    <a:pt x="1" y="395"/>
                  </a:lnTo>
                  <a:close/>
                </a:path>
              </a:pathLst>
            </a:custGeom>
            <a:solidFill>
              <a:srgbClr val="e84987"/>
            </a:solidFill>
            <a:ln w="9360">
              <a:solidFill>
                <a:srgbClr val="e84987"/>
              </a:solidFill>
              <a:round/>
            </a:ln>
          </p:spPr>
          <p:style>
            <a:lnRef idx="0"/>
            <a:fillRef idx="0"/>
            <a:effectRef idx="0"/>
            <a:fontRef idx="minor"/>
          </p:style>
        </p:sp>
        <p:sp>
          <p:nvSpPr>
            <p:cNvPr id="2642" name="CustomShape 15"/>
            <p:cNvSpPr/>
            <p:nvPr/>
          </p:nvSpPr>
          <p:spPr>
            <a:xfrm>
              <a:off x="7904880" y="803520"/>
              <a:ext cx="524520" cy="3240"/>
            </a:xfrm>
            <a:custGeom>
              <a:avLst/>
              <a:gdLst/>
              <a:ahLst/>
              <a:rect l="l" t="t" r="r" b="b"/>
              <a:pathLst>
                <a:path w="36811" h="366">
                  <a:moveTo>
                    <a:pt x="1" y="1"/>
                  </a:moveTo>
                  <a:lnTo>
                    <a:pt x="36810" y="1"/>
                  </a:lnTo>
                  <a:lnTo>
                    <a:pt x="36810" y="366"/>
                  </a:lnTo>
                  <a:lnTo>
                    <a:pt x="1" y="366"/>
                  </a:lnTo>
                  <a:close/>
                </a:path>
              </a:pathLst>
            </a:custGeom>
            <a:solidFill>
              <a:srgbClr val="e84987"/>
            </a:solidFill>
            <a:ln w="9360">
              <a:solidFill>
                <a:srgbClr val="e84987"/>
              </a:solidFill>
              <a:round/>
            </a:ln>
          </p:spPr>
          <p:style>
            <a:lnRef idx="0"/>
            <a:fillRef idx="0"/>
            <a:effectRef idx="0"/>
            <a:fontRef idx="minor"/>
          </p:style>
        </p:sp>
        <p:sp>
          <p:nvSpPr>
            <p:cNvPr id="2643" name="CustomShape 16"/>
            <p:cNvSpPr/>
            <p:nvPr/>
          </p:nvSpPr>
          <p:spPr>
            <a:xfrm>
              <a:off x="7937280" y="842400"/>
              <a:ext cx="457920" cy="3240"/>
            </a:xfrm>
            <a:custGeom>
              <a:avLst/>
              <a:gdLst/>
              <a:ahLst/>
              <a:rect l="l" t="t" r="r" b="b"/>
              <a:pathLst>
                <a:path w="32160" h="366">
                  <a:moveTo>
                    <a:pt x="1" y="0"/>
                  </a:moveTo>
                  <a:lnTo>
                    <a:pt x="32159" y="0"/>
                  </a:lnTo>
                  <a:lnTo>
                    <a:pt x="32159" y="365"/>
                  </a:lnTo>
                  <a:lnTo>
                    <a:pt x="1" y="365"/>
                  </a:lnTo>
                  <a:close/>
                </a:path>
              </a:pathLst>
            </a:custGeom>
            <a:solidFill>
              <a:srgbClr val="e84987"/>
            </a:solidFill>
            <a:ln w="9360">
              <a:solidFill>
                <a:srgbClr val="e84987"/>
              </a:solidFill>
              <a:round/>
            </a:ln>
          </p:spPr>
          <p:style>
            <a:lnRef idx="0"/>
            <a:fillRef idx="0"/>
            <a:effectRef idx="0"/>
            <a:fontRef idx="minor"/>
          </p:style>
        </p:sp>
        <p:sp>
          <p:nvSpPr>
            <p:cNvPr id="2644" name="CustomShape 17"/>
            <p:cNvSpPr/>
            <p:nvPr/>
          </p:nvSpPr>
          <p:spPr>
            <a:xfrm>
              <a:off x="7977600" y="877680"/>
              <a:ext cx="377640" cy="3600"/>
            </a:xfrm>
            <a:custGeom>
              <a:avLst/>
              <a:gdLst/>
              <a:ahLst/>
              <a:rect l="l" t="t" r="r" b="b"/>
              <a:pathLst>
                <a:path w="26537" h="396">
                  <a:moveTo>
                    <a:pt x="1" y="1"/>
                  </a:moveTo>
                  <a:lnTo>
                    <a:pt x="26536" y="1"/>
                  </a:lnTo>
                  <a:lnTo>
                    <a:pt x="26536" y="396"/>
                  </a:lnTo>
                  <a:lnTo>
                    <a:pt x="1" y="396"/>
                  </a:lnTo>
                  <a:close/>
                </a:path>
              </a:pathLst>
            </a:custGeom>
            <a:solidFill>
              <a:srgbClr val="e84987"/>
            </a:solidFill>
            <a:ln w="9360">
              <a:solidFill>
                <a:srgbClr val="e84987"/>
              </a:solidFill>
              <a:round/>
            </a:ln>
          </p:spPr>
          <p:style>
            <a:lnRef idx="0"/>
            <a:fillRef idx="0"/>
            <a:effectRef idx="0"/>
            <a:fontRef idx="minor"/>
          </p:style>
        </p:sp>
        <p:sp>
          <p:nvSpPr>
            <p:cNvPr id="2645" name="CustomShape 18"/>
            <p:cNvSpPr/>
            <p:nvPr/>
          </p:nvSpPr>
          <p:spPr>
            <a:xfrm>
              <a:off x="8022240" y="905040"/>
              <a:ext cx="289080" cy="3240"/>
            </a:xfrm>
            <a:custGeom>
              <a:avLst/>
              <a:gdLst/>
              <a:ahLst/>
              <a:rect l="l" t="t" r="r" b="b"/>
              <a:pathLst>
                <a:path w="20366" h="366">
                  <a:moveTo>
                    <a:pt x="1" y="0"/>
                  </a:moveTo>
                  <a:lnTo>
                    <a:pt x="20366" y="0"/>
                  </a:lnTo>
                  <a:lnTo>
                    <a:pt x="20366" y="365"/>
                  </a:lnTo>
                  <a:lnTo>
                    <a:pt x="1" y="365"/>
                  </a:lnTo>
                  <a:close/>
                </a:path>
              </a:pathLst>
            </a:custGeom>
            <a:solidFill>
              <a:srgbClr val="e84987"/>
            </a:solidFill>
            <a:ln w="9360">
              <a:solidFill>
                <a:srgbClr val="e84987"/>
              </a:solidFill>
              <a:round/>
            </a:ln>
          </p:spPr>
          <p:style>
            <a:lnRef idx="0"/>
            <a:fillRef idx="0"/>
            <a:effectRef idx="0"/>
            <a:fontRef idx="minor"/>
          </p:style>
        </p:sp>
        <p:sp>
          <p:nvSpPr>
            <p:cNvPr id="2646" name="CustomShape 19"/>
            <p:cNvSpPr/>
            <p:nvPr/>
          </p:nvSpPr>
          <p:spPr>
            <a:xfrm>
              <a:off x="7842240" y="618120"/>
              <a:ext cx="650520" cy="3240"/>
            </a:xfrm>
            <a:custGeom>
              <a:avLst/>
              <a:gdLst/>
              <a:ahLst/>
              <a:rect l="l" t="t" r="r" b="b"/>
              <a:pathLst>
                <a:path w="45625" h="366">
                  <a:moveTo>
                    <a:pt x="1" y="0"/>
                  </a:moveTo>
                  <a:lnTo>
                    <a:pt x="45625" y="0"/>
                  </a:lnTo>
                  <a:lnTo>
                    <a:pt x="45625" y="365"/>
                  </a:lnTo>
                  <a:lnTo>
                    <a:pt x="1" y="365"/>
                  </a:lnTo>
                  <a:close/>
                </a:path>
              </a:pathLst>
            </a:custGeom>
            <a:solidFill>
              <a:srgbClr val="e84987"/>
            </a:solidFill>
            <a:ln w="9360">
              <a:solidFill>
                <a:srgbClr val="e84987"/>
              </a:solidFill>
              <a:round/>
            </a:ln>
          </p:spPr>
          <p:style>
            <a:lnRef idx="0"/>
            <a:fillRef idx="0"/>
            <a:effectRef idx="0"/>
            <a:fontRef idx="minor"/>
          </p:style>
        </p:sp>
        <p:sp>
          <p:nvSpPr>
            <p:cNvPr id="2647" name="CustomShape 20"/>
            <p:cNvSpPr/>
            <p:nvPr/>
          </p:nvSpPr>
          <p:spPr>
            <a:xfrm>
              <a:off x="7848360" y="568080"/>
              <a:ext cx="636840" cy="3240"/>
            </a:xfrm>
            <a:custGeom>
              <a:avLst/>
              <a:gdLst/>
              <a:ahLst/>
              <a:rect l="l" t="t" r="r" b="b"/>
              <a:pathLst>
                <a:path w="44652" h="366">
                  <a:moveTo>
                    <a:pt x="0" y="1"/>
                  </a:moveTo>
                  <a:lnTo>
                    <a:pt x="44652" y="1"/>
                  </a:lnTo>
                  <a:lnTo>
                    <a:pt x="44652" y="366"/>
                  </a:lnTo>
                  <a:lnTo>
                    <a:pt x="0" y="366"/>
                  </a:lnTo>
                  <a:close/>
                </a:path>
              </a:pathLst>
            </a:custGeom>
            <a:solidFill>
              <a:srgbClr val="e84987"/>
            </a:solidFill>
            <a:ln w="9360">
              <a:solidFill>
                <a:srgbClr val="e84987"/>
              </a:solidFill>
              <a:round/>
            </a:ln>
          </p:spPr>
          <p:style>
            <a:lnRef idx="0"/>
            <a:fillRef idx="0"/>
            <a:effectRef idx="0"/>
            <a:fontRef idx="minor"/>
          </p:style>
        </p:sp>
        <p:sp>
          <p:nvSpPr>
            <p:cNvPr id="2648" name="CustomShape 21"/>
            <p:cNvSpPr/>
            <p:nvPr/>
          </p:nvSpPr>
          <p:spPr>
            <a:xfrm>
              <a:off x="7857360" y="519480"/>
              <a:ext cx="619920" cy="3600"/>
            </a:xfrm>
            <a:custGeom>
              <a:avLst/>
              <a:gdLst/>
              <a:ahLst/>
              <a:rect l="l" t="t" r="r" b="b"/>
              <a:pathLst>
                <a:path w="43467" h="396">
                  <a:moveTo>
                    <a:pt x="1" y="1"/>
                  </a:moveTo>
                  <a:lnTo>
                    <a:pt x="43467" y="1"/>
                  </a:lnTo>
                  <a:lnTo>
                    <a:pt x="43467" y="396"/>
                  </a:lnTo>
                  <a:lnTo>
                    <a:pt x="1" y="396"/>
                  </a:lnTo>
                  <a:close/>
                </a:path>
              </a:pathLst>
            </a:custGeom>
            <a:solidFill>
              <a:srgbClr val="e84987"/>
            </a:solidFill>
            <a:ln w="9360">
              <a:solidFill>
                <a:srgbClr val="e84987"/>
              </a:solidFill>
              <a:round/>
            </a:ln>
          </p:spPr>
          <p:style>
            <a:lnRef idx="0"/>
            <a:fillRef idx="0"/>
            <a:effectRef idx="0"/>
            <a:fontRef idx="minor"/>
          </p:style>
        </p:sp>
        <p:sp>
          <p:nvSpPr>
            <p:cNvPr id="2649" name="CustomShape 22"/>
            <p:cNvSpPr/>
            <p:nvPr/>
          </p:nvSpPr>
          <p:spPr>
            <a:xfrm>
              <a:off x="7877160" y="471240"/>
              <a:ext cx="578520" cy="3600"/>
            </a:xfrm>
            <a:custGeom>
              <a:avLst/>
              <a:gdLst/>
              <a:ahLst/>
              <a:rect l="l" t="t" r="r" b="b"/>
              <a:pathLst>
                <a:path w="40579" h="396">
                  <a:moveTo>
                    <a:pt x="1" y="1"/>
                  </a:moveTo>
                  <a:lnTo>
                    <a:pt x="40579" y="1"/>
                  </a:lnTo>
                  <a:lnTo>
                    <a:pt x="40579" y="396"/>
                  </a:lnTo>
                  <a:lnTo>
                    <a:pt x="1" y="396"/>
                  </a:lnTo>
                  <a:close/>
                </a:path>
              </a:pathLst>
            </a:custGeom>
            <a:solidFill>
              <a:srgbClr val="e84987"/>
            </a:solidFill>
            <a:ln w="9360">
              <a:solidFill>
                <a:srgbClr val="e84987"/>
              </a:solidFill>
              <a:round/>
            </a:ln>
          </p:spPr>
          <p:style>
            <a:lnRef idx="0"/>
            <a:fillRef idx="0"/>
            <a:effectRef idx="0"/>
            <a:fontRef idx="minor"/>
          </p:style>
        </p:sp>
        <p:sp>
          <p:nvSpPr>
            <p:cNvPr id="2650" name="CustomShape 23"/>
            <p:cNvSpPr/>
            <p:nvPr/>
          </p:nvSpPr>
          <p:spPr>
            <a:xfrm>
              <a:off x="7904880" y="428400"/>
              <a:ext cx="524520" cy="3600"/>
            </a:xfrm>
            <a:custGeom>
              <a:avLst/>
              <a:gdLst/>
              <a:ahLst/>
              <a:rect l="l" t="t" r="r" b="b"/>
              <a:pathLst>
                <a:path w="36811" h="397">
                  <a:moveTo>
                    <a:pt x="1" y="1"/>
                  </a:moveTo>
                  <a:lnTo>
                    <a:pt x="36810" y="1"/>
                  </a:lnTo>
                  <a:lnTo>
                    <a:pt x="36810" y="396"/>
                  </a:lnTo>
                  <a:lnTo>
                    <a:pt x="1" y="396"/>
                  </a:lnTo>
                  <a:close/>
                </a:path>
              </a:pathLst>
            </a:custGeom>
            <a:solidFill>
              <a:srgbClr val="e84987"/>
            </a:solidFill>
            <a:ln w="9360">
              <a:solidFill>
                <a:srgbClr val="e84987"/>
              </a:solidFill>
              <a:round/>
            </a:ln>
          </p:spPr>
          <p:style>
            <a:lnRef idx="0"/>
            <a:fillRef idx="0"/>
            <a:effectRef idx="0"/>
            <a:fontRef idx="minor"/>
          </p:style>
        </p:sp>
        <p:sp>
          <p:nvSpPr>
            <p:cNvPr id="2651" name="CustomShape 24"/>
            <p:cNvSpPr/>
            <p:nvPr/>
          </p:nvSpPr>
          <p:spPr>
            <a:xfrm>
              <a:off x="7937280" y="389520"/>
              <a:ext cx="457920" cy="3600"/>
            </a:xfrm>
            <a:custGeom>
              <a:avLst/>
              <a:gdLst/>
              <a:ahLst/>
              <a:rect l="l" t="t" r="r" b="b"/>
              <a:pathLst>
                <a:path w="32160" h="396">
                  <a:moveTo>
                    <a:pt x="1" y="0"/>
                  </a:moveTo>
                  <a:lnTo>
                    <a:pt x="32159" y="0"/>
                  </a:lnTo>
                  <a:lnTo>
                    <a:pt x="32159" y="395"/>
                  </a:lnTo>
                  <a:lnTo>
                    <a:pt x="1" y="395"/>
                  </a:lnTo>
                  <a:close/>
                </a:path>
              </a:pathLst>
            </a:custGeom>
            <a:solidFill>
              <a:srgbClr val="e84987"/>
            </a:solidFill>
            <a:ln w="9360">
              <a:solidFill>
                <a:srgbClr val="e84987"/>
              </a:solidFill>
              <a:round/>
            </a:ln>
          </p:spPr>
          <p:style>
            <a:lnRef idx="0"/>
            <a:fillRef idx="0"/>
            <a:effectRef idx="0"/>
            <a:fontRef idx="minor"/>
          </p:style>
        </p:sp>
        <p:sp>
          <p:nvSpPr>
            <p:cNvPr id="2652" name="CustomShape 25"/>
            <p:cNvSpPr/>
            <p:nvPr/>
          </p:nvSpPr>
          <p:spPr>
            <a:xfrm>
              <a:off x="7977600" y="354240"/>
              <a:ext cx="377640" cy="3600"/>
            </a:xfrm>
            <a:custGeom>
              <a:avLst/>
              <a:gdLst/>
              <a:ahLst/>
              <a:rect l="l" t="t" r="r" b="b"/>
              <a:pathLst>
                <a:path w="26537" h="396">
                  <a:moveTo>
                    <a:pt x="1" y="0"/>
                  </a:moveTo>
                  <a:lnTo>
                    <a:pt x="26536" y="0"/>
                  </a:lnTo>
                  <a:lnTo>
                    <a:pt x="26536" y="395"/>
                  </a:lnTo>
                  <a:lnTo>
                    <a:pt x="1" y="395"/>
                  </a:lnTo>
                  <a:close/>
                </a:path>
              </a:pathLst>
            </a:custGeom>
            <a:solidFill>
              <a:srgbClr val="e84987"/>
            </a:solidFill>
            <a:ln w="9360">
              <a:solidFill>
                <a:srgbClr val="e84987"/>
              </a:solidFill>
              <a:round/>
            </a:ln>
          </p:spPr>
          <p:style>
            <a:lnRef idx="0"/>
            <a:fillRef idx="0"/>
            <a:effectRef idx="0"/>
            <a:fontRef idx="minor"/>
          </p:style>
        </p:sp>
        <p:sp>
          <p:nvSpPr>
            <p:cNvPr id="2653" name="CustomShape 26"/>
            <p:cNvSpPr/>
            <p:nvPr/>
          </p:nvSpPr>
          <p:spPr>
            <a:xfrm>
              <a:off x="8022240" y="327240"/>
              <a:ext cx="289080" cy="3240"/>
            </a:xfrm>
            <a:custGeom>
              <a:avLst/>
              <a:gdLst/>
              <a:ahLst/>
              <a:rect l="l" t="t" r="r" b="b"/>
              <a:pathLst>
                <a:path w="20366" h="366">
                  <a:moveTo>
                    <a:pt x="1" y="1"/>
                  </a:moveTo>
                  <a:lnTo>
                    <a:pt x="20366" y="1"/>
                  </a:lnTo>
                  <a:lnTo>
                    <a:pt x="20366" y="365"/>
                  </a:lnTo>
                  <a:lnTo>
                    <a:pt x="1" y="365"/>
                  </a:lnTo>
                  <a:close/>
                </a:path>
              </a:pathLst>
            </a:custGeom>
            <a:solidFill>
              <a:srgbClr val="e84987"/>
            </a:solidFill>
            <a:ln w="9360">
              <a:solidFill>
                <a:srgbClr val="e84987"/>
              </a:solidFill>
              <a:round/>
            </a:ln>
          </p:spPr>
          <p:style>
            <a:lnRef idx="0"/>
            <a:fillRef idx="0"/>
            <a:effectRef idx="0"/>
            <a:fontRef idx="minor"/>
          </p:style>
        </p:sp>
      </p:grpSp>
      <p:sp>
        <p:nvSpPr>
          <p:cNvPr id="2654" name="CustomShape 27"/>
          <p:cNvSpPr/>
          <p:nvPr/>
        </p:nvSpPr>
        <p:spPr>
          <a:xfrm>
            <a:off x="525960" y="4341960"/>
            <a:ext cx="481320" cy="409320"/>
          </a:xfrm>
          <a:prstGeom prst="roundRect">
            <a:avLst>
              <a:gd name="adj" fmla="val 16667"/>
            </a:avLst>
          </a:prstGeom>
          <a:noFill/>
          <a:ln w="28440">
            <a:solidFill>
              <a:srgbClr val="84bde7"/>
            </a:solidFill>
            <a:round/>
          </a:ln>
        </p:spPr>
        <p:style>
          <a:lnRef idx="0"/>
          <a:fillRef idx="0"/>
          <a:effectRef idx="0"/>
          <a:fontRef idx="minor"/>
        </p:style>
      </p:sp>
      <p:sp>
        <p:nvSpPr>
          <p:cNvPr id="2655" name="CustomShape 28"/>
          <p:cNvSpPr/>
          <p:nvPr/>
        </p:nvSpPr>
        <p:spPr>
          <a:xfrm>
            <a:off x="576360" y="4341960"/>
            <a:ext cx="575280" cy="409320"/>
          </a:xfrm>
          <a:prstGeom prst="rect">
            <a:avLst/>
          </a:prstGeom>
          <a:noFill/>
          <a:ln>
            <a:noFill/>
          </a:ln>
        </p:spPr>
        <p:style>
          <a:lnRef idx="0"/>
          <a:fillRef idx="0"/>
          <a:effectRef idx="0"/>
          <a:fontRef idx="minor"/>
        </p:style>
        <p:txBody>
          <a:bodyPr lIns="90000" rIns="90000" tIns="45000" bIns="45000" anchor="ctr">
            <a:noAutofit/>
          </a:bodyPr>
          <a:p>
            <a:pPr>
              <a:lnSpc>
                <a:spcPct val="100000"/>
              </a:lnSpc>
            </a:pPr>
            <a:r>
              <a:rPr b="0" lang="fr-FR" sz="1800" spc="-1" strike="noStrike">
                <a:solidFill>
                  <a:srgbClr val="ffffff"/>
                </a:solidFill>
                <a:latin typeface="Arial"/>
                <a:ea typeface="DejaVu Sans"/>
              </a:rPr>
              <a:t>14</a:t>
            </a:r>
            <a:endParaRPr b="0" lang="fr-FR" sz="1800" spc="-1" strike="noStrike">
              <a:latin typeface="Arial"/>
            </a:endParaRPr>
          </a:p>
        </p:txBody>
      </p:sp>
      <p:pic>
        <p:nvPicPr>
          <p:cNvPr id="2656" name="" descr=""/>
          <p:cNvPicPr/>
          <p:nvPr/>
        </p:nvPicPr>
        <p:blipFill>
          <a:blip r:embed="rId1"/>
          <a:stretch/>
        </p:blipFill>
        <p:spPr>
          <a:xfrm>
            <a:off x="1296360" y="1296000"/>
            <a:ext cx="6552000" cy="3601440"/>
          </a:xfrm>
          <a:prstGeom prst="rect">
            <a:avLst/>
          </a:prstGeom>
          <a:ln>
            <a:noFill/>
          </a:ln>
        </p:spPr>
      </p:pic>
      <p:grpSp>
        <p:nvGrpSpPr>
          <p:cNvPr id="2657" name="Group 29"/>
          <p:cNvGrpSpPr/>
          <p:nvPr/>
        </p:nvGrpSpPr>
        <p:grpSpPr>
          <a:xfrm>
            <a:off x="1296360" y="1006560"/>
            <a:ext cx="6552000" cy="3890880"/>
            <a:chOff x="1296360" y="1006560"/>
            <a:chExt cx="6552000" cy="3890880"/>
          </a:xfrm>
        </p:grpSpPr>
        <p:sp>
          <p:nvSpPr>
            <p:cNvPr id="2658" name="CustomShape 30"/>
            <p:cNvSpPr/>
            <p:nvPr/>
          </p:nvSpPr>
          <p:spPr>
            <a:xfrm>
              <a:off x="1296360" y="1006560"/>
              <a:ext cx="6552000" cy="3890880"/>
            </a:xfrm>
            <a:prstGeom prst="roundRect">
              <a:avLst>
                <a:gd name="adj" fmla="val 4674"/>
              </a:avLst>
            </a:prstGeom>
            <a:noFill/>
            <a:ln w="28440">
              <a:solidFill>
                <a:srgbClr val="84bde7"/>
              </a:solidFill>
              <a:round/>
            </a:ln>
          </p:spPr>
          <p:style>
            <a:lnRef idx="0"/>
            <a:fillRef idx="0"/>
            <a:effectRef idx="0"/>
            <a:fontRef idx="minor"/>
          </p:style>
        </p:sp>
        <p:grpSp>
          <p:nvGrpSpPr>
            <p:cNvPr id="2659" name="Group 31"/>
            <p:cNvGrpSpPr/>
            <p:nvPr/>
          </p:nvGrpSpPr>
          <p:grpSpPr>
            <a:xfrm>
              <a:off x="1296360" y="1006560"/>
              <a:ext cx="6552000" cy="344160"/>
              <a:chOff x="1296360" y="1006560"/>
              <a:chExt cx="6552000" cy="344160"/>
            </a:xfrm>
          </p:grpSpPr>
          <p:sp>
            <p:nvSpPr>
              <p:cNvPr id="2660" name="CustomShape 32"/>
              <p:cNvSpPr/>
              <p:nvPr/>
            </p:nvSpPr>
            <p:spPr>
              <a:xfrm>
                <a:off x="1296360" y="1006560"/>
                <a:ext cx="6552000" cy="344160"/>
              </a:xfrm>
              <a:prstGeom prst="rect">
                <a:avLst/>
              </a:prstGeom>
              <a:solidFill>
                <a:srgbClr val="ffffff"/>
              </a:solidFill>
              <a:ln w="28440">
                <a:solidFill>
                  <a:srgbClr val="84bde7"/>
                </a:solidFill>
                <a:round/>
              </a:ln>
            </p:spPr>
            <p:style>
              <a:lnRef idx="0"/>
              <a:fillRef idx="0"/>
              <a:effectRef idx="0"/>
              <a:fontRef idx="minor"/>
            </p:style>
          </p:sp>
          <p:sp>
            <p:nvSpPr>
              <p:cNvPr id="2661" name="CustomShape 33"/>
              <p:cNvSpPr/>
              <p:nvPr/>
            </p:nvSpPr>
            <p:spPr>
              <a:xfrm>
                <a:off x="7349400" y="1115280"/>
                <a:ext cx="83880" cy="126720"/>
              </a:xfrm>
              <a:prstGeom prst="ellipse">
                <a:avLst/>
              </a:prstGeom>
              <a:solidFill>
                <a:srgbClr val="e84987"/>
              </a:solidFill>
              <a:ln>
                <a:noFill/>
              </a:ln>
            </p:spPr>
            <p:style>
              <a:lnRef idx="0"/>
              <a:fillRef idx="0"/>
              <a:effectRef idx="0"/>
              <a:fontRef idx="minor"/>
            </p:style>
          </p:sp>
          <p:sp>
            <p:nvSpPr>
              <p:cNvPr id="2662" name="CustomShape 34"/>
              <p:cNvSpPr/>
              <p:nvPr/>
            </p:nvSpPr>
            <p:spPr>
              <a:xfrm>
                <a:off x="7506000" y="1115280"/>
                <a:ext cx="82800" cy="126720"/>
              </a:xfrm>
              <a:prstGeom prst="ellipse">
                <a:avLst/>
              </a:prstGeom>
              <a:solidFill>
                <a:srgbClr val="e84987"/>
              </a:solidFill>
              <a:ln>
                <a:noFill/>
              </a:ln>
            </p:spPr>
            <p:style>
              <a:lnRef idx="0"/>
              <a:fillRef idx="0"/>
              <a:effectRef idx="0"/>
              <a:fontRef idx="minor"/>
            </p:style>
          </p:sp>
          <p:sp>
            <p:nvSpPr>
              <p:cNvPr id="2663" name="CustomShape 35"/>
              <p:cNvSpPr/>
              <p:nvPr/>
            </p:nvSpPr>
            <p:spPr>
              <a:xfrm>
                <a:off x="7661520" y="1115280"/>
                <a:ext cx="83520" cy="126720"/>
              </a:xfrm>
              <a:prstGeom prst="ellipse">
                <a:avLst/>
              </a:prstGeom>
              <a:solidFill>
                <a:srgbClr val="e84987"/>
              </a:solidFill>
              <a:ln>
                <a:noFill/>
              </a:ln>
            </p:spPr>
            <p:style>
              <a:lnRef idx="0"/>
              <a:fillRef idx="0"/>
              <a:effectRef idx="0"/>
              <a:fontRef idx="minor"/>
            </p:style>
          </p:sp>
        </p:grpSp>
      </p:grpSp>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64" name="CustomShape 1"/>
          <p:cNvSpPr/>
          <p:nvPr/>
        </p:nvSpPr>
        <p:spPr>
          <a:xfrm>
            <a:off x="720000" y="216000"/>
            <a:ext cx="7701840" cy="799560"/>
          </a:xfrm>
          <a:prstGeom prst="rect">
            <a:avLst/>
          </a:prstGeom>
          <a:noFill/>
          <a:ln>
            <a:noFill/>
          </a:ln>
        </p:spPr>
        <p:style>
          <a:lnRef idx="0"/>
          <a:fillRef idx="0"/>
          <a:effectRef idx="0"/>
          <a:fontRef idx="minor"/>
        </p:style>
        <p:txBody>
          <a:bodyPr lIns="90000" rIns="90000" tIns="91440" bIns="91440" anchor="ctr">
            <a:noAutofit/>
          </a:bodyPr>
          <a:p>
            <a:pPr algn="ctr">
              <a:lnSpc>
                <a:spcPct val="100000"/>
              </a:lnSpc>
              <a:spcBef>
                <a:spcPts val="567"/>
              </a:spcBef>
              <a:spcAft>
                <a:spcPts val="567"/>
              </a:spcAft>
              <a:tabLst>
                <a:tab algn="l" pos="0"/>
              </a:tabLst>
            </a:pPr>
            <a:r>
              <a:rPr b="1" lang="en" sz="2500" spc="-1" strike="noStrike">
                <a:solidFill>
                  <a:srgbClr val="e84987"/>
                </a:solidFill>
                <a:latin typeface="Assistant Medium"/>
                <a:ea typeface="Noto Sans CJK SC"/>
              </a:rPr>
              <a:t>Bibliothèque JavaScript: </a:t>
            </a:r>
            <a:r>
              <a:rPr b="1" lang="en" sz="1800" spc="-1" strike="noStrike">
                <a:solidFill>
                  <a:srgbClr val="e84987"/>
                </a:solidFill>
                <a:latin typeface="Assistant Medium"/>
                <a:ea typeface="Noto Sans CJK SC"/>
              </a:rPr>
              <a:t>Example de l'intégration</a:t>
            </a:r>
            <a:endParaRPr b="0" lang="fr-FR" sz="1800" spc="-1" strike="noStrike">
              <a:solidFill>
                <a:srgbClr val="e84987"/>
              </a:solidFill>
              <a:latin typeface="Arial"/>
            </a:endParaRPr>
          </a:p>
        </p:txBody>
      </p:sp>
      <p:sp>
        <p:nvSpPr>
          <p:cNvPr id="2665" name="CustomShape 2"/>
          <p:cNvSpPr/>
          <p:nvPr/>
        </p:nvSpPr>
        <p:spPr>
          <a:xfrm>
            <a:off x="8119440" y="4359960"/>
            <a:ext cx="299520" cy="336600"/>
          </a:xfrm>
          <a:custGeom>
            <a:avLst/>
            <a:gdLst/>
            <a:ahLst/>
            <a:rect l="l" t="t" r="r" b="b"/>
            <a:pathLst>
              <a:path w="22575" h="25327">
                <a:moveTo>
                  <a:pt x="10186" y="0"/>
                </a:moveTo>
                <a:lnTo>
                  <a:pt x="8259" y="1927"/>
                </a:lnTo>
                <a:lnTo>
                  <a:pt x="17344" y="11012"/>
                </a:lnTo>
                <a:lnTo>
                  <a:pt x="0" y="11012"/>
                </a:lnTo>
                <a:lnTo>
                  <a:pt x="0" y="13764"/>
                </a:lnTo>
                <a:lnTo>
                  <a:pt x="17344" y="13764"/>
                </a:lnTo>
                <a:lnTo>
                  <a:pt x="8259" y="23124"/>
                </a:lnTo>
                <a:lnTo>
                  <a:pt x="10186" y="25327"/>
                </a:lnTo>
                <a:lnTo>
                  <a:pt x="22574" y="12388"/>
                </a:lnTo>
                <a:lnTo>
                  <a:pt x="10186" y="0"/>
                </a:lnTo>
                <a:close/>
              </a:path>
            </a:pathLst>
          </a:custGeom>
          <a:solidFill>
            <a:srgbClr val="e84987"/>
          </a:solidFill>
          <a:ln>
            <a:noFill/>
          </a:ln>
        </p:spPr>
        <p:style>
          <a:lnRef idx="0"/>
          <a:fillRef idx="0"/>
          <a:effectRef idx="0"/>
          <a:fontRef idx="minor"/>
        </p:style>
      </p:sp>
      <p:grpSp>
        <p:nvGrpSpPr>
          <p:cNvPr id="2666" name="Group 3"/>
          <p:cNvGrpSpPr/>
          <p:nvPr/>
        </p:nvGrpSpPr>
        <p:grpSpPr>
          <a:xfrm>
            <a:off x="7839720" y="288360"/>
            <a:ext cx="654480" cy="654480"/>
            <a:chOff x="7839720" y="288360"/>
            <a:chExt cx="654480" cy="654480"/>
          </a:xfrm>
        </p:grpSpPr>
        <p:sp>
          <p:nvSpPr>
            <p:cNvPr id="2667" name="CustomShape 4"/>
            <p:cNvSpPr/>
            <p:nvPr/>
          </p:nvSpPr>
          <p:spPr>
            <a:xfrm>
              <a:off x="7839720" y="288360"/>
              <a:ext cx="654480" cy="654480"/>
            </a:xfrm>
            <a:custGeom>
              <a:avLst/>
              <a:gdLst/>
              <a:ahLst/>
              <a:rect l="l" t="t" r="r" b="b"/>
              <a:pathLst>
                <a:path w="45899" h="45898">
                  <a:moveTo>
                    <a:pt x="22949" y="45898"/>
                  </a:moveTo>
                  <a:cubicBezTo>
                    <a:pt x="10305" y="45898"/>
                    <a:pt x="1" y="35594"/>
                    <a:pt x="1" y="22949"/>
                  </a:cubicBezTo>
                  <a:cubicBezTo>
                    <a:pt x="1" y="10305"/>
                    <a:pt x="10305" y="1"/>
                    <a:pt x="22949" y="1"/>
                  </a:cubicBezTo>
                  <a:cubicBezTo>
                    <a:pt x="35594" y="1"/>
                    <a:pt x="45898" y="10305"/>
                    <a:pt x="45898" y="22949"/>
                  </a:cubicBezTo>
                  <a:cubicBezTo>
                    <a:pt x="45898" y="35594"/>
                    <a:pt x="35594" y="45898"/>
                    <a:pt x="22949" y="45898"/>
                  </a:cubicBezTo>
                  <a:close/>
                  <a:moveTo>
                    <a:pt x="22949" y="396"/>
                  </a:moveTo>
                  <a:cubicBezTo>
                    <a:pt x="10517" y="396"/>
                    <a:pt x="365" y="10487"/>
                    <a:pt x="365" y="22949"/>
                  </a:cubicBezTo>
                  <a:cubicBezTo>
                    <a:pt x="365" y="35381"/>
                    <a:pt x="10487" y="45533"/>
                    <a:pt x="22949" y="45533"/>
                  </a:cubicBezTo>
                  <a:cubicBezTo>
                    <a:pt x="35381" y="45533"/>
                    <a:pt x="45503" y="35411"/>
                    <a:pt x="45503" y="22949"/>
                  </a:cubicBezTo>
                  <a:cubicBezTo>
                    <a:pt x="45503" y="10517"/>
                    <a:pt x="35412" y="396"/>
                    <a:pt x="22949" y="396"/>
                  </a:cubicBezTo>
                  <a:close/>
                </a:path>
              </a:pathLst>
            </a:custGeom>
            <a:solidFill>
              <a:srgbClr val="e84987"/>
            </a:solidFill>
            <a:ln w="9360">
              <a:solidFill>
                <a:srgbClr val="e84987"/>
              </a:solidFill>
              <a:round/>
            </a:ln>
          </p:spPr>
          <p:style>
            <a:lnRef idx="0"/>
            <a:fillRef idx="0"/>
            <a:effectRef idx="0"/>
            <a:fontRef idx="minor"/>
          </p:style>
        </p:sp>
        <p:sp>
          <p:nvSpPr>
            <p:cNvPr id="2668" name="CustomShape 5"/>
            <p:cNvSpPr/>
            <p:nvPr/>
          </p:nvSpPr>
          <p:spPr>
            <a:xfrm>
              <a:off x="7839720" y="288360"/>
              <a:ext cx="654480" cy="654480"/>
            </a:xfrm>
            <a:custGeom>
              <a:avLst/>
              <a:gdLst/>
              <a:ahLst/>
              <a:rect l="l" t="t" r="r" b="b"/>
              <a:pathLst>
                <a:path w="45899" h="45898">
                  <a:moveTo>
                    <a:pt x="22949" y="45898"/>
                  </a:moveTo>
                  <a:cubicBezTo>
                    <a:pt x="10305" y="45898"/>
                    <a:pt x="1" y="35594"/>
                    <a:pt x="1" y="22949"/>
                  </a:cubicBezTo>
                  <a:cubicBezTo>
                    <a:pt x="1" y="10305"/>
                    <a:pt x="10305" y="1"/>
                    <a:pt x="22949" y="1"/>
                  </a:cubicBezTo>
                  <a:cubicBezTo>
                    <a:pt x="35594" y="1"/>
                    <a:pt x="45898" y="10305"/>
                    <a:pt x="45898" y="22949"/>
                  </a:cubicBezTo>
                  <a:cubicBezTo>
                    <a:pt x="45898" y="35594"/>
                    <a:pt x="35594" y="45898"/>
                    <a:pt x="22949" y="45898"/>
                  </a:cubicBezTo>
                  <a:close/>
                  <a:moveTo>
                    <a:pt x="22949" y="396"/>
                  </a:moveTo>
                  <a:cubicBezTo>
                    <a:pt x="10517" y="396"/>
                    <a:pt x="365" y="10487"/>
                    <a:pt x="365" y="22949"/>
                  </a:cubicBezTo>
                  <a:cubicBezTo>
                    <a:pt x="365" y="35381"/>
                    <a:pt x="10487" y="45533"/>
                    <a:pt x="22949" y="45533"/>
                  </a:cubicBezTo>
                  <a:cubicBezTo>
                    <a:pt x="35381" y="45533"/>
                    <a:pt x="45503" y="35411"/>
                    <a:pt x="45503" y="22949"/>
                  </a:cubicBezTo>
                  <a:cubicBezTo>
                    <a:pt x="45503" y="10517"/>
                    <a:pt x="35412" y="396"/>
                    <a:pt x="22949" y="396"/>
                  </a:cubicBezTo>
                  <a:close/>
                </a:path>
              </a:pathLst>
            </a:custGeom>
            <a:solidFill>
              <a:srgbClr val="e84987"/>
            </a:solidFill>
            <a:ln w="9360">
              <a:solidFill>
                <a:srgbClr val="e84987"/>
              </a:solidFill>
              <a:round/>
            </a:ln>
          </p:spPr>
          <p:style>
            <a:lnRef idx="0"/>
            <a:fillRef idx="0"/>
            <a:effectRef idx="0"/>
            <a:fontRef idx="minor"/>
          </p:style>
        </p:sp>
        <p:sp>
          <p:nvSpPr>
            <p:cNvPr id="2669" name="CustomShape 6"/>
            <p:cNvSpPr/>
            <p:nvPr/>
          </p:nvSpPr>
          <p:spPr>
            <a:xfrm>
              <a:off x="7904520" y="288360"/>
              <a:ext cx="526320" cy="654480"/>
            </a:xfrm>
            <a:custGeom>
              <a:avLst/>
              <a:gdLst/>
              <a:ahLst/>
              <a:rect l="l" t="t" r="r" b="b"/>
              <a:pathLst>
                <a:path w="36932" h="45898">
                  <a:moveTo>
                    <a:pt x="18451" y="45898"/>
                  </a:moveTo>
                  <a:cubicBezTo>
                    <a:pt x="8268" y="45898"/>
                    <a:pt x="1" y="35594"/>
                    <a:pt x="1" y="22949"/>
                  </a:cubicBezTo>
                  <a:cubicBezTo>
                    <a:pt x="1" y="10305"/>
                    <a:pt x="8268" y="1"/>
                    <a:pt x="18451" y="1"/>
                  </a:cubicBezTo>
                  <a:cubicBezTo>
                    <a:pt x="28633" y="1"/>
                    <a:pt x="36931" y="10305"/>
                    <a:pt x="36931" y="22949"/>
                  </a:cubicBezTo>
                  <a:cubicBezTo>
                    <a:pt x="36931" y="35594"/>
                    <a:pt x="28633" y="45898"/>
                    <a:pt x="18451" y="45898"/>
                  </a:cubicBezTo>
                  <a:close/>
                  <a:moveTo>
                    <a:pt x="18451" y="396"/>
                  </a:moveTo>
                  <a:cubicBezTo>
                    <a:pt x="8481" y="396"/>
                    <a:pt x="365" y="10487"/>
                    <a:pt x="365" y="22949"/>
                  </a:cubicBezTo>
                  <a:cubicBezTo>
                    <a:pt x="365" y="35381"/>
                    <a:pt x="8451" y="45533"/>
                    <a:pt x="18451" y="45533"/>
                  </a:cubicBezTo>
                  <a:cubicBezTo>
                    <a:pt x="28420" y="45533"/>
                    <a:pt x="36536" y="35411"/>
                    <a:pt x="36536" y="22949"/>
                  </a:cubicBezTo>
                  <a:cubicBezTo>
                    <a:pt x="36506" y="10517"/>
                    <a:pt x="28420" y="396"/>
                    <a:pt x="18451" y="396"/>
                  </a:cubicBezTo>
                  <a:close/>
                </a:path>
              </a:pathLst>
            </a:custGeom>
            <a:solidFill>
              <a:srgbClr val="e84987"/>
            </a:solidFill>
            <a:ln w="9360">
              <a:solidFill>
                <a:srgbClr val="e84987"/>
              </a:solidFill>
              <a:round/>
            </a:ln>
          </p:spPr>
          <p:style>
            <a:lnRef idx="0"/>
            <a:fillRef idx="0"/>
            <a:effectRef idx="0"/>
            <a:fontRef idx="minor"/>
          </p:style>
        </p:sp>
        <p:sp>
          <p:nvSpPr>
            <p:cNvPr id="2670" name="CustomShape 7"/>
            <p:cNvSpPr/>
            <p:nvPr/>
          </p:nvSpPr>
          <p:spPr>
            <a:xfrm>
              <a:off x="7961400" y="288360"/>
              <a:ext cx="412560" cy="654480"/>
            </a:xfrm>
            <a:custGeom>
              <a:avLst/>
              <a:gdLst/>
              <a:ahLst/>
              <a:rect l="l" t="t" r="r" b="b"/>
              <a:pathLst>
                <a:path w="28998" h="45898">
                  <a:moveTo>
                    <a:pt x="14469" y="45898"/>
                  </a:moveTo>
                  <a:cubicBezTo>
                    <a:pt x="6505" y="45898"/>
                    <a:pt x="0" y="35594"/>
                    <a:pt x="0" y="22949"/>
                  </a:cubicBezTo>
                  <a:cubicBezTo>
                    <a:pt x="0" y="10305"/>
                    <a:pt x="6505" y="1"/>
                    <a:pt x="14469" y="1"/>
                  </a:cubicBezTo>
                  <a:cubicBezTo>
                    <a:pt x="22463" y="1"/>
                    <a:pt x="28937" y="10305"/>
                    <a:pt x="28937" y="22949"/>
                  </a:cubicBezTo>
                  <a:cubicBezTo>
                    <a:pt x="28998" y="35594"/>
                    <a:pt x="22493" y="45898"/>
                    <a:pt x="14469" y="45898"/>
                  </a:cubicBezTo>
                  <a:close/>
                  <a:moveTo>
                    <a:pt x="14469" y="396"/>
                  </a:moveTo>
                  <a:cubicBezTo>
                    <a:pt x="6687" y="396"/>
                    <a:pt x="365" y="10487"/>
                    <a:pt x="365" y="22949"/>
                  </a:cubicBezTo>
                  <a:cubicBezTo>
                    <a:pt x="365" y="35381"/>
                    <a:pt x="6687" y="45533"/>
                    <a:pt x="14469" y="45533"/>
                  </a:cubicBezTo>
                  <a:cubicBezTo>
                    <a:pt x="22250" y="45533"/>
                    <a:pt x="28572" y="35411"/>
                    <a:pt x="28572" y="22949"/>
                  </a:cubicBezTo>
                  <a:cubicBezTo>
                    <a:pt x="28603" y="10517"/>
                    <a:pt x="22250" y="396"/>
                    <a:pt x="14469" y="396"/>
                  </a:cubicBezTo>
                  <a:close/>
                </a:path>
              </a:pathLst>
            </a:custGeom>
            <a:solidFill>
              <a:srgbClr val="e84987"/>
            </a:solidFill>
            <a:ln w="9360">
              <a:solidFill>
                <a:srgbClr val="e84987"/>
              </a:solidFill>
              <a:round/>
            </a:ln>
          </p:spPr>
          <p:style>
            <a:lnRef idx="0"/>
            <a:fillRef idx="0"/>
            <a:effectRef idx="0"/>
            <a:fontRef idx="minor"/>
          </p:style>
        </p:sp>
        <p:sp>
          <p:nvSpPr>
            <p:cNvPr id="2671" name="CustomShape 8"/>
            <p:cNvSpPr/>
            <p:nvPr/>
          </p:nvSpPr>
          <p:spPr>
            <a:xfrm>
              <a:off x="8009640" y="288360"/>
              <a:ext cx="317520" cy="654480"/>
            </a:xfrm>
            <a:custGeom>
              <a:avLst/>
              <a:gdLst/>
              <a:ahLst/>
              <a:rect l="l" t="t" r="r" b="b"/>
              <a:pathLst>
                <a:path w="22342" h="45898">
                  <a:moveTo>
                    <a:pt x="11186" y="45898"/>
                  </a:moveTo>
                  <a:cubicBezTo>
                    <a:pt x="5016" y="45898"/>
                    <a:pt x="0" y="35594"/>
                    <a:pt x="0" y="22949"/>
                  </a:cubicBezTo>
                  <a:cubicBezTo>
                    <a:pt x="0" y="10305"/>
                    <a:pt x="5016" y="1"/>
                    <a:pt x="11186" y="1"/>
                  </a:cubicBezTo>
                  <a:cubicBezTo>
                    <a:pt x="17326" y="1"/>
                    <a:pt x="22341" y="10305"/>
                    <a:pt x="22341" y="22949"/>
                  </a:cubicBezTo>
                  <a:cubicBezTo>
                    <a:pt x="22341" y="35594"/>
                    <a:pt x="17326" y="45898"/>
                    <a:pt x="11186" y="45898"/>
                  </a:cubicBezTo>
                  <a:close/>
                  <a:moveTo>
                    <a:pt x="11186" y="396"/>
                  </a:moveTo>
                  <a:cubicBezTo>
                    <a:pt x="5259" y="396"/>
                    <a:pt x="426" y="10487"/>
                    <a:pt x="426" y="22949"/>
                  </a:cubicBezTo>
                  <a:cubicBezTo>
                    <a:pt x="426" y="35381"/>
                    <a:pt x="5259" y="45533"/>
                    <a:pt x="11186" y="45533"/>
                  </a:cubicBezTo>
                  <a:cubicBezTo>
                    <a:pt x="17113" y="45533"/>
                    <a:pt x="21916" y="35411"/>
                    <a:pt x="21916" y="22949"/>
                  </a:cubicBezTo>
                  <a:cubicBezTo>
                    <a:pt x="21916" y="10517"/>
                    <a:pt x="17113" y="396"/>
                    <a:pt x="11186" y="396"/>
                  </a:cubicBezTo>
                  <a:close/>
                </a:path>
              </a:pathLst>
            </a:custGeom>
            <a:solidFill>
              <a:srgbClr val="e84987"/>
            </a:solidFill>
            <a:ln w="9360">
              <a:solidFill>
                <a:srgbClr val="e84987"/>
              </a:solidFill>
              <a:round/>
            </a:ln>
          </p:spPr>
          <p:style>
            <a:lnRef idx="0"/>
            <a:fillRef idx="0"/>
            <a:effectRef idx="0"/>
            <a:fontRef idx="minor"/>
          </p:style>
        </p:sp>
        <p:sp>
          <p:nvSpPr>
            <p:cNvPr id="2672" name="CustomShape 9"/>
            <p:cNvSpPr/>
            <p:nvPr/>
          </p:nvSpPr>
          <p:spPr>
            <a:xfrm>
              <a:off x="8063280" y="288360"/>
              <a:ext cx="213480" cy="654480"/>
            </a:xfrm>
            <a:custGeom>
              <a:avLst/>
              <a:gdLst/>
              <a:ahLst/>
              <a:rect l="l" t="t" r="r" b="b"/>
              <a:pathLst>
                <a:path w="15078" h="45898">
                  <a:moveTo>
                    <a:pt x="7509" y="45898"/>
                  </a:moveTo>
                  <a:cubicBezTo>
                    <a:pt x="3284" y="45898"/>
                    <a:pt x="1" y="35837"/>
                    <a:pt x="1" y="22949"/>
                  </a:cubicBezTo>
                  <a:cubicBezTo>
                    <a:pt x="1" y="10061"/>
                    <a:pt x="3284" y="1"/>
                    <a:pt x="7509" y="1"/>
                  </a:cubicBezTo>
                  <a:cubicBezTo>
                    <a:pt x="11734" y="1"/>
                    <a:pt x="15047" y="10061"/>
                    <a:pt x="15047" y="22949"/>
                  </a:cubicBezTo>
                  <a:cubicBezTo>
                    <a:pt x="15077" y="35837"/>
                    <a:pt x="11734" y="45898"/>
                    <a:pt x="7509" y="45898"/>
                  </a:cubicBezTo>
                  <a:close/>
                  <a:moveTo>
                    <a:pt x="7509" y="396"/>
                  </a:moveTo>
                  <a:cubicBezTo>
                    <a:pt x="3557" y="396"/>
                    <a:pt x="366" y="10487"/>
                    <a:pt x="366" y="22949"/>
                  </a:cubicBezTo>
                  <a:cubicBezTo>
                    <a:pt x="366" y="35381"/>
                    <a:pt x="3557" y="45533"/>
                    <a:pt x="7509" y="45533"/>
                  </a:cubicBezTo>
                  <a:cubicBezTo>
                    <a:pt x="11460" y="45533"/>
                    <a:pt x="14652" y="35411"/>
                    <a:pt x="14652" y="22949"/>
                  </a:cubicBezTo>
                  <a:cubicBezTo>
                    <a:pt x="14652" y="10517"/>
                    <a:pt x="11460" y="396"/>
                    <a:pt x="7509" y="396"/>
                  </a:cubicBezTo>
                  <a:close/>
                </a:path>
              </a:pathLst>
            </a:custGeom>
            <a:solidFill>
              <a:srgbClr val="e84987"/>
            </a:solidFill>
            <a:ln w="9360">
              <a:solidFill>
                <a:srgbClr val="e84987"/>
              </a:solidFill>
              <a:round/>
            </a:ln>
          </p:spPr>
          <p:style>
            <a:lnRef idx="0"/>
            <a:fillRef idx="0"/>
            <a:effectRef idx="0"/>
            <a:fontRef idx="minor"/>
          </p:style>
        </p:sp>
        <p:sp>
          <p:nvSpPr>
            <p:cNvPr id="2673" name="CustomShape 10"/>
            <p:cNvSpPr/>
            <p:nvPr/>
          </p:nvSpPr>
          <p:spPr>
            <a:xfrm>
              <a:off x="8119800" y="288360"/>
              <a:ext cx="102960" cy="654480"/>
            </a:xfrm>
            <a:custGeom>
              <a:avLst/>
              <a:gdLst/>
              <a:ahLst/>
              <a:rect l="l" t="t" r="r" b="b"/>
              <a:pathLst>
                <a:path w="7357" h="45898">
                  <a:moveTo>
                    <a:pt x="3678" y="45898"/>
                  </a:moveTo>
                  <a:cubicBezTo>
                    <a:pt x="1277" y="45898"/>
                    <a:pt x="0" y="34074"/>
                    <a:pt x="0" y="22949"/>
                  </a:cubicBezTo>
                  <a:cubicBezTo>
                    <a:pt x="0" y="11824"/>
                    <a:pt x="1277" y="1"/>
                    <a:pt x="3678" y="1"/>
                  </a:cubicBezTo>
                  <a:cubicBezTo>
                    <a:pt x="6080" y="1"/>
                    <a:pt x="7356" y="11824"/>
                    <a:pt x="7356" y="22949"/>
                  </a:cubicBezTo>
                  <a:cubicBezTo>
                    <a:pt x="7356" y="34074"/>
                    <a:pt x="6019" y="45898"/>
                    <a:pt x="3678" y="45898"/>
                  </a:cubicBezTo>
                  <a:close/>
                  <a:moveTo>
                    <a:pt x="3678" y="396"/>
                  </a:moveTo>
                  <a:cubicBezTo>
                    <a:pt x="2128" y="396"/>
                    <a:pt x="396" y="9666"/>
                    <a:pt x="396" y="22949"/>
                  </a:cubicBezTo>
                  <a:cubicBezTo>
                    <a:pt x="396" y="36262"/>
                    <a:pt x="2158" y="45533"/>
                    <a:pt x="3678" y="45533"/>
                  </a:cubicBezTo>
                  <a:cubicBezTo>
                    <a:pt x="5198" y="45533"/>
                    <a:pt x="6931" y="36262"/>
                    <a:pt x="6931" y="22949"/>
                  </a:cubicBezTo>
                  <a:cubicBezTo>
                    <a:pt x="6931" y="9666"/>
                    <a:pt x="5198" y="396"/>
                    <a:pt x="3678" y="396"/>
                  </a:cubicBezTo>
                  <a:close/>
                </a:path>
              </a:pathLst>
            </a:custGeom>
            <a:solidFill>
              <a:srgbClr val="e84987"/>
            </a:solidFill>
            <a:ln w="9360">
              <a:solidFill>
                <a:srgbClr val="e84987"/>
              </a:solidFill>
              <a:round/>
            </a:ln>
          </p:spPr>
          <p:style>
            <a:lnRef idx="0"/>
            <a:fillRef idx="0"/>
            <a:effectRef idx="0"/>
            <a:fontRef idx="minor"/>
          </p:style>
        </p:sp>
        <p:sp>
          <p:nvSpPr>
            <p:cNvPr id="2674" name="CustomShape 11"/>
            <p:cNvSpPr/>
            <p:nvPr/>
          </p:nvSpPr>
          <p:spPr>
            <a:xfrm>
              <a:off x="8165160" y="291240"/>
              <a:ext cx="3240" cy="649440"/>
            </a:xfrm>
            <a:custGeom>
              <a:avLst/>
              <a:gdLst/>
              <a:ahLst/>
              <a:rect l="l" t="t" r="r" b="b"/>
              <a:pathLst>
                <a:path w="366" h="45534">
                  <a:moveTo>
                    <a:pt x="1" y="1"/>
                  </a:moveTo>
                  <a:lnTo>
                    <a:pt x="366" y="1"/>
                  </a:lnTo>
                  <a:lnTo>
                    <a:pt x="366" y="45533"/>
                  </a:lnTo>
                  <a:lnTo>
                    <a:pt x="1" y="45533"/>
                  </a:lnTo>
                  <a:close/>
                </a:path>
              </a:pathLst>
            </a:custGeom>
            <a:solidFill>
              <a:srgbClr val="e84987"/>
            </a:solidFill>
            <a:ln w="9360">
              <a:solidFill>
                <a:srgbClr val="e84987"/>
              </a:solidFill>
              <a:round/>
            </a:ln>
          </p:spPr>
          <p:style>
            <a:lnRef idx="0"/>
            <a:fillRef idx="0"/>
            <a:effectRef idx="0"/>
            <a:fontRef idx="minor"/>
          </p:style>
        </p:sp>
        <p:sp>
          <p:nvSpPr>
            <p:cNvPr id="2675" name="CustomShape 12"/>
            <p:cNvSpPr/>
            <p:nvPr/>
          </p:nvSpPr>
          <p:spPr>
            <a:xfrm>
              <a:off x="7848360" y="664200"/>
              <a:ext cx="636840" cy="3240"/>
            </a:xfrm>
            <a:custGeom>
              <a:avLst/>
              <a:gdLst/>
              <a:ahLst/>
              <a:rect l="l" t="t" r="r" b="b"/>
              <a:pathLst>
                <a:path w="44652" h="366">
                  <a:moveTo>
                    <a:pt x="0" y="0"/>
                  </a:moveTo>
                  <a:lnTo>
                    <a:pt x="44652" y="0"/>
                  </a:lnTo>
                  <a:lnTo>
                    <a:pt x="44652" y="365"/>
                  </a:lnTo>
                  <a:lnTo>
                    <a:pt x="0" y="365"/>
                  </a:lnTo>
                  <a:close/>
                </a:path>
              </a:pathLst>
            </a:custGeom>
            <a:solidFill>
              <a:srgbClr val="e84987"/>
            </a:solidFill>
            <a:ln w="9360">
              <a:solidFill>
                <a:srgbClr val="e84987"/>
              </a:solidFill>
              <a:round/>
            </a:ln>
          </p:spPr>
          <p:style>
            <a:lnRef idx="0"/>
            <a:fillRef idx="0"/>
            <a:effectRef idx="0"/>
            <a:fontRef idx="minor"/>
          </p:style>
        </p:sp>
        <p:sp>
          <p:nvSpPr>
            <p:cNvPr id="2676" name="CustomShape 13"/>
            <p:cNvSpPr/>
            <p:nvPr/>
          </p:nvSpPr>
          <p:spPr>
            <a:xfrm>
              <a:off x="7857360" y="712440"/>
              <a:ext cx="619920" cy="3600"/>
            </a:xfrm>
            <a:custGeom>
              <a:avLst/>
              <a:gdLst/>
              <a:ahLst/>
              <a:rect l="l" t="t" r="r" b="b"/>
              <a:pathLst>
                <a:path w="43467" h="396">
                  <a:moveTo>
                    <a:pt x="1" y="0"/>
                  </a:moveTo>
                  <a:lnTo>
                    <a:pt x="43467" y="0"/>
                  </a:lnTo>
                  <a:lnTo>
                    <a:pt x="43467" y="395"/>
                  </a:lnTo>
                  <a:lnTo>
                    <a:pt x="1" y="395"/>
                  </a:lnTo>
                  <a:close/>
                </a:path>
              </a:pathLst>
            </a:custGeom>
            <a:solidFill>
              <a:srgbClr val="e84987"/>
            </a:solidFill>
            <a:ln w="9360">
              <a:solidFill>
                <a:srgbClr val="e84987"/>
              </a:solidFill>
              <a:round/>
            </a:ln>
          </p:spPr>
          <p:style>
            <a:lnRef idx="0"/>
            <a:fillRef idx="0"/>
            <a:effectRef idx="0"/>
            <a:fontRef idx="minor"/>
          </p:style>
        </p:sp>
        <p:sp>
          <p:nvSpPr>
            <p:cNvPr id="2677" name="CustomShape 14"/>
            <p:cNvSpPr/>
            <p:nvPr/>
          </p:nvSpPr>
          <p:spPr>
            <a:xfrm>
              <a:off x="7877160" y="760680"/>
              <a:ext cx="578520" cy="3600"/>
            </a:xfrm>
            <a:custGeom>
              <a:avLst/>
              <a:gdLst/>
              <a:ahLst/>
              <a:rect l="l" t="t" r="r" b="b"/>
              <a:pathLst>
                <a:path w="40579" h="396">
                  <a:moveTo>
                    <a:pt x="1" y="0"/>
                  </a:moveTo>
                  <a:lnTo>
                    <a:pt x="40579" y="0"/>
                  </a:lnTo>
                  <a:lnTo>
                    <a:pt x="40579" y="395"/>
                  </a:lnTo>
                  <a:lnTo>
                    <a:pt x="1" y="395"/>
                  </a:lnTo>
                  <a:close/>
                </a:path>
              </a:pathLst>
            </a:custGeom>
            <a:solidFill>
              <a:srgbClr val="e84987"/>
            </a:solidFill>
            <a:ln w="9360">
              <a:solidFill>
                <a:srgbClr val="e84987"/>
              </a:solidFill>
              <a:round/>
            </a:ln>
          </p:spPr>
          <p:style>
            <a:lnRef idx="0"/>
            <a:fillRef idx="0"/>
            <a:effectRef idx="0"/>
            <a:fontRef idx="minor"/>
          </p:style>
        </p:sp>
        <p:sp>
          <p:nvSpPr>
            <p:cNvPr id="2678" name="CustomShape 15"/>
            <p:cNvSpPr/>
            <p:nvPr/>
          </p:nvSpPr>
          <p:spPr>
            <a:xfrm>
              <a:off x="7904880" y="803520"/>
              <a:ext cx="524520" cy="3240"/>
            </a:xfrm>
            <a:custGeom>
              <a:avLst/>
              <a:gdLst/>
              <a:ahLst/>
              <a:rect l="l" t="t" r="r" b="b"/>
              <a:pathLst>
                <a:path w="36811" h="366">
                  <a:moveTo>
                    <a:pt x="1" y="1"/>
                  </a:moveTo>
                  <a:lnTo>
                    <a:pt x="36810" y="1"/>
                  </a:lnTo>
                  <a:lnTo>
                    <a:pt x="36810" y="366"/>
                  </a:lnTo>
                  <a:lnTo>
                    <a:pt x="1" y="366"/>
                  </a:lnTo>
                  <a:close/>
                </a:path>
              </a:pathLst>
            </a:custGeom>
            <a:solidFill>
              <a:srgbClr val="e84987"/>
            </a:solidFill>
            <a:ln w="9360">
              <a:solidFill>
                <a:srgbClr val="e84987"/>
              </a:solidFill>
              <a:round/>
            </a:ln>
          </p:spPr>
          <p:style>
            <a:lnRef idx="0"/>
            <a:fillRef idx="0"/>
            <a:effectRef idx="0"/>
            <a:fontRef idx="minor"/>
          </p:style>
        </p:sp>
        <p:sp>
          <p:nvSpPr>
            <p:cNvPr id="2679" name="CustomShape 16"/>
            <p:cNvSpPr/>
            <p:nvPr/>
          </p:nvSpPr>
          <p:spPr>
            <a:xfrm>
              <a:off x="7937280" y="842400"/>
              <a:ext cx="457920" cy="3240"/>
            </a:xfrm>
            <a:custGeom>
              <a:avLst/>
              <a:gdLst/>
              <a:ahLst/>
              <a:rect l="l" t="t" r="r" b="b"/>
              <a:pathLst>
                <a:path w="32160" h="366">
                  <a:moveTo>
                    <a:pt x="1" y="0"/>
                  </a:moveTo>
                  <a:lnTo>
                    <a:pt x="32159" y="0"/>
                  </a:lnTo>
                  <a:lnTo>
                    <a:pt x="32159" y="365"/>
                  </a:lnTo>
                  <a:lnTo>
                    <a:pt x="1" y="365"/>
                  </a:lnTo>
                  <a:close/>
                </a:path>
              </a:pathLst>
            </a:custGeom>
            <a:solidFill>
              <a:srgbClr val="e84987"/>
            </a:solidFill>
            <a:ln w="9360">
              <a:solidFill>
                <a:srgbClr val="e84987"/>
              </a:solidFill>
              <a:round/>
            </a:ln>
          </p:spPr>
          <p:style>
            <a:lnRef idx="0"/>
            <a:fillRef idx="0"/>
            <a:effectRef idx="0"/>
            <a:fontRef idx="minor"/>
          </p:style>
        </p:sp>
        <p:sp>
          <p:nvSpPr>
            <p:cNvPr id="2680" name="CustomShape 17"/>
            <p:cNvSpPr/>
            <p:nvPr/>
          </p:nvSpPr>
          <p:spPr>
            <a:xfrm>
              <a:off x="7977600" y="877680"/>
              <a:ext cx="377640" cy="3600"/>
            </a:xfrm>
            <a:custGeom>
              <a:avLst/>
              <a:gdLst/>
              <a:ahLst/>
              <a:rect l="l" t="t" r="r" b="b"/>
              <a:pathLst>
                <a:path w="26537" h="396">
                  <a:moveTo>
                    <a:pt x="1" y="1"/>
                  </a:moveTo>
                  <a:lnTo>
                    <a:pt x="26536" y="1"/>
                  </a:lnTo>
                  <a:lnTo>
                    <a:pt x="26536" y="396"/>
                  </a:lnTo>
                  <a:lnTo>
                    <a:pt x="1" y="396"/>
                  </a:lnTo>
                  <a:close/>
                </a:path>
              </a:pathLst>
            </a:custGeom>
            <a:solidFill>
              <a:srgbClr val="e84987"/>
            </a:solidFill>
            <a:ln w="9360">
              <a:solidFill>
                <a:srgbClr val="e84987"/>
              </a:solidFill>
              <a:round/>
            </a:ln>
          </p:spPr>
          <p:style>
            <a:lnRef idx="0"/>
            <a:fillRef idx="0"/>
            <a:effectRef idx="0"/>
            <a:fontRef idx="minor"/>
          </p:style>
        </p:sp>
        <p:sp>
          <p:nvSpPr>
            <p:cNvPr id="2681" name="CustomShape 18"/>
            <p:cNvSpPr/>
            <p:nvPr/>
          </p:nvSpPr>
          <p:spPr>
            <a:xfrm>
              <a:off x="8022240" y="905040"/>
              <a:ext cx="289080" cy="3240"/>
            </a:xfrm>
            <a:custGeom>
              <a:avLst/>
              <a:gdLst/>
              <a:ahLst/>
              <a:rect l="l" t="t" r="r" b="b"/>
              <a:pathLst>
                <a:path w="20366" h="366">
                  <a:moveTo>
                    <a:pt x="1" y="0"/>
                  </a:moveTo>
                  <a:lnTo>
                    <a:pt x="20366" y="0"/>
                  </a:lnTo>
                  <a:lnTo>
                    <a:pt x="20366" y="365"/>
                  </a:lnTo>
                  <a:lnTo>
                    <a:pt x="1" y="365"/>
                  </a:lnTo>
                  <a:close/>
                </a:path>
              </a:pathLst>
            </a:custGeom>
            <a:solidFill>
              <a:srgbClr val="e84987"/>
            </a:solidFill>
            <a:ln w="9360">
              <a:solidFill>
                <a:srgbClr val="e84987"/>
              </a:solidFill>
              <a:round/>
            </a:ln>
          </p:spPr>
          <p:style>
            <a:lnRef idx="0"/>
            <a:fillRef idx="0"/>
            <a:effectRef idx="0"/>
            <a:fontRef idx="minor"/>
          </p:style>
        </p:sp>
        <p:sp>
          <p:nvSpPr>
            <p:cNvPr id="2682" name="CustomShape 19"/>
            <p:cNvSpPr/>
            <p:nvPr/>
          </p:nvSpPr>
          <p:spPr>
            <a:xfrm>
              <a:off x="7842240" y="618120"/>
              <a:ext cx="650520" cy="3240"/>
            </a:xfrm>
            <a:custGeom>
              <a:avLst/>
              <a:gdLst/>
              <a:ahLst/>
              <a:rect l="l" t="t" r="r" b="b"/>
              <a:pathLst>
                <a:path w="45625" h="366">
                  <a:moveTo>
                    <a:pt x="1" y="0"/>
                  </a:moveTo>
                  <a:lnTo>
                    <a:pt x="45625" y="0"/>
                  </a:lnTo>
                  <a:lnTo>
                    <a:pt x="45625" y="365"/>
                  </a:lnTo>
                  <a:lnTo>
                    <a:pt x="1" y="365"/>
                  </a:lnTo>
                  <a:close/>
                </a:path>
              </a:pathLst>
            </a:custGeom>
            <a:solidFill>
              <a:srgbClr val="e84987"/>
            </a:solidFill>
            <a:ln w="9360">
              <a:solidFill>
                <a:srgbClr val="e84987"/>
              </a:solidFill>
              <a:round/>
            </a:ln>
          </p:spPr>
          <p:style>
            <a:lnRef idx="0"/>
            <a:fillRef idx="0"/>
            <a:effectRef idx="0"/>
            <a:fontRef idx="minor"/>
          </p:style>
        </p:sp>
        <p:sp>
          <p:nvSpPr>
            <p:cNvPr id="2683" name="CustomShape 20"/>
            <p:cNvSpPr/>
            <p:nvPr/>
          </p:nvSpPr>
          <p:spPr>
            <a:xfrm>
              <a:off x="7848360" y="568080"/>
              <a:ext cx="636840" cy="3240"/>
            </a:xfrm>
            <a:custGeom>
              <a:avLst/>
              <a:gdLst/>
              <a:ahLst/>
              <a:rect l="l" t="t" r="r" b="b"/>
              <a:pathLst>
                <a:path w="44652" h="366">
                  <a:moveTo>
                    <a:pt x="0" y="1"/>
                  </a:moveTo>
                  <a:lnTo>
                    <a:pt x="44652" y="1"/>
                  </a:lnTo>
                  <a:lnTo>
                    <a:pt x="44652" y="366"/>
                  </a:lnTo>
                  <a:lnTo>
                    <a:pt x="0" y="366"/>
                  </a:lnTo>
                  <a:close/>
                </a:path>
              </a:pathLst>
            </a:custGeom>
            <a:solidFill>
              <a:srgbClr val="e84987"/>
            </a:solidFill>
            <a:ln w="9360">
              <a:solidFill>
                <a:srgbClr val="e84987"/>
              </a:solidFill>
              <a:round/>
            </a:ln>
          </p:spPr>
          <p:style>
            <a:lnRef idx="0"/>
            <a:fillRef idx="0"/>
            <a:effectRef idx="0"/>
            <a:fontRef idx="minor"/>
          </p:style>
        </p:sp>
        <p:sp>
          <p:nvSpPr>
            <p:cNvPr id="2684" name="CustomShape 21"/>
            <p:cNvSpPr/>
            <p:nvPr/>
          </p:nvSpPr>
          <p:spPr>
            <a:xfrm>
              <a:off x="7857360" y="519480"/>
              <a:ext cx="619920" cy="3600"/>
            </a:xfrm>
            <a:custGeom>
              <a:avLst/>
              <a:gdLst/>
              <a:ahLst/>
              <a:rect l="l" t="t" r="r" b="b"/>
              <a:pathLst>
                <a:path w="43467" h="396">
                  <a:moveTo>
                    <a:pt x="1" y="1"/>
                  </a:moveTo>
                  <a:lnTo>
                    <a:pt x="43467" y="1"/>
                  </a:lnTo>
                  <a:lnTo>
                    <a:pt x="43467" y="396"/>
                  </a:lnTo>
                  <a:lnTo>
                    <a:pt x="1" y="396"/>
                  </a:lnTo>
                  <a:close/>
                </a:path>
              </a:pathLst>
            </a:custGeom>
            <a:solidFill>
              <a:srgbClr val="e84987"/>
            </a:solidFill>
            <a:ln w="9360">
              <a:solidFill>
                <a:srgbClr val="e84987"/>
              </a:solidFill>
              <a:round/>
            </a:ln>
          </p:spPr>
          <p:style>
            <a:lnRef idx="0"/>
            <a:fillRef idx="0"/>
            <a:effectRef idx="0"/>
            <a:fontRef idx="minor"/>
          </p:style>
        </p:sp>
        <p:sp>
          <p:nvSpPr>
            <p:cNvPr id="2685" name="CustomShape 22"/>
            <p:cNvSpPr/>
            <p:nvPr/>
          </p:nvSpPr>
          <p:spPr>
            <a:xfrm>
              <a:off x="7877160" y="471240"/>
              <a:ext cx="578520" cy="3600"/>
            </a:xfrm>
            <a:custGeom>
              <a:avLst/>
              <a:gdLst/>
              <a:ahLst/>
              <a:rect l="l" t="t" r="r" b="b"/>
              <a:pathLst>
                <a:path w="40579" h="396">
                  <a:moveTo>
                    <a:pt x="1" y="1"/>
                  </a:moveTo>
                  <a:lnTo>
                    <a:pt x="40579" y="1"/>
                  </a:lnTo>
                  <a:lnTo>
                    <a:pt x="40579" y="396"/>
                  </a:lnTo>
                  <a:lnTo>
                    <a:pt x="1" y="396"/>
                  </a:lnTo>
                  <a:close/>
                </a:path>
              </a:pathLst>
            </a:custGeom>
            <a:solidFill>
              <a:srgbClr val="e84987"/>
            </a:solidFill>
            <a:ln w="9360">
              <a:solidFill>
                <a:srgbClr val="e84987"/>
              </a:solidFill>
              <a:round/>
            </a:ln>
          </p:spPr>
          <p:style>
            <a:lnRef idx="0"/>
            <a:fillRef idx="0"/>
            <a:effectRef idx="0"/>
            <a:fontRef idx="minor"/>
          </p:style>
        </p:sp>
        <p:sp>
          <p:nvSpPr>
            <p:cNvPr id="2686" name="CustomShape 23"/>
            <p:cNvSpPr/>
            <p:nvPr/>
          </p:nvSpPr>
          <p:spPr>
            <a:xfrm>
              <a:off x="7904880" y="428400"/>
              <a:ext cx="524520" cy="3600"/>
            </a:xfrm>
            <a:custGeom>
              <a:avLst/>
              <a:gdLst/>
              <a:ahLst/>
              <a:rect l="l" t="t" r="r" b="b"/>
              <a:pathLst>
                <a:path w="36811" h="397">
                  <a:moveTo>
                    <a:pt x="1" y="1"/>
                  </a:moveTo>
                  <a:lnTo>
                    <a:pt x="36810" y="1"/>
                  </a:lnTo>
                  <a:lnTo>
                    <a:pt x="36810" y="396"/>
                  </a:lnTo>
                  <a:lnTo>
                    <a:pt x="1" y="396"/>
                  </a:lnTo>
                  <a:close/>
                </a:path>
              </a:pathLst>
            </a:custGeom>
            <a:solidFill>
              <a:srgbClr val="e84987"/>
            </a:solidFill>
            <a:ln w="9360">
              <a:solidFill>
                <a:srgbClr val="e84987"/>
              </a:solidFill>
              <a:round/>
            </a:ln>
          </p:spPr>
          <p:style>
            <a:lnRef idx="0"/>
            <a:fillRef idx="0"/>
            <a:effectRef idx="0"/>
            <a:fontRef idx="minor"/>
          </p:style>
        </p:sp>
        <p:sp>
          <p:nvSpPr>
            <p:cNvPr id="2687" name="CustomShape 24"/>
            <p:cNvSpPr/>
            <p:nvPr/>
          </p:nvSpPr>
          <p:spPr>
            <a:xfrm>
              <a:off x="7937280" y="389520"/>
              <a:ext cx="457920" cy="3600"/>
            </a:xfrm>
            <a:custGeom>
              <a:avLst/>
              <a:gdLst/>
              <a:ahLst/>
              <a:rect l="l" t="t" r="r" b="b"/>
              <a:pathLst>
                <a:path w="32160" h="396">
                  <a:moveTo>
                    <a:pt x="1" y="0"/>
                  </a:moveTo>
                  <a:lnTo>
                    <a:pt x="32159" y="0"/>
                  </a:lnTo>
                  <a:lnTo>
                    <a:pt x="32159" y="395"/>
                  </a:lnTo>
                  <a:lnTo>
                    <a:pt x="1" y="395"/>
                  </a:lnTo>
                  <a:close/>
                </a:path>
              </a:pathLst>
            </a:custGeom>
            <a:solidFill>
              <a:srgbClr val="e84987"/>
            </a:solidFill>
            <a:ln w="9360">
              <a:solidFill>
                <a:srgbClr val="e84987"/>
              </a:solidFill>
              <a:round/>
            </a:ln>
          </p:spPr>
          <p:style>
            <a:lnRef idx="0"/>
            <a:fillRef idx="0"/>
            <a:effectRef idx="0"/>
            <a:fontRef idx="minor"/>
          </p:style>
        </p:sp>
        <p:sp>
          <p:nvSpPr>
            <p:cNvPr id="2688" name="CustomShape 25"/>
            <p:cNvSpPr/>
            <p:nvPr/>
          </p:nvSpPr>
          <p:spPr>
            <a:xfrm>
              <a:off x="7977600" y="354240"/>
              <a:ext cx="377640" cy="3600"/>
            </a:xfrm>
            <a:custGeom>
              <a:avLst/>
              <a:gdLst/>
              <a:ahLst/>
              <a:rect l="l" t="t" r="r" b="b"/>
              <a:pathLst>
                <a:path w="26537" h="396">
                  <a:moveTo>
                    <a:pt x="1" y="0"/>
                  </a:moveTo>
                  <a:lnTo>
                    <a:pt x="26536" y="0"/>
                  </a:lnTo>
                  <a:lnTo>
                    <a:pt x="26536" y="395"/>
                  </a:lnTo>
                  <a:lnTo>
                    <a:pt x="1" y="395"/>
                  </a:lnTo>
                  <a:close/>
                </a:path>
              </a:pathLst>
            </a:custGeom>
            <a:solidFill>
              <a:srgbClr val="e84987"/>
            </a:solidFill>
            <a:ln w="9360">
              <a:solidFill>
                <a:srgbClr val="e84987"/>
              </a:solidFill>
              <a:round/>
            </a:ln>
          </p:spPr>
          <p:style>
            <a:lnRef idx="0"/>
            <a:fillRef idx="0"/>
            <a:effectRef idx="0"/>
            <a:fontRef idx="minor"/>
          </p:style>
        </p:sp>
        <p:sp>
          <p:nvSpPr>
            <p:cNvPr id="2689" name="CustomShape 26"/>
            <p:cNvSpPr/>
            <p:nvPr/>
          </p:nvSpPr>
          <p:spPr>
            <a:xfrm>
              <a:off x="8022240" y="327240"/>
              <a:ext cx="289080" cy="3240"/>
            </a:xfrm>
            <a:custGeom>
              <a:avLst/>
              <a:gdLst/>
              <a:ahLst/>
              <a:rect l="l" t="t" r="r" b="b"/>
              <a:pathLst>
                <a:path w="20366" h="366">
                  <a:moveTo>
                    <a:pt x="1" y="1"/>
                  </a:moveTo>
                  <a:lnTo>
                    <a:pt x="20366" y="1"/>
                  </a:lnTo>
                  <a:lnTo>
                    <a:pt x="20366" y="365"/>
                  </a:lnTo>
                  <a:lnTo>
                    <a:pt x="1" y="365"/>
                  </a:lnTo>
                  <a:close/>
                </a:path>
              </a:pathLst>
            </a:custGeom>
            <a:solidFill>
              <a:srgbClr val="e84987"/>
            </a:solidFill>
            <a:ln w="9360">
              <a:solidFill>
                <a:srgbClr val="e84987"/>
              </a:solidFill>
              <a:round/>
            </a:ln>
          </p:spPr>
          <p:style>
            <a:lnRef idx="0"/>
            <a:fillRef idx="0"/>
            <a:effectRef idx="0"/>
            <a:fontRef idx="minor"/>
          </p:style>
        </p:sp>
      </p:grpSp>
      <p:sp>
        <p:nvSpPr>
          <p:cNvPr id="2690" name="CustomShape 27"/>
          <p:cNvSpPr/>
          <p:nvPr/>
        </p:nvSpPr>
        <p:spPr>
          <a:xfrm>
            <a:off x="525960" y="4341960"/>
            <a:ext cx="481320" cy="409320"/>
          </a:xfrm>
          <a:prstGeom prst="roundRect">
            <a:avLst>
              <a:gd name="adj" fmla="val 16667"/>
            </a:avLst>
          </a:prstGeom>
          <a:noFill/>
          <a:ln w="28440">
            <a:solidFill>
              <a:srgbClr val="84bde7"/>
            </a:solidFill>
            <a:round/>
          </a:ln>
        </p:spPr>
        <p:style>
          <a:lnRef idx="0"/>
          <a:fillRef idx="0"/>
          <a:effectRef idx="0"/>
          <a:fontRef idx="minor"/>
        </p:style>
      </p:sp>
      <p:sp>
        <p:nvSpPr>
          <p:cNvPr id="2691" name="CustomShape 28"/>
          <p:cNvSpPr/>
          <p:nvPr/>
        </p:nvSpPr>
        <p:spPr>
          <a:xfrm>
            <a:off x="576360" y="4341960"/>
            <a:ext cx="575280" cy="409320"/>
          </a:xfrm>
          <a:prstGeom prst="rect">
            <a:avLst/>
          </a:prstGeom>
          <a:noFill/>
          <a:ln>
            <a:noFill/>
          </a:ln>
        </p:spPr>
        <p:style>
          <a:lnRef idx="0"/>
          <a:fillRef idx="0"/>
          <a:effectRef idx="0"/>
          <a:fontRef idx="minor"/>
        </p:style>
        <p:txBody>
          <a:bodyPr lIns="90000" rIns="90000" tIns="45000" bIns="45000" anchor="ctr">
            <a:noAutofit/>
          </a:bodyPr>
          <a:p>
            <a:pPr>
              <a:lnSpc>
                <a:spcPct val="100000"/>
              </a:lnSpc>
            </a:pPr>
            <a:r>
              <a:rPr b="0" lang="fr-FR" sz="1800" spc="-1" strike="noStrike">
                <a:solidFill>
                  <a:srgbClr val="ffffff"/>
                </a:solidFill>
                <a:latin typeface="Arial"/>
                <a:ea typeface="DejaVu Sans"/>
              </a:rPr>
              <a:t>14</a:t>
            </a:r>
            <a:endParaRPr b="0" lang="fr-FR" sz="1800" spc="-1" strike="noStrike">
              <a:latin typeface="Arial"/>
            </a:endParaRPr>
          </a:p>
        </p:txBody>
      </p:sp>
      <p:pic>
        <p:nvPicPr>
          <p:cNvPr id="2692" name="" descr=""/>
          <p:cNvPicPr/>
          <p:nvPr/>
        </p:nvPicPr>
        <p:blipFill>
          <a:blip r:embed="rId1"/>
          <a:stretch/>
        </p:blipFill>
        <p:spPr>
          <a:xfrm>
            <a:off x="1296360" y="1296000"/>
            <a:ext cx="6552000" cy="3601440"/>
          </a:xfrm>
          <a:prstGeom prst="rect">
            <a:avLst/>
          </a:prstGeom>
          <a:ln>
            <a:noFill/>
          </a:ln>
        </p:spPr>
      </p:pic>
      <p:grpSp>
        <p:nvGrpSpPr>
          <p:cNvPr id="2693" name="Group 29"/>
          <p:cNvGrpSpPr/>
          <p:nvPr/>
        </p:nvGrpSpPr>
        <p:grpSpPr>
          <a:xfrm>
            <a:off x="1296720" y="1006920"/>
            <a:ext cx="6552000" cy="3890880"/>
            <a:chOff x="1296720" y="1006920"/>
            <a:chExt cx="6552000" cy="3890880"/>
          </a:xfrm>
        </p:grpSpPr>
        <p:sp>
          <p:nvSpPr>
            <p:cNvPr id="2694" name="CustomShape 30"/>
            <p:cNvSpPr/>
            <p:nvPr/>
          </p:nvSpPr>
          <p:spPr>
            <a:xfrm>
              <a:off x="1296720" y="1006920"/>
              <a:ext cx="6552000" cy="3890880"/>
            </a:xfrm>
            <a:prstGeom prst="roundRect">
              <a:avLst>
                <a:gd name="adj" fmla="val 4674"/>
              </a:avLst>
            </a:prstGeom>
            <a:noFill/>
            <a:ln w="28440">
              <a:solidFill>
                <a:srgbClr val="84bde7"/>
              </a:solidFill>
              <a:round/>
            </a:ln>
          </p:spPr>
          <p:style>
            <a:lnRef idx="0"/>
            <a:fillRef idx="0"/>
            <a:effectRef idx="0"/>
            <a:fontRef idx="minor"/>
          </p:style>
        </p:sp>
        <p:grpSp>
          <p:nvGrpSpPr>
            <p:cNvPr id="2695" name="Group 31"/>
            <p:cNvGrpSpPr/>
            <p:nvPr/>
          </p:nvGrpSpPr>
          <p:grpSpPr>
            <a:xfrm>
              <a:off x="1296720" y="1006920"/>
              <a:ext cx="6552000" cy="344160"/>
              <a:chOff x="1296720" y="1006920"/>
              <a:chExt cx="6552000" cy="344160"/>
            </a:xfrm>
          </p:grpSpPr>
          <p:sp>
            <p:nvSpPr>
              <p:cNvPr id="2696" name="CustomShape 32"/>
              <p:cNvSpPr/>
              <p:nvPr/>
            </p:nvSpPr>
            <p:spPr>
              <a:xfrm>
                <a:off x="1296720" y="1006920"/>
                <a:ext cx="6552000" cy="344160"/>
              </a:xfrm>
              <a:prstGeom prst="rect">
                <a:avLst/>
              </a:prstGeom>
              <a:solidFill>
                <a:srgbClr val="ffffff"/>
              </a:solidFill>
              <a:ln w="28440">
                <a:solidFill>
                  <a:srgbClr val="84bde7"/>
                </a:solidFill>
                <a:round/>
              </a:ln>
            </p:spPr>
            <p:style>
              <a:lnRef idx="0"/>
              <a:fillRef idx="0"/>
              <a:effectRef idx="0"/>
              <a:fontRef idx="minor"/>
            </p:style>
          </p:sp>
          <p:sp>
            <p:nvSpPr>
              <p:cNvPr id="2697" name="CustomShape 33"/>
              <p:cNvSpPr/>
              <p:nvPr/>
            </p:nvSpPr>
            <p:spPr>
              <a:xfrm>
                <a:off x="7349760" y="1115640"/>
                <a:ext cx="83880" cy="126720"/>
              </a:xfrm>
              <a:prstGeom prst="ellipse">
                <a:avLst/>
              </a:prstGeom>
              <a:solidFill>
                <a:srgbClr val="e84987"/>
              </a:solidFill>
              <a:ln>
                <a:noFill/>
              </a:ln>
            </p:spPr>
            <p:style>
              <a:lnRef idx="0"/>
              <a:fillRef idx="0"/>
              <a:effectRef idx="0"/>
              <a:fontRef idx="minor"/>
            </p:style>
          </p:sp>
          <p:sp>
            <p:nvSpPr>
              <p:cNvPr id="2698" name="CustomShape 34"/>
              <p:cNvSpPr/>
              <p:nvPr/>
            </p:nvSpPr>
            <p:spPr>
              <a:xfrm>
                <a:off x="7506360" y="1115640"/>
                <a:ext cx="82800" cy="126720"/>
              </a:xfrm>
              <a:prstGeom prst="ellipse">
                <a:avLst/>
              </a:prstGeom>
              <a:solidFill>
                <a:srgbClr val="e84987"/>
              </a:solidFill>
              <a:ln>
                <a:noFill/>
              </a:ln>
            </p:spPr>
            <p:style>
              <a:lnRef idx="0"/>
              <a:fillRef idx="0"/>
              <a:effectRef idx="0"/>
              <a:fontRef idx="minor"/>
            </p:style>
          </p:sp>
          <p:sp>
            <p:nvSpPr>
              <p:cNvPr id="2699" name="CustomShape 35"/>
              <p:cNvSpPr/>
              <p:nvPr/>
            </p:nvSpPr>
            <p:spPr>
              <a:xfrm>
                <a:off x="7661880" y="1115640"/>
                <a:ext cx="83520" cy="126720"/>
              </a:xfrm>
              <a:prstGeom prst="ellipse">
                <a:avLst/>
              </a:prstGeom>
              <a:solidFill>
                <a:srgbClr val="e84987"/>
              </a:solidFill>
              <a:ln>
                <a:noFill/>
              </a:ln>
            </p:spPr>
            <p:style>
              <a:lnRef idx="0"/>
              <a:fillRef idx="0"/>
              <a:effectRef idx="0"/>
              <a:fontRef idx="minor"/>
            </p:style>
          </p:sp>
        </p:grpSp>
      </p:grpSp>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00" name="CustomShape 1"/>
          <p:cNvSpPr/>
          <p:nvPr/>
        </p:nvSpPr>
        <p:spPr>
          <a:xfrm>
            <a:off x="720000" y="216000"/>
            <a:ext cx="7701840" cy="799560"/>
          </a:xfrm>
          <a:prstGeom prst="rect">
            <a:avLst/>
          </a:prstGeom>
          <a:noFill/>
          <a:ln>
            <a:noFill/>
          </a:ln>
        </p:spPr>
        <p:style>
          <a:lnRef idx="0"/>
          <a:fillRef idx="0"/>
          <a:effectRef idx="0"/>
          <a:fontRef idx="minor"/>
        </p:style>
        <p:txBody>
          <a:bodyPr lIns="90000" rIns="90000" tIns="91440" bIns="91440" anchor="ctr">
            <a:noAutofit/>
          </a:bodyPr>
          <a:p>
            <a:pPr algn="ctr">
              <a:lnSpc>
                <a:spcPct val="100000"/>
              </a:lnSpc>
              <a:spcBef>
                <a:spcPts val="567"/>
              </a:spcBef>
              <a:spcAft>
                <a:spcPts val="567"/>
              </a:spcAft>
              <a:tabLst>
                <a:tab algn="l" pos="0"/>
              </a:tabLst>
            </a:pPr>
            <a:r>
              <a:rPr b="1" lang="en" sz="2500" spc="-1" strike="noStrike">
                <a:solidFill>
                  <a:srgbClr val="e84987"/>
                </a:solidFill>
                <a:latin typeface="Assistant Medium"/>
                <a:ea typeface="Noto Sans CJK SC"/>
              </a:rPr>
              <a:t>Bibliothèque JavaScript: </a:t>
            </a:r>
            <a:r>
              <a:rPr b="1" lang="en" sz="1800" spc="-1" strike="noStrike">
                <a:solidFill>
                  <a:srgbClr val="e84987"/>
                </a:solidFill>
                <a:latin typeface="Assistant Medium"/>
                <a:ea typeface="Noto Sans CJK SC"/>
              </a:rPr>
              <a:t>Example de l'intégration</a:t>
            </a:r>
            <a:endParaRPr b="0" lang="fr-FR" sz="1800" spc="-1" strike="noStrike">
              <a:solidFill>
                <a:srgbClr val="e84987"/>
              </a:solidFill>
              <a:latin typeface="Arial"/>
            </a:endParaRPr>
          </a:p>
        </p:txBody>
      </p:sp>
      <p:sp>
        <p:nvSpPr>
          <p:cNvPr id="2701" name="CustomShape 2"/>
          <p:cNvSpPr/>
          <p:nvPr/>
        </p:nvSpPr>
        <p:spPr>
          <a:xfrm>
            <a:off x="8119440" y="4359960"/>
            <a:ext cx="299520" cy="336600"/>
          </a:xfrm>
          <a:custGeom>
            <a:avLst/>
            <a:gdLst/>
            <a:ahLst/>
            <a:rect l="l" t="t" r="r" b="b"/>
            <a:pathLst>
              <a:path w="22575" h="25327">
                <a:moveTo>
                  <a:pt x="10186" y="0"/>
                </a:moveTo>
                <a:lnTo>
                  <a:pt x="8259" y="1927"/>
                </a:lnTo>
                <a:lnTo>
                  <a:pt x="17344" y="11012"/>
                </a:lnTo>
                <a:lnTo>
                  <a:pt x="0" y="11012"/>
                </a:lnTo>
                <a:lnTo>
                  <a:pt x="0" y="13764"/>
                </a:lnTo>
                <a:lnTo>
                  <a:pt x="17344" y="13764"/>
                </a:lnTo>
                <a:lnTo>
                  <a:pt x="8259" y="23124"/>
                </a:lnTo>
                <a:lnTo>
                  <a:pt x="10186" y="25327"/>
                </a:lnTo>
                <a:lnTo>
                  <a:pt x="22574" y="12388"/>
                </a:lnTo>
                <a:lnTo>
                  <a:pt x="10186" y="0"/>
                </a:lnTo>
                <a:close/>
              </a:path>
            </a:pathLst>
          </a:custGeom>
          <a:solidFill>
            <a:srgbClr val="e84987"/>
          </a:solidFill>
          <a:ln>
            <a:noFill/>
          </a:ln>
        </p:spPr>
        <p:style>
          <a:lnRef idx="0"/>
          <a:fillRef idx="0"/>
          <a:effectRef idx="0"/>
          <a:fontRef idx="minor"/>
        </p:style>
      </p:sp>
      <p:grpSp>
        <p:nvGrpSpPr>
          <p:cNvPr id="2702" name="Group 3"/>
          <p:cNvGrpSpPr/>
          <p:nvPr/>
        </p:nvGrpSpPr>
        <p:grpSpPr>
          <a:xfrm>
            <a:off x="7839720" y="288360"/>
            <a:ext cx="654480" cy="654480"/>
            <a:chOff x="7839720" y="288360"/>
            <a:chExt cx="654480" cy="654480"/>
          </a:xfrm>
        </p:grpSpPr>
        <p:sp>
          <p:nvSpPr>
            <p:cNvPr id="2703" name="CustomShape 4"/>
            <p:cNvSpPr/>
            <p:nvPr/>
          </p:nvSpPr>
          <p:spPr>
            <a:xfrm>
              <a:off x="7839720" y="288360"/>
              <a:ext cx="654480" cy="654480"/>
            </a:xfrm>
            <a:custGeom>
              <a:avLst/>
              <a:gdLst/>
              <a:ahLst/>
              <a:rect l="l" t="t" r="r" b="b"/>
              <a:pathLst>
                <a:path w="45899" h="45898">
                  <a:moveTo>
                    <a:pt x="22949" y="45898"/>
                  </a:moveTo>
                  <a:cubicBezTo>
                    <a:pt x="10305" y="45898"/>
                    <a:pt x="1" y="35594"/>
                    <a:pt x="1" y="22949"/>
                  </a:cubicBezTo>
                  <a:cubicBezTo>
                    <a:pt x="1" y="10305"/>
                    <a:pt x="10305" y="1"/>
                    <a:pt x="22949" y="1"/>
                  </a:cubicBezTo>
                  <a:cubicBezTo>
                    <a:pt x="35594" y="1"/>
                    <a:pt x="45898" y="10305"/>
                    <a:pt x="45898" y="22949"/>
                  </a:cubicBezTo>
                  <a:cubicBezTo>
                    <a:pt x="45898" y="35594"/>
                    <a:pt x="35594" y="45898"/>
                    <a:pt x="22949" y="45898"/>
                  </a:cubicBezTo>
                  <a:close/>
                  <a:moveTo>
                    <a:pt x="22949" y="396"/>
                  </a:moveTo>
                  <a:cubicBezTo>
                    <a:pt x="10517" y="396"/>
                    <a:pt x="365" y="10487"/>
                    <a:pt x="365" y="22949"/>
                  </a:cubicBezTo>
                  <a:cubicBezTo>
                    <a:pt x="365" y="35381"/>
                    <a:pt x="10487" y="45533"/>
                    <a:pt x="22949" y="45533"/>
                  </a:cubicBezTo>
                  <a:cubicBezTo>
                    <a:pt x="35381" y="45533"/>
                    <a:pt x="45503" y="35411"/>
                    <a:pt x="45503" y="22949"/>
                  </a:cubicBezTo>
                  <a:cubicBezTo>
                    <a:pt x="45503" y="10517"/>
                    <a:pt x="35412" y="396"/>
                    <a:pt x="22949" y="396"/>
                  </a:cubicBezTo>
                  <a:close/>
                </a:path>
              </a:pathLst>
            </a:custGeom>
            <a:solidFill>
              <a:srgbClr val="e84987"/>
            </a:solidFill>
            <a:ln w="9360">
              <a:solidFill>
                <a:srgbClr val="e84987"/>
              </a:solidFill>
              <a:round/>
            </a:ln>
          </p:spPr>
          <p:style>
            <a:lnRef idx="0"/>
            <a:fillRef idx="0"/>
            <a:effectRef idx="0"/>
            <a:fontRef idx="minor"/>
          </p:style>
        </p:sp>
        <p:sp>
          <p:nvSpPr>
            <p:cNvPr id="2704" name="CustomShape 5"/>
            <p:cNvSpPr/>
            <p:nvPr/>
          </p:nvSpPr>
          <p:spPr>
            <a:xfrm>
              <a:off x="7839720" y="288360"/>
              <a:ext cx="654480" cy="654480"/>
            </a:xfrm>
            <a:custGeom>
              <a:avLst/>
              <a:gdLst/>
              <a:ahLst/>
              <a:rect l="l" t="t" r="r" b="b"/>
              <a:pathLst>
                <a:path w="45899" h="45898">
                  <a:moveTo>
                    <a:pt x="22949" y="45898"/>
                  </a:moveTo>
                  <a:cubicBezTo>
                    <a:pt x="10305" y="45898"/>
                    <a:pt x="1" y="35594"/>
                    <a:pt x="1" y="22949"/>
                  </a:cubicBezTo>
                  <a:cubicBezTo>
                    <a:pt x="1" y="10305"/>
                    <a:pt x="10305" y="1"/>
                    <a:pt x="22949" y="1"/>
                  </a:cubicBezTo>
                  <a:cubicBezTo>
                    <a:pt x="35594" y="1"/>
                    <a:pt x="45898" y="10305"/>
                    <a:pt x="45898" y="22949"/>
                  </a:cubicBezTo>
                  <a:cubicBezTo>
                    <a:pt x="45898" y="35594"/>
                    <a:pt x="35594" y="45898"/>
                    <a:pt x="22949" y="45898"/>
                  </a:cubicBezTo>
                  <a:close/>
                  <a:moveTo>
                    <a:pt x="22949" y="396"/>
                  </a:moveTo>
                  <a:cubicBezTo>
                    <a:pt x="10517" y="396"/>
                    <a:pt x="365" y="10487"/>
                    <a:pt x="365" y="22949"/>
                  </a:cubicBezTo>
                  <a:cubicBezTo>
                    <a:pt x="365" y="35381"/>
                    <a:pt x="10487" y="45533"/>
                    <a:pt x="22949" y="45533"/>
                  </a:cubicBezTo>
                  <a:cubicBezTo>
                    <a:pt x="35381" y="45533"/>
                    <a:pt x="45503" y="35411"/>
                    <a:pt x="45503" y="22949"/>
                  </a:cubicBezTo>
                  <a:cubicBezTo>
                    <a:pt x="45503" y="10517"/>
                    <a:pt x="35412" y="396"/>
                    <a:pt x="22949" y="396"/>
                  </a:cubicBezTo>
                  <a:close/>
                </a:path>
              </a:pathLst>
            </a:custGeom>
            <a:solidFill>
              <a:srgbClr val="e84987"/>
            </a:solidFill>
            <a:ln w="9360">
              <a:solidFill>
                <a:srgbClr val="e84987"/>
              </a:solidFill>
              <a:round/>
            </a:ln>
          </p:spPr>
          <p:style>
            <a:lnRef idx="0"/>
            <a:fillRef idx="0"/>
            <a:effectRef idx="0"/>
            <a:fontRef idx="minor"/>
          </p:style>
        </p:sp>
        <p:sp>
          <p:nvSpPr>
            <p:cNvPr id="2705" name="CustomShape 6"/>
            <p:cNvSpPr/>
            <p:nvPr/>
          </p:nvSpPr>
          <p:spPr>
            <a:xfrm>
              <a:off x="7904520" y="288360"/>
              <a:ext cx="526320" cy="654480"/>
            </a:xfrm>
            <a:custGeom>
              <a:avLst/>
              <a:gdLst/>
              <a:ahLst/>
              <a:rect l="l" t="t" r="r" b="b"/>
              <a:pathLst>
                <a:path w="36932" h="45898">
                  <a:moveTo>
                    <a:pt x="18451" y="45898"/>
                  </a:moveTo>
                  <a:cubicBezTo>
                    <a:pt x="8268" y="45898"/>
                    <a:pt x="1" y="35594"/>
                    <a:pt x="1" y="22949"/>
                  </a:cubicBezTo>
                  <a:cubicBezTo>
                    <a:pt x="1" y="10305"/>
                    <a:pt x="8268" y="1"/>
                    <a:pt x="18451" y="1"/>
                  </a:cubicBezTo>
                  <a:cubicBezTo>
                    <a:pt x="28633" y="1"/>
                    <a:pt x="36931" y="10305"/>
                    <a:pt x="36931" y="22949"/>
                  </a:cubicBezTo>
                  <a:cubicBezTo>
                    <a:pt x="36931" y="35594"/>
                    <a:pt x="28633" y="45898"/>
                    <a:pt x="18451" y="45898"/>
                  </a:cubicBezTo>
                  <a:close/>
                  <a:moveTo>
                    <a:pt x="18451" y="396"/>
                  </a:moveTo>
                  <a:cubicBezTo>
                    <a:pt x="8481" y="396"/>
                    <a:pt x="365" y="10487"/>
                    <a:pt x="365" y="22949"/>
                  </a:cubicBezTo>
                  <a:cubicBezTo>
                    <a:pt x="365" y="35381"/>
                    <a:pt x="8451" y="45533"/>
                    <a:pt x="18451" y="45533"/>
                  </a:cubicBezTo>
                  <a:cubicBezTo>
                    <a:pt x="28420" y="45533"/>
                    <a:pt x="36536" y="35411"/>
                    <a:pt x="36536" y="22949"/>
                  </a:cubicBezTo>
                  <a:cubicBezTo>
                    <a:pt x="36506" y="10517"/>
                    <a:pt x="28420" y="396"/>
                    <a:pt x="18451" y="396"/>
                  </a:cubicBezTo>
                  <a:close/>
                </a:path>
              </a:pathLst>
            </a:custGeom>
            <a:solidFill>
              <a:srgbClr val="e84987"/>
            </a:solidFill>
            <a:ln w="9360">
              <a:solidFill>
                <a:srgbClr val="e84987"/>
              </a:solidFill>
              <a:round/>
            </a:ln>
          </p:spPr>
          <p:style>
            <a:lnRef idx="0"/>
            <a:fillRef idx="0"/>
            <a:effectRef idx="0"/>
            <a:fontRef idx="minor"/>
          </p:style>
        </p:sp>
        <p:sp>
          <p:nvSpPr>
            <p:cNvPr id="2706" name="CustomShape 7"/>
            <p:cNvSpPr/>
            <p:nvPr/>
          </p:nvSpPr>
          <p:spPr>
            <a:xfrm>
              <a:off x="7961400" y="288360"/>
              <a:ext cx="412560" cy="654480"/>
            </a:xfrm>
            <a:custGeom>
              <a:avLst/>
              <a:gdLst/>
              <a:ahLst/>
              <a:rect l="l" t="t" r="r" b="b"/>
              <a:pathLst>
                <a:path w="28998" h="45898">
                  <a:moveTo>
                    <a:pt x="14469" y="45898"/>
                  </a:moveTo>
                  <a:cubicBezTo>
                    <a:pt x="6505" y="45898"/>
                    <a:pt x="0" y="35594"/>
                    <a:pt x="0" y="22949"/>
                  </a:cubicBezTo>
                  <a:cubicBezTo>
                    <a:pt x="0" y="10305"/>
                    <a:pt x="6505" y="1"/>
                    <a:pt x="14469" y="1"/>
                  </a:cubicBezTo>
                  <a:cubicBezTo>
                    <a:pt x="22463" y="1"/>
                    <a:pt x="28937" y="10305"/>
                    <a:pt x="28937" y="22949"/>
                  </a:cubicBezTo>
                  <a:cubicBezTo>
                    <a:pt x="28998" y="35594"/>
                    <a:pt x="22493" y="45898"/>
                    <a:pt x="14469" y="45898"/>
                  </a:cubicBezTo>
                  <a:close/>
                  <a:moveTo>
                    <a:pt x="14469" y="396"/>
                  </a:moveTo>
                  <a:cubicBezTo>
                    <a:pt x="6687" y="396"/>
                    <a:pt x="365" y="10487"/>
                    <a:pt x="365" y="22949"/>
                  </a:cubicBezTo>
                  <a:cubicBezTo>
                    <a:pt x="365" y="35381"/>
                    <a:pt x="6687" y="45533"/>
                    <a:pt x="14469" y="45533"/>
                  </a:cubicBezTo>
                  <a:cubicBezTo>
                    <a:pt x="22250" y="45533"/>
                    <a:pt x="28572" y="35411"/>
                    <a:pt x="28572" y="22949"/>
                  </a:cubicBezTo>
                  <a:cubicBezTo>
                    <a:pt x="28603" y="10517"/>
                    <a:pt x="22250" y="396"/>
                    <a:pt x="14469" y="396"/>
                  </a:cubicBezTo>
                  <a:close/>
                </a:path>
              </a:pathLst>
            </a:custGeom>
            <a:solidFill>
              <a:srgbClr val="e84987"/>
            </a:solidFill>
            <a:ln w="9360">
              <a:solidFill>
                <a:srgbClr val="e84987"/>
              </a:solidFill>
              <a:round/>
            </a:ln>
          </p:spPr>
          <p:style>
            <a:lnRef idx="0"/>
            <a:fillRef idx="0"/>
            <a:effectRef idx="0"/>
            <a:fontRef idx="minor"/>
          </p:style>
        </p:sp>
        <p:sp>
          <p:nvSpPr>
            <p:cNvPr id="2707" name="CustomShape 8"/>
            <p:cNvSpPr/>
            <p:nvPr/>
          </p:nvSpPr>
          <p:spPr>
            <a:xfrm>
              <a:off x="8009640" y="288360"/>
              <a:ext cx="317520" cy="654480"/>
            </a:xfrm>
            <a:custGeom>
              <a:avLst/>
              <a:gdLst/>
              <a:ahLst/>
              <a:rect l="l" t="t" r="r" b="b"/>
              <a:pathLst>
                <a:path w="22342" h="45898">
                  <a:moveTo>
                    <a:pt x="11186" y="45898"/>
                  </a:moveTo>
                  <a:cubicBezTo>
                    <a:pt x="5016" y="45898"/>
                    <a:pt x="0" y="35594"/>
                    <a:pt x="0" y="22949"/>
                  </a:cubicBezTo>
                  <a:cubicBezTo>
                    <a:pt x="0" y="10305"/>
                    <a:pt x="5016" y="1"/>
                    <a:pt x="11186" y="1"/>
                  </a:cubicBezTo>
                  <a:cubicBezTo>
                    <a:pt x="17326" y="1"/>
                    <a:pt x="22341" y="10305"/>
                    <a:pt x="22341" y="22949"/>
                  </a:cubicBezTo>
                  <a:cubicBezTo>
                    <a:pt x="22341" y="35594"/>
                    <a:pt x="17326" y="45898"/>
                    <a:pt x="11186" y="45898"/>
                  </a:cubicBezTo>
                  <a:close/>
                  <a:moveTo>
                    <a:pt x="11186" y="396"/>
                  </a:moveTo>
                  <a:cubicBezTo>
                    <a:pt x="5259" y="396"/>
                    <a:pt x="426" y="10487"/>
                    <a:pt x="426" y="22949"/>
                  </a:cubicBezTo>
                  <a:cubicBezTo>
                    <a:pt x="426" y="35381"/>
                    <a:pt x="5259" y="45533"/>
                    <a:pt x="11186" y="45533"/>
                  </a:cubicBezTo>
                  <a:cubicBezTo>
                    <a:pt x="17113" y="45533"/>
                    <a:pt x="21916" y="35411"/>
                    <a:pt x="21916" y="22949"/>
                  </a:cubicBezTo>
                  <a:cubicBezTo>
                    <a:pt x="21916" y="10517"/>
                    <a:pt x="17113" y="396"/>
                    <a:pt x="11186" y="396"/>
                  </a:cubicBezTo>
                  <a:close/>
                </a:path>
              </a:pathLst>
            </a:custGeom>
            <a:solidFill>
              <a:srgbClr val="e84987"/>
            </a:solidFill>
            <a:ln w="9360">
              <a:solidFill>
                <a:srgbClr val="e84987"/>
              </a:solidFill>
              <a:round/>
            </a:ln>
          </p:spPr>
          <p:style>
            <a:lnRef idx="0"/>
            <a:fillRef idx="0"/>
            <a:effectRef idx="0"/>
            <a:fontRef idx="minor"/>
          </p:style>
        </p:sp>
        <p:sp>
          <p:nvSpPr>
            <p:cNvPr id="2708" name="CustomShape 9"/>
            <p:cNvSpPr/>
            <p:nvPr/>
          </p:nvSpPr>
          <p:spPr>
            <a:xfrm>
              <a:off x="8063280" y="288360"/>
              <a:ext cx="213480" cy="654480"/>
            </a:xfrm>
            <a:custGeom>
              <a:avLst/>
              <a:gdLst/>
              <a:ahLst/>
              <a:rect l="l" t="t" r="r" b="b"/>
              <a:pathLst>
                <a:path w="15078" h="45898">
                  <a:moveTo>
                    <a:pt x="7509" y="45898"/>
                  </a:moveTo>
                  <a:cubicBezTo>
                    <a:pt x="3284" y="45898"/>
                    <a:pt x="1" y="35837"/>
                    <a:pt x="1" y="22949"/>
                  </a:cubicBezTo>
                  <a:cubicBezTo>
                    <a:pt x="1" y="10061"/>
                    <a:pt x="3284" y="1"/>
                    <a:pt x="7509" y="1"/>
                  </a:cubicBezTo>
                  <a:cubicBezTo>
                    <a:pt x="11734" y="1"/>
                    <a:pt x="15047" y="10061"/>
                    <a:pt x="15047" y="22949"/>
                  </a:cubicBezTo>
                  <a:cubicBezTo>
                    <a:pt x="15077" y="35837"/>
                    <a:pt x="11734" y="45898"/>
                    <a:pt x="7509" y="45898"/>
                  </a:cubicBezTo>
                  <a:close/>
                  <a:moveTo>
                    <a:pt x="7509" y="396"/>
                  </a:moveTo>
                  <a:cubicBezTo>
                    <a:pt x="3557" y="396"/>
                    <a:pt x="366" y="10487"/>
                    <a:pt x="366" y="22949"/>
                  </a:cubicBezTo>
                  <a:cubicBezTo>
                    <a:pt x="366" y="35381"/>
                    <a:pt x="3557" y="45533"/>
                    <a:pt x="7509" y="45533"/>
                  </a:cubicBezTo>
                  <a:cubicBezTo>
                    <a:pt x="11460" y="45533"/>
                    <a:pt x="14652" y="35411"/>
                    <a:pt x="14652" y="22949"/>
                  </a:cubicBezTo>
                  <a:cubicBezTo>
                    <a:pt x="14652" y="10517"/>
                    <a:pt x="11460" y="396"/>
                    <a:pt x="7509" y="396"/>
                  </a:cubicBezTo>
                  <a:close/>
                </a:path>
              </a:pathLst>
            </a:custGeom>
            <a:solidFill>
              <a:srgbClr val="e84987"/>
            </a:solidFill>
            <a:ln w="9360">
              <a:solidFill>
                <a:srgbClr val="e84987"/>
              </a:solidFill>
              <a:round/>
            </a:ln>
          </p:spPr>
          <p:style>
            <a:lnRef idx="0"/>
            <a:fillRef idx="0"/>
            <a:effectRef idx="0"/>
            <a:fontRef idx="minor"/>
          </p:style>
        </p:sp>
        <p:sp>
          <p:nvSpPr>
            <p:cNvPr id="2709" name="CustomShape 10"/>
            <p:cNvSpPr/>
            <p:nvPr/>
          </p:nvSpPr>
          <p:spPr>
            <a:xfrm>
              <a:off x="8119800" y="288360"/>
              <a:ext cx="102960" cy="654480"/>
            </a:xfrm>
            <a:custGeom>
              <a:avLst/>
              <a:gdLst/>
              <a:ahLst/>
              <a:rect l="l" t="t" r="r" b="b"/>
              <a:pathLst>
                <a:path w="7357" h="45898">
                  <a:moveTo>
                    <a:pt x="3678" y="45898"/>
                  </a:moveTo>
                  <a:cubicBezTo>
                    <a:pt x="1277" y="45898"/>
                    <a:pt x="0" y="34074"/>
                    <a:pt x="0" y="22949"/>
                  </a:cubicBezTo>
                  <a:cubicBezTo>
                    <a:pt x="0" y="11824"/>
                    <a:pt x="1277" y="1"/>
                    <a:pt x="3678" y="1"/>
                  </a:cubicBezTo>
                  <a:cubicBezTo>
                    <a:pt x="6080" y="1"/>
                    <a:pt x="7356" y="11824"/>
                    <a:pt x="7356" y="22949"/>
                  </a:cubicBezTo>
                  <a:cubicBezTo>
                    <a:pt x="7356" y="34074"/>
                    <a:pt x="6019" y="45898"/>
                    <a:pt x="3678" y="45898"/>
                  </a:cubicBezTo>
                  <a:close/>
                  <a:moveTo>
                    <a:pt x="3678" y="396"/>
                  </a:moveTo>
                  <a:cubicBezTo>
                    <a:pt x="2128" y="396"/>
                    <a:pt x="396" y="9666"/>
                    <a:pt x="396" y="22949"/>
                  </a:cubicBezTo>
                  <a:cubicBezTo>
                    <a:pt x="396" y="36262"/>
                    <a:pt x="2158" y="45533"/>
                    <a:pt x="3678" y="45533"/>
                  </a:cubicBezTo>
                  <a:cubicBezTo>
                    <a:pt x="5198" y="45533"/>
                    <a:pt x="6931" y="36262"/>
                    <a:pt x="6931" y="22949"/>
                  </a:cubicBezTo>
                  <a:cubicBezTo>
                    <a:pt x="6931" y="9666"/>
                    <a:pt x="5198" y="396"/>
                    <a:pt x="3678" y="396"/>
                  </a:cubicBezTo>
                  <a:close/>
                </a:path>
              </a:pathLst>
            </a:custGeom>
            <a:solidFill>
              <a:srgbClr val="e84987"/>
            </a:solidFill>
            <a:ln w="9360">
              <a:solidFill>
                <a:srgbClr val="e84987"/>
              </a:solidFill>
              <a:round/>
            </a:ln>
          </p:spPr>
          <p:style>
            <a:lnRef idx="0"/>
            <a:fillRef idx="0"/>
            <a:effectRef idx="0"/>
            <a:fontRef idx="minor"/>
          </p:style>
        </p:sp>
        <p:sp>
          <p:nvSpPr>
            <p:cNvPr id="2710" name="CustomShape 11"/>
            <p:cNvSpPr/>
            <p:nvPr/>
          </p:nvSpPr>
          <p:spPr>
            <a:xfrm>
              <a:off x="8165160" y="291240"/>
              <a:ext cx="3240" cy="649440"/>
            </a:xfrm>
            <a:custGeom>
              <a:avLst/>
              <a:gdLst/>
              <a:ahLst/>
              <a:rect l="l" t="t" r="r" b="b"/>
              <a:pathLst>
                <a:path w="366" h="45534">
                  <a:moveTo>
                    <a:pt x="1" y="1"/>
                  </a:moveTo>
                  <a:lnTo>
                    <a:pt x="366" y="1"/>
                  </a:lnTo>
                  <a:lnTo>
                    <a:pt x="366" y="45533"/>
                  </a:lnTo>
                  <a:lnTo>
                    <a:pt x="1" y="45533"/>
                  </a:lnTo>
                  <a:close/>
                </a:path>
              </a:pathLst>
            </a:custGeom>
            <a:solidFill>
              <a:srgbClr val="e84987"/>
            </a:solidFill>
            <a:ln w="9360">
              <a:solidFill>
                <a:srgbClr val="e84987"/>
              </a:solidFill>
              <a:round/>
            </a:ln>
          </p:spPr>
          <p:style>
            <a:lnRef idx="0"/>
            <a:fillRef idx="0"/>
            <a:effectRef idx="0"/>
            <a:fontRef idx="minor"/>
          </p:style>
        </p:sp>
        <p:sp>
          <p:nvSpPr>
            <p:cNvPr id="2711" name="CustomShape 12"/>
            <p:cNvSpPr/>
            <p:nvPr/>
          </p:nvSpPr>
          <p:spPr>
            <a:xfrm>
              <a:off x="7848360" y="664200"/>
              <a:ext cx="636840" cy="3240"/>
            </a:xfrm>
            <a:custGeom>
              <a:avLst/>
              <a:gdLst/>
              <a:ahLst/>
              <a:rect l="l" t="t" r="r" b="b"/>
              <a:pathLst>
                <a:path w="44652" h="366">
                  <a:moveTo>
                    <a:pt x="0" y="0"/>
                  </a:moveTo>
                  <a:lnTo>
                    <a:pt x="44652" y="0"/>
                  </a:lnTo>
                  <a:lnTo>
                    <a:pt x="44652" y="365"/>
                  </a:lnTo>
                  <a:lnTo>
                    <a:pt x="0" y="365"/>
                  </a:lnTo>
                  <a:close/>
                </a:path>
              </a:pathLst>
            </a:custGeom>
            <a:solidFill>
              <a:srgbClr val="e84987"/>
            </a:solidFill>
            <a:ln w="9360">
              <a:solidFill>
                <a:srgbClr val="e84987"/>
              </a:solidFill>
              <a:round/>
            </a:ln>
          </p:spPr>
          <p:style>
            <a:lnRef idx="0"/>
            <a:fillRef idx="0"/>
            <a:effectRef idx="0"/>
            <a:fontRef idx="minor"/>
          </p:style>
        </p:sp>
        <p:sp>
          <p:nvSpPr>
            <p:cNvPr id="2712" name="CustomShape 13"/>
            <p:cNvSpPr/>
            <p:nvPr/>
          </p:nvSpPr>
          <p:spPr>
            <a:xfrm>
              <a:off x="7857360" y="712440"/>
              <a:ext cx="619920" cy="3600"/>
            </a:xfrm>
            <a:custGeom>
              <a:avLst/>
              <a:gdLst/>
              <a:ahLst/>
              <a:rect l="l" t="t" r="r" b="b"/>
              <a:pathLst>
                <a:path w="43467" h="396">
                  <a:moveTo>
                    <a:pt x="1" y="0"/>
                  </a:moveTo>
                  <a:lnTo>
                    <a:pt x="43467" y="0"/>
                  </a:lnTo>
                  <a:lnTo>
                    <a:pt x="43467" y="395"/>
                  </a:lnTo>
                  <a:lnTo>
                    <a:pt x="1" y="395"/>
                  </a:lnTo>
                  <a:close/>
                </a:path>
              </a:pathLst>
            </a:custGeom>
            <a:solidFill>
              <a:srgbClr val="e84987"/>
            </a:solidFill>
            <a:ln w="9360">
              <a:solidFill>
                <a:srgbClr val="e84987"/>
              </a:solidFill>
              <a:round/>
            </a:ln>
          </p:spPr>
          <p:style>
            <a:lnRef idx="0"/>
            <a:fillRef idx="0"/>
            <a:effectRef idx="0"/>
            <a:fontRef idx="minor"/>
          </p:style>
        </p:sp>
        <p:sp>
          <p:nvSpPr>
            <p:cNvPr id="2713" name="CustomShape 14"/>
            <p:cNvSpPr/>
            <p:nvPr/>
          </p:nvSpPr>
          <p:spPr>
            <a:xfrm>
              <a:off x="7877160" y="760680"/>
              <a:ext cx="578520" cy="3600"/>
            </a:xfrm>
            <a:custGeom>
              <a:avLst/>
              <a:gdLst/>
              <a:ahLst/>
              <a:rect l="l" t="t" r="r" b="b"/>
              <a:pathLst>
                <a:path w="40579" h="396">
                  <a:moveTo>
                    <a:pt x="1" y="0"/>
                  </a:moveTo>
                  <a:lnTo>
                    <a:pt x="40579" y="0"/>
                  </a:lnTo>
                  <a:lnTo>
                    <a:pt x="40579" y="395"/>
                  </a:lnTo>
                  <a:lnTo>
                    <a:pt x="1" y="395"/>
                  </a:lnTo>
                  <a:close/>
                </a:path>
              </a:pathLst>
            </a:custGeom>
            <a:solidFill>
              <a:srgbClr val="e84987"/>
            </a:solidFill>
            <a:ln w="9360">
              <a:solidFill>
                <a:srgbClr val="e84987"/>
              </a:solidFill>
              <a:round/>
            </a:ln>
          </p:spPr>
          <p:style>
            <a:lnRef idx="0"/>
            <a:fillRef idx="0"/>
            <a:effectRef idx="0"/>
            <a:fontRef idx="minor"/>
          </p:style>
        </p:sp>
        <p:sp>
          <p:nvSpPr>
            <p:cNvPr id="2714" name="CustomShape 15"/>
            <p:cNvSpPr/>
            <p:nvPr/>
          </p:nvSpPr>
          <p:spPr>
            <a:xfrm>
              <a:off x="7904880" y="803520"/>
              <a:ext cx="524520" cy="3240"/>
            </a:xfrm>
            <a:custGeom>
              <a:avLst/>
              <a:gdLst/>
              <a:ahLst/>
              <a:rect l="l" t="t" r="r" b="b"/>
              <a:pathLst>
                <a:path w="36811" h="366">
                  <a:moveTo>
                    <a:pt x="1" y="1"/>
                  </a:moveTo>
                  <a:lnTo>
                    <a:pt x="36810" y="1"/>
                  </a:lnTo>
                  <a:lnTo>
                    <a:pt x="36810" y="366"/>
                  </a:lnTo>
                  <a:lnTo>
                    <a:pt x="1" y="366"/>
                  </a:lnTo>
                  <a:close/>
                </a:path>
              </a:pathLst>
            </a:custGeom>
            <a:solidFill>
              <a:srgbClr val="e84987"/>
            </a:solidFill>
            <a:ln w="9360">
              <a:solidFill>
                <a:srgbClr val="e84987"/>
              </a:solidFill>
              <a:round/>
            </a:ln>
          </p:spPr>
          <p:style>
            <a:lnRef idx="0"/>
            <a:fillRef idx="0"/>
            <a:effectRef idx="0"/>
            <a:fontRef idx="minor"/>
          </p:style>
        </p:sp>
        <p:sp>
          <p:nvSpPr>
            <p:cNvPr id="2715" name="CustomShape 16"/>
            <p:cNvSpPr/>
            <p:nvPr/>
          </p:nvSpPr>
          <p:spPr>
            <a:xfrm>
              <a:off x="7937280" y="842400"/>
              <a:ext cx="457920" cy="3240"/>
            </a:xfrm>
            <a:custGeom>
              <a:avLst/>
              <a:gdLst/>
              <a:ahLst/>
              <a:rect l="l" t="t" r="r" b="b"/>
              <a:pathLst>
                <a:path w="32160" h="366">
                  <a:moveTo>
                    <a:pt x="1" y="0"/>
                  </a:moveTo>
                  <a:lnTo>
                    <a:pt x="32159" y="0"/>
                  </a:lnTo>
                  <a:lnTo>
                    <a:pt x="32159" y="365"/>
                  </a:lnTo>
                  <a:lnTo>
                    <a:pt x="1" y="365"/>
                  </a:lnTo>
                  <a:close/>
                </a:path>
              </a:pathLst>
            </a:custGeom>
            <a:solidFill>
              <a:srgbClr val="e84987"/>
            </a:solidFill>
            <a:ln w="9360">
              <a:solidFill>
                <a:srgbClr val="e84987"/>
              </a:solidFill>
              <a:round/>
            </a:ln>
          </p:spPr>
          <p:style>
            <a:lnRef idx="0"/>
            <a:fillRef idx="0"/>
            <a:effectRef idx="0"/>
            <a:fontRef idx="minor"/>
          </p:style>
        </p:sp>
        <p:sp>
          <p:nvSpPr>
            <p:cNvPr id="2716" name="CustomShape 17"/>
            <p:cNvSpPr/>
            <p:nvPr/>
          </p:nvSpPr>
          <p:spPr>
            <a:xfrm>
              <a:off x="7977600" y="877680"/>
              <a:ext cx="377640" cy="3600"/>
            </a:xfrm>
            <a:custGeom>
              <a:avLst/>
              <a:gdLst/>
              <a:ahLst/>
              <a:rect l="l" t="t" r="r" b="b"/>
              <a:pathLst>
                <a:path w="26537" h="396">
                  <a:moveTo>
                    <a:pt x="1" y="1"/>
                  </a:moveTo>
                  <a:lnTo>
                    <a:pt x="26536" y="1"/>
                  </a:lnTo>
                  <a:lnTo>
                    <a:pt x="26536" y="396"/>
                  </a:lnTo>
                  <a:lnTo>
                    <a:pt x="1" y="396"/>
                  </a:lnTo>
                  <a:close/>
                </a:path>
              </a:pathLst>
            </a:custGeom>
            <a:solidFill>
              <a:srgbClr val="e84987"/>
            </a:solidFill>
            <a:ln w="9360">
              <a:solidFill>
                <a:srgbClr val="e84987"/>
              </a:solidFill>
              <a:round/>
            </a:ln>
          </p:spPr>
          <p:style>
            <a:lnRef idx="0"/>
            <a:fillRef idx="0"/>
            <a:effectRef idx="0"/>
            <a:fontRef idx="minor"/>
          </p:style>
        </p:sp>
        <p:sp>
          <p:nvSpPr>
            <p:cNvPr id="2717" name="CustomShape 18"/>
            <p:cNvSpPr/>
            <p:nvPr/>
          </p:nvSpPr>
          <p:spPr>
            <a:xfrm>
              <a:off x="8022240" y="905040"/>
              <a:ext cx="289080" cy="3240"/>
            </a:xfrm>
            <a:custGeom>
              <a:avLst/>
              <a:gdLst/>
              <a:ahLst/>
              <a:rect l="l" t="t" r="r" b="b"/>
              <a:pathLst>
                <a:path w="20366" h="366">
                  <a:moveTo>
                    <a:pt x="1" y="0"/>
                  </a:moveTo>
                  <a:lnTo>
                    <a:pt x="20366" y="0"/>
                  </a:lnTo>
                  <a:lnTo>
                    <a:pt x="20366" y="365"/>
                  </a:lnTo>
                  <a:lnTo>
                    <a:pt x="1" y="365"/>
                  </a:lnTo>
                  <a:close/>
                </a:path>
              </a:pathLst>
            </a:custGeom>
            <a:solidFill>
              <a:srgbClr val="e84987"/>
            </a:solidFill>
            <a:ln w="9360">
              <a:solidFill>
                <a:srgbClr val="e84987"/>
              </a:solidFill>
              <a:round/>
            </a:ln>
          </p:spPr>
          <p:style>
            <a:lnRef idx="0"/>
            <a:fillRef idx="0"/>
            <a:effectRef idx="0"/>
            <a:fontRef idx="minor"/>
          </p:style>
        </p:sp>
        <p:sp>
          <p:nvSpPr>
            <p:cNvPr id="2718" name="CustomShape 19"/>
            <p:cNvSpPr/>
            <p:nvPr/>
          </p:nvSpPr>
          <p:spPr>
            <a:xfrm>
              <a:off x="7842240" y="618120"/>
              <a:ext cx="650520" cy="3240"/>
            </a:xfrm>
            <a:custGeom>
              <a:avLst/>
              <a:gdLst/>
              <a:ahLst/>
              <a:rect l="l" t="t" r="r" b="b"/>
              <a:pathLst>
                <a:path w="45625" h="366">
                  <a:moveTo>
                    <a:pt x="1" y="0"/>
                  </a:moveTo>
                  <a:lnTo>
                    <a:pt x="45625" y="0"/>
                  </a:lnTo>
                  <a:lnTo>
                    <a:pt x="45625" y="365"/>
                  </a:lnTo>
                  <a:lnTo>
                    <a:pt x="1" y="365"/>
                  </a:lnTo>
                  <a:close/>
                </a:path>
              </a:pathLst>
            </a:custGeom>
            <a:solidFill>
              <a:srgbClr val="e84987"/>
            </a:solidFill>
            <a:ln w="9360">
              <a:solidFill>
                <a:srgbClr val="e84987"/>
              </a:solidFill>
              <a:round/>
            </a:ln>
          </p:spPr>
          <p:style>
            <a:lnRef idx="0"/>
            <a:fillRef idx="0"/>
            <a:effectRef idx="0"/>
            <a:fontRef idx="minor"/>
          </p:style>
        </p:sp>
        <p:sp>
          <p:nvSpPr>
            <p:cNvPr id="2719" name="CustomShape 20"/>
            <p:cNvSpPr/>
            <p:nvPr/>
          </p:nvSpPr>
          <p:spPr>
            <a:xfrm>
              <a:off x="7848360" y="568080"/>
              <a:ext cx="636840" cy="3240"/>
            </a:xfrm>
            <a:custGeom>
              <a:avLst/>
              <a:gdLst/>
              <a:ahLst/>
              <a:rect l="l" t="t" r="r" b="b"/>
              <a:pathLst>
                <a:path w="44652" h="366">
                  <a:moveTo>
                    <a:pt x="0" y="1"/>
                  </a:moveTo>
                  <a:lnTo>
                    <a:pt x="44652" y="1"/>
                  </a:lnTo>
                  <a:lnTo>
                    <a:pt x="44652" y="366"/>
                  </a:lnTo>
                  <a:lnTo>
                    <a:pt x="0" y="366"/>
                  </a:lnTo>
                  <a:close/>
                </a:path>
              </a:pathLst>
            </a:custGeom>
            <a:solidFill>
              <a:srgbClr val="e84987"/>
            </a:solidFill>
            <a:ln w="9360">
              <a:solidFill>
                <a:srgbClr val="e84987"/>
              </a:solidFill>
              <a:round/>
            </a:ln>
          </p:spPr>
          <p:style>
            <a:lnRef idx="0"/>
            <a:fillRef idx="0"/>
            <a:effectRef idx="0"/>
            <a:fontRef idx="minor"/>
          </p:style>
        </p:sp>
        <p:sp>
          <p:nvSpPr>
            <p:cNvPr id="2720" name="CustomShape 21"/>
            <p:cNvSpPr/>
            <p:nvPr/>
          </p:nvSpPr>
          <p:spPr>
            <a:xfrm>
              <a:off x="7857360" y="519480"/>
              <a:ext cx="619920" cy="3600"/>
            </a:xfrm>
            <a:custGeom>
              <a:avLst/>
              <a:gdLst/>
              <a:ahLst/>
              <a:rect l="l" t="t" r="r" b="b"/>
              <a:pathLst>
                <a:path w="43467" h="396">
                  <a:moveTo>
                    <a:pt x="1" y="1"/>
                  </a:moveTo>
                  <a:lnTo>
                    <a:pt x="43467" y="1"/>
                  </a:lnTo>
                  <a:lnTo>
                    <a:pt x="43467" y="396"/>
                  </a:lnTo>
                  <a:lnTo>
                    <a:pt x="1" y="396"/>
                  </a:lnTo>
                  <a:close/>
                </a:path>
              </a:pathLst>
            </a:custGeom>
            <a:solidFill>
              <a:srgbClr val="e84987"/>
            </a:solidFill>
            <a:ln w="9360">
              <a:solidFill>
                <a:srgbClr val="e84987"/>
              </a:solidFill>
              <a:round/>
            </a:ln>
          </p:spPr>
          <p:style>
            <a:lnRef idx="0"/>
            <a:fillRef idx="0"/>
            <a:effectRef idx="0"/>
            <a:fontRef idx="minor"/>
          </p:style>
        </p:sp>
        <p:sp>
          <p:nvSpPr>
            <p:cNvPr id="2721" name="CustomShape 22"/>
            <p:cNvSpPr/>
            <p:nvPr/>
          </p:nvSpPr>
          <p:spPr>
            <a:xfrm>
              <a:off x="7877160" y="471240"/>
              <a:ext cx="578520" cy="3600"/>
            </a:xfrm>
            <a:custGeom>
              <a:avLst/>
              <a:gdLst/>
              <a:ahLst/>
              <a:rect l="l" t="t" r="r" b="b"/>
              <a:pathLst>
                <a:path w="40579" h="396">
                  <a:moveTo>
                    <a:pt x="1" y="1"/>
                  </a:moveTo>
                  <a:lnTo>
                    <a:pt x="40579" y="1"/>
                  </a:lnTo>
                  <a:lnTo>
                    <a:pt x="40579" y="396"/>
                  </a:lnTo>
                  <a:lnTo>
                    <a:pt x="1" y="396"/>
                  </a:lnTo>
                  <a:close/>
                </a:path>
              </a:pathLst>
            </a:custGeom>
            <a:solidFill>
              <a:srgbClr val="e84987"/>
            </a:solidFill>
            <a:ln w="9360">
              <a:solidFill>
                <a:srgbClr val="e84987"/>
              </a:solidFill>
              <a:round/>
            </a:ln>
          </p:spPr>
          <p:style>
            <a:lnRef idx="0"/>
            <a:fillRef idx="0"/>
            <a:effectRef idx="0"/>
            <a:fontRef idx="minor"/>
          </p:style>
        </p:sp>
        <p:sp>
          <p:nvSpPr>
            <p:cNvPr id="2722" name="CustomShape 23"/>
            <p:cNvSpPr/>
            <p:nvPr/>
          </p:nvSpPr>
          <p:spPr>
            <a:xfrm>
              <a:off x="7904880" y="428400"/>
              <a:ext cx="524520" cy="3600"/>
            </a:xfrm>
            <a:custGeom>
              <a:avLst/>
              <a:gdLst/>
              <a:ahLst/>
              <a:rect l="l" t="t" r="r" b="b"/>
              <a:pathLst>
                <a:path w="36811" h="397">
                  <a:moveTo>
                    <a:pt x="1" y="1"/>
                  </a:moveTo>
                  <a:lnTo>
                    <a:pt x="36810" y="1"/>
                  </a:lnTo>
                  <a:lnTo>
                    <a:pt x="36810" y="396"/>
                  </a:lnTo>
                  <a:lnTo>
                    <a:pt x="1" y="396"/>
                  </a:lnTo>
                  <a:close/>
                </a:path>
              </a:pathLst>
            </a:custGeom>
            <a:solidFill>
              <a:srgbClr val="e84987"/>
            </a:solidFill>
            <a:ln w="9360">
              <a:solidFill>
                <a:srgbClr val="e84987"/>
              </a:solidFill>
              <a:round/>
            </a:ln>
          </p:spPr>
          <p:style>
            <a:lnRef idx="0"/>
            <a:fillRef idx="0"/>
            <a:effectRef idx="0"/>
            <a:fontRef idx="minor"/>
          </p:style>
        </p:sp>
        <p:sp>
          <p:nvSpPr>
            <p:cNvPr id="2723" name="CustomShape 24"/>
            <p:cNvSpPr/>
            <p:nvPr/>
          </p:nvSpPr>
          <p:spPr>
            <a:xfrm>
              <a:off x="7937280" y="389520"/>
              <a:ext cx="457920" cy="3600"/>
            </a:xfrm>
            <a:custGeom>
              <a:avLst/>
              <a:gdLst/>
              <a:ahLst/>
              <a:rect l="l" t="t" r="r" b="b"/>
              <a:pathLst>
                <a:path w="32160" h="396">
                  <a:moveTo>
                    <a:pt x="1" y="0"/>
                  </a:moveTo>
                  <a:lnTo>
                    <a:pt x="32159" y="0"/>
                  </a:lnTo>
                  <a:lnTo>
                    <a:pt x="32159" y="395"/>
                  </a:lnTo>
                  <a:lnTo>
                    <a:pt x="1" y="395"/>
                  </a:lnTo>
                  <a:close/>
                </a:path>
              </a:pathLst>
            </a:custGeom>
            <a:solidFill>
              <a:srgbClr val="e84987"/>
            </a:solidFill>
            <a:ln w="9360">
              <a:solidFill>
                <a:srgbClr val="e84987"/>
              </a:solidFill>
              <a:round/>
            </a:ln>
          </p:spPr>
          <p:style>
            <a:lnRef idx="0"/>
            <a:fillRef idx="0"/>
            <a:effectRef idx="0"/>
            <a:fontRef idx="minor"/>
          </p:style>
        </p:sp>
        <p:sp>
          <p:nvSpPr>
            <p:cNvPr id="2724" name="CustomShape 25"/>
            <p:cNvSpPr/>
            <p:nvPr/>
          </p:nvSpPr>
          <p:spPr>
            <a:xfrm>
              <a:off x="7977600" y="354240"/>
              <a:ext cx="377640" cy="3600"/>
            </a:xfrm>
            <a:custGeom>
              <a:avLst/>
              <a:gdLst/>
              <a:ahLst/>
              <a:rect l="l" t="t" r="r" b="b"/>
              <a:pathLst>
                <a:path w="26537" h="396">
                  <a:moveTo>
                    <a:pt x="1" y="0"/>
                  </a:moveTo>
                  <a:lnTo>
                    <a:pt x="26536" y="0"/>
                  </a:lnTo>
                  <a:lnTo>
                    <a:pt x="26536" y="395"/>
                  </a:lnTo>
                  <a:lnTo>
                    <a:pt x="1" y="395"/>
                  </a:lnTo>
                  <a:close/>
                </a:path>
              </a:pathLst>
            </a:custGeom>
            <a:solidFill>
              <a:srgbClr val="e84987"/>
            </a:solidFill>
            <a:ln w="9360">
              <a:solidFill>
                <a:srgbClr val="e84987"/>
              </a:solidFill>
              <a:round/>
            </a:ln>
          </p:spPr>
          <p:style>
            <a:lnRef idx="0"/>
            <a:fillRef idx="0"/>
            <a:effectRef idx="0"/>
            <a:fontRef idx="minor"/>
          </p:style>
        </p:sp>
        <p:sp>
          <p:nvSpPr>
            <p:cNvPr id="2725" name="CustomShape 26"/>
            <p:cNvSpPr/>
            <p:nvPr/>
          </p:nvSpPr>
          <p:spPr>
            <a:xfrm>
              <a:off x="8022240" y="327240"/>
              <a:ext cx="289080" cy="3240"/>
            </a:xfrm>
            <a:custGeom>
              <a:avLst/>
              <a:gdLst/>
              <a:ahLst/>
              <a:rect l="l" t="t" r="r" b="b"/>
              <a:pathLst>
                <a:path w="20366" h="366">
                  <a:moveTo>
                    <a:pt x="1" y="1"/>
                  </a:moveTo>
                  <a:lnTo>
                    <a:pt x="20366" y="1"/>
                  </a:lnTo>
                  <a:lnTo>
                    <a:pt x="20366" y="365"/>
                  </a:lnTo>
                  <a:lnTo>
                    <a:pt x="1" y="365"/>
                  </a:lnTo>
                  <a:close/>
                </a:path>
              </a:pathLst>
            </a:custGeom>
            <a:solidFill>
              <a:srgbClr val="e84987"/>
            </a:solidFill>
            <a:ln w="9360">
              <a:solidFill>
                <a:srgbClr val="e84987"/>
              </a:solidFill>
              <a:round/>
            </a:ln>
          </p:spPr>
          <p:style>
            <a:lnRef idx="0"/>
            <a:fillRef idx="0"/>
            <a:effectRef idx="0"/>
            <a:fontRef idx="minor"/>
          </p:style>
        </p:sp>
      </p:grpSp>
      <p:sp>
        <p:nvSpPr>
          <p:cNvPr id="2726" name="CustomShape 27"/>
          <p:cNvSpPr/>
          <p:nvPr/>
        </p:nvSpPr>
        <p:spPr>
          <a:xfrm>
            <a:off x="525960" y="4341960"/>
            <a:ext cx="481320" cy="409320"/>
          </a:xfrm>
          <a:prstGeom prst="roundRect">
            <a:avLst>
              <a:gd name="adj" fmla="val 16667"/>
            </a:avLst>
          </a:prstGeom>
          <a:noFill/>
          <a:ln w="28440">
            <a:solidFill>
              <a:srgbClr val="84bde7"/>
            </a:solidFill>
            <a:round/>
          </a:ln>
        </p:spPr>
        <p:style>
          <a:lnRef idx="0"/>
          <a:fillRef idx="0"/>
          <a:effectRef idx="0"/>
          <a:fontRef idx="minor"/>
        </p:style>
      </p:sp>
      <p:sp>
        <p:nvSpPr>
          <p:cNvPr id="2727" name="CustomShape 28"/>
          <p:cNvSpPr/>
          <p:nvPr/>
        </p:nvSpPr>
        <p:spPr>
          <a:xfrm>
            <a:off x="576360" y="4341960"/>
            <a:ext cx="575280" cy="409320"/>
          </a:xfrm>
          <a:prstGeom prst="rect">
            <a:avLst/>
          </a:prstGeom>
          <a:noFill/>
          <a:ln>
            <a:noFill/>
          </a:ln>
        </p:spPr>
        <p:style>
          <a:lnRef idx="0"/>
          <a:fillRef idx="0"/>
          <a:effectRef idx="0"/>
          <a:fontRef idx="minor"/>
        </p:style>
        <p:txBody>
          <a:bodyPr lIns="90000" rIns="90000" tIns="45000" bIns="45000" anchor="ctr">
            <a:noAutofit/>
          </a:bodyPr>
          <a:p>
            <a:pPr>
              <a:lnSpc>
                <a:spcPct val="100000"/>
              </a:lnSpc>
            </a:pPr>
            <a:r>
              <a:rPr b="0" lang="fr-FR" sz="1800" spc="-1" strike="noStrike">
                <a:solidFill>
                  <a:srgbClr val="ffffff"/>
                </a:solidFill>
                <a:latin typeface="Arial"/>
                <a:ea typeface="DejaVu Sans"/>
              </a:rPr>
              <a:t>14</a:t>
            </a:r>
            <a:endParaRPr b="0" lang="fr-FR" sz="1800" spc="-1" strike="noStrike">
              <a:latin typeface="Arial"/>
            </a:endParaRPr>
          </a:p>
        </p:txBody>
      </p:sp>
      <p:pic>
        <p:nvPicPr>
          <p:cNvPr id="2728" name="" descr=""/>
          <p:cNvPicPr/>
          <p:nvPr/>
        </p:nvPicPr>
        <p:blipFill>
          <a:blip r:embed="rId1"/>
          <a:stretch/>
        </p:blipFill>
        <p:spPr>
          <a:xfrm>
            <a:off x="1140480" y="1351080"/>
            <a:ext cx="2819520" cy="3546720"/>
          </a:xfrm>
          <a:prstGeom prst="rect">
            <a:avLst/>
          </a:prstGeom>
          <a:ln>
            <a:noFill/>
          </a:ln>
        </p:spPr>
      </p:pic>
      <p:grpSp>
        <p:nvGrpSpPr>
          <p:cNvPr id="2729" name="Group 29"/>
          <p:cNvGrpSpPr/>
          <p:nvPr/>
        </p:nvGrpSpPr>
        <p:grpSpPr>
          <a:xfrm>
            <a:off x="1140840" y="1007280"/>
            <a:ext cx="2819520" cy="3890880"/>
            <a:chOff x="1140840" y="1007280"/>
            <a:chExt cx="2819520" cy="3890880"/>
          </a:xfrm>
        </p:grpSpPr>
        <p:sp>
          <p:nvSpPr>
            <p:cNvPr id="2730" name="CustomShape 30"/>
            <p:cNvSpPr/>
            <p:nvPr/>
          </p:nvSpPr>
          <p:spPr>
            <a:xfrm>
              <a:off x="1140840" y="1007280"/>
              <a:ext cx="2819520" cy="3890880"/>
            </a:xfrm>
            <a:prstGeom prst="roundRect">
              <a:avLst>
                <a:gd name="adj" fmla="val 4674"/>
              </a:avLst>
            </a:prstGeom>
            <a:noFill/>
            <a:ln w="28440">
              <a:solidFill>
                <a:srgbClr val="84bde7"/>
              </a:solidFill>
              <a:round/>
            </a:ln>
          </p:spPr>
          <p:style>
            <a:lnRef idx="0"/>
            <a:fillRef idx="0"/>
            <a:effectRef idx="0"/>
            <a:fontRef idx="minor"/>
          </p:style>
        </p:sp>
        <p:grpSp>
          <p:nvGrpSpPr>
            <p:cNvPr id="2731" name="Group 31"/>
            <p:cNvGrpSpPr/>
            <p:nvPr/>
          </p:nvGrpSpPr>
          <p:grpSpPr>
            <a:xfrm>
              <a:off x="1140840" y="1007280"/>
              <a:ext cx="2819520" cy="344160"/>
              <a:chOff x="1140840" y="1007280"/>
              <a:chExt cx="2819520" cy="344160"/>
            </a:xfrm>
          </p:grpSpPr>
          <p:sp>
            <p:nvSpPr>
              <p:cNvPr id="2732" name="CustomShape 32"/>
              <p:cNvSpPr/>
              <p:nvPr/>
            </p:nvSpPr>
            <p:spPr>
              <a:xfrm>
                <a:off x="1140840" y="1007280"/>
                <a:ext cx="2819520" cy="344160"/>
              </a:xfrm>
              <a:prstGeom prst="rect">
                <a:avLst/>
              </a:prstGeom>
              <a:solidFill>
                <a:srgbClr val="ffffff"/>
              </a:solidFill>
              <a:ln w="28440">
                <a:solidFill>
                  <a:srgbClr val="84bde7"/>
                </a:solidFill>
                <a:round/>
              </a:ln>
            </p:spPr>
            <p:style>
              <a:lnRef idx="0"/>
              <a:fillRef idx="0"/>
              <a:effectRef idx="0"/>
              <a:fontRef idx="minor"/>
            </p:style>
          </p:sp>
          <p:sp>
            <p:nvSpPr>
              <p:cNvPr id="2733" name="CustomShape 33"/>
              <p:cNvSpPr/>
              <p:nvPr/>
            </p:nvSpPr>
            <p:spPr>
              <a:xfrm>
                <a:off x="3745800" y="1116000"/>
                <a:ext cx="36000" cy="126720"/>
              </a:xfrm>
              <a:prstGeom prst="ellipse">
                <a:avLst/>
              </a:prstGeom>
              <a:solidFill>
                <a:srgbClr val="e84987"/>
              </a:solidFill>
              <a:ln>
                <a:noFill/>
              </a:ln>
            </p:spPr>
            <p:style>
              <a:lnRef idx="0"/>
              <a:fillRef idx="0"/>
              <a:effectRef idx="0"/>
              <a:fontRef idx="minor"/>
            </p:style>
          </p:sp>
          <p:sp>
            <p:nvSpPr>
              <p:cNvPr id="2734" name="CustomShape 34"/>
              <p:cNvSpPr/>
              <p:nvPr/>
            </p:nvSpPr>
            <p:spPr>
              <a:xfrm>
                <a:off x="3813120" y="1116000"/>
                <a:ext cx="35640" cy="126720"/>
              </a:xfrm>
              <a:prstGeom prst="ellipse">
                <a:avLst/>
              </a:prstGeom>
              <a:solidFill>
                <a:srgbClr val="e84987"/>
              </a:solidFill>
              <a:ln>
                <a:noFill/>
              </a:ln>
            </p:spPr>
            <p:style>
              <a:lnRef idx="0"/>
              <a:fillRef idx="0"/>
              <a:effectRef idx="0"/>
              <a:fontRef idx="minor"/>
            </p:style>
          </p:sp>
          <p:sp>
            <p:nvSpPr>
              <p:cNvPr id="2735" name="CustomShape 35"/>
              <p:cNvSpPr/>
              <p:nvPr/>
            </p:nvSpPr>
            <p:spPr>
              <a:xfrm>
                <a:off x="3880080" y="1116000"/>
                <a:ext cx="36000" cy="126720"/>
              </a:xfrm>
              <a:prstGeom prst="ellipse">
                <a:avLst/>
              </a:prstGeom>
              <a:solidFill>
                <a:srgbClr val="e84987"/>
              </a:solidFill>
              <a:ln>
                <a:noFill/>
              </a:ln>
            </p:spPr>
            <p:style>
              <a:lnRef idx="0"/>
              <a:fillRef idx="0"/>
              <a:effectRef idx="0"/>
              <a:fontRef idx="minor"/>
            </p:style>
          </p:sp>
        </p:grpSp>
      </p:grpSp>
      <p:pic>
        <p:nvPicPr>
          <p:cNvPr id="2736" name="" descr=""/>
          <p:cNvPicPr/>
          <p:nvPr/>
        </p:nvPicPr>
        <p:blipFill>
          <a:blip r:embed="rId2"/>
          <a:stretch/>
        </p:blipFill>
        <p:spPr>
          <a:xfrm>
            <a:off x="4163400" y="1296000"/>
            <a:ext cx="3828600" cy="3565800"/>
          </a:xfrm>
          <a:prstGeom prst="rect">
            <a:avLst/>
          </a:prstGeom>
          <a:ln>
            <a:noFill/>
          </a:ln>
        </p:spPr>
      </p:pic>
      <p:grpSp>
        <p:nvGrpSpPr>
          <p:cNvPr id="2737" name="Group 36"/>
          <p:cNvGrpSpPr/>
          <p:nvPr/>
        </p:nvGrpSpPr>
        <p:grpSpPr>
          <a:xfrm>
            <a:off x="4176000" y="1015560"/>
            <a:ext cx="3828600" cy="3890880"/>
            <a:chOff x="4176000" y="1015560"/>
            <a:chExt cx="3828600" cy="3890880"/>
          </a:xfrm>
        </p:grpSpPr>
        <p:sp>
          <p:nvSpPr>
            <p:cNvPr id="2738" name="CustomShape 37"/>
            <p:cNvSpPr/>
            <p:nvPr/>
          </p:nvSpPr>
          <p:spPr>
            <a:xfrm>
              <a:off x="4176000" y="1015560"/>
              <a:ext cx="3828600" cy="3890880"/>
            </a:xfrm>
            <a:prstGeom prst="roundRect">
              <a:avLst>
                <a:gd name="adj" fmla="val 4674"/>
              </a:avLst>
            </a:prstGeom>
            <a:noFill/>
            <a:ln w="28440">
              <a:solidFill>
                <a:srgbClr val="84bde7"/>
              </a:solidFill>
              <a:round/>
            </a:ln>
          </p:spPr>
          <p:style>
            <a:lnRef idx="0"/>
            <a:fillRef idx="0"/>
            <a:effectRef idx="0"/>
            <a:fontRef idx="minor"/>
          </p:style>
        </p:sp>
        <p:grpSp>
          <p:nvGrpSpPr>
            <p:cNvPr id="2739" name="Group 38"/>
            <p:cNvGrpSpPr/>
            <p:nvPr/>
          </p:nvGrpSpPr>
          <p:grpSpPr>
            <a:xfrm>
              <a:off x="4176000" y="1015560"/>
              <a:ext cx="3828600" cy="344160"/>
              <a:chOff x="4176000" y="1015560"/>
              <a:chExt cx="3828600" cy="344160"/>
            </a:xfrm>
          </p:grpSpPr>
          <p:sp>
            <p:nvSpPr>
              <p:cNvPr id="2740" name="CustomShape 39"/>
              <p:cNvSpPr/>
              <p:nvPr/>
            </p:nvSpPr>
            <p:spPr>
              <a:xfrm>
                <a:off x="4176000" y="1015560"/>
                <a:ext cx="3828600" cy="344160"/>
              </a:xfrm>
              <a:prstGeom prst="rect">
                <a:avLst/>
              </a:prstGeom>
              <a:solidFill>
                <a:srgbClr val="ffffff"/>
              </a:solidFill>
              <a:ln w="28440">
                <a:solidFill>
                  <a:srgbClr val="84bde7"/>
                </a:solidFill>
                <a:round/>
              </a:ln>
            </p:spPr>
            <p:style>
              <a:lnRef idx="0"/>
              <a:fillRef idx="0"/>
              <a:effectRef idx="0"/>
              <a:fontRef idx="minor"/>
            </p:style>
          </p:sp>
          <p:sp>
            <p:nvSpPr>
              <p:cNvPr id="2741" name="CustomShape 40"/>
              <p:cNvSpPr/>
              <p:nvPr/>
            </p:nvSpPr>
            <p:spPr>
              <a:xfrm>
                <a:off x="7713360" y="1124280"/>
                <a:ext cx="48960" cy="126720"/>
              </a:xfrm>
              <a:prstGeom prst="ellipse">
                <a:avLst/>
              </a:prstGeom>
              <a:solidFill>
                <a:srgbClr val="e84987"/>
              </a:solidFill>
              <a:ln>
                <a:noFill/>
              </a:ln>
            </p:spPr>
            <p:style>
              <a:lnRef idx="0"/>
              <a:fillRef idx="0"/>
              <a:effectRef idx="0"/>
              <a:fontRef idx="minor"/>
            </p:style>
          </p:sp>
          <p:sp>
            <p:nvSpPr>
              <p:cNvPr id="2742" name="CustomShape 41"/>
              <p:cNvSpPr/>
              <p:nvPr/>
            </p:nvSpPr>
            <p:spPr>
              <a:xfrm>
                <a:off x="7804800" y="1124280"/>
                <a:ext cx="48240" cy="126720"/>
              </a:xfrm>
              <a:prstGeom prst="ellipse">
                <a:avLst/>
              </a:prstGeom>
              <a:solidFill>
                <a:srgbClr val="e84987"/>
              </a:solidFill>
              <a:ln>
                <a:noFill/>
              </a:ln>
            </p:spPr>
            <p:style>
              <a:lnRef idx="0"/>
              <a:fillRef idx="0"/>
              <a:effectRef idx="0"/>
              <a:fontRef idx="minor"/>
            </p:style>
          </p:sp>
          <p:sp>
            <p:nvSpPr>
              <p:cNvPr id="2743" name="CustomShape 42"/>
              <p:cNvSpPr/>
              <p:nvPr/>
            </p:nvSpPr>
            <p:spPr>
              <a:xfrm>
                <a:off x="7895520" y="1124280"/>
                <a:ext cx="48960" cy="126720"/>
              </a:xfrm>
              <a:prstGeom prst="ellipse">
                <a:avLst/>
              </a:prstGeom>
              <a:solidFill>
                <a:srgbClr val="e84987"/>
              </a:solidFill>
              <a:ln>
                <a:noFill/>
              </a:ln>
            </p:spPr>
            <p:style>
              <a:lnRef idx="0"/>
              <a:fillRef idx="0"/>
              <a:effectRef idx="0"/>
              <a:fontRef idx="minor"/>
            </p:style>
          </p:sp>
        </p:grpSp>
      </p:grpSp>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44" name="CustomShape 1"/>
          <p:cNvSpPr/>
          <p:nvPr/>
        </p:nvSpPr>
        <p:spPr>
          <a:xfrm>
            <a:off x="720000" y="216000"/>
            <a:ext cx="7701840" cy="799560"/>
          </a:xfrm>
          <a:prstGeom prst="rect">
            <a:avLst/>
          </a:prstGeom>
          <a:noFill/>
          <a:ln>
            <a:noFill/>
          </a:ln>
        </p:spPr>
        <p:style>
          <a:lnRef idx="0"/>
          <a:fillRef idx="0"/>
          <a:effectRef idx="0"/>
          <a:fontRef idx="minor"/>
        </p:style>
        <p:txBody>
          <a:bodyPr lIns="90000" rIns="90000" tIns="91440" bIns="91440" anchor="ctr">
            <a:noAutofit/>
          </a:bodyPr>
          <a:p>
            <a:pPr algn="ctr">
              <a:lnSpc>
                <a:spcPct val="100000"/>
              </a:lnSpc>
              <a:spcBef>
                <a:spcPts val="567"/>
              </a:spcBef>
              <a:spcAft>
                <a:spcPts val="567"/>
              </a:spcAft>
              <a:tabLst>
                <a:tab algn="l" pos="0"/>
              </a:tabLst>
            </a:pPr>
            <a:r>
              <a:rPr b="1" lang="en" sz="2500" spc="-1" strike="noStrike">
                <a:solidFill>
                  <a:srgbClr val="e84987"/>
                </a:solidFill>
                <a:latin typeface="Assistant Medium"/>
                <a:ea typeface="Noto Sans CJK SC"/>
              </a:rPr>
              <a:t>Bibliothèque JavaScript: </a:t>
            </a:r>
            <a:r>
              <a:rPr b="1" lang="en" sz="1800" spc="-1" strike="noStrike">
                <a:solidFill>
                  <a:srgbClr val="e84987"/>
                </a:solidFill>
                <a:latin typeface="Assistant Medium"/>
                <a:ea typeface="Noto Sans CJK SC"/>
              </a:rPr>
              <a:t>Example de l'intégration</a:t>
            </a:r>
            <a:endParaRPr b="0" lang="fr-FR" sz="1800" spc="-1" strike="noStrike">
              <a:solidFill>
                <a:srgbClr val="e84987"/>
              </a:solidFill>
              <a:latin typeface="Arial"/>
            </a:endParaRPr>
          </a:p>
        </p:txBody>
      </p:sp>
      <p:sp>
        <p:nvSpPr>
          <p:cNvPr id="2745" name="CustomShape 2"/>
          <p:cNvSpPr/>
          <p:nvPr/>
        </p:nvSpPr>
        <p:spPr>
          <a:xfrm>
            <a:off x="8119440" y="4359960"/>
            <a:ext cx="299520" cy="336600"/>
          </a:xfrm>
          <a:custGeom>
            <a:avLst/>
            <a:gdLst/>
            <a:ahLst/>
            <a:rect l="l" t="t" r="r" b="b"/>
            <a:pathLst>
              <a:path w="22575" h="25327">
                <a:moveTo>
                  <a:pt x="10186" y="0"/>
                </a:moveTo>
                <a:lnTo>
                  <a:pt x="8259" y="1927"/>
                </a:lnTo>
                <a:lnTo>
                  <a:pt x="17344" y="11012"/>
                </a:lnTo>
                <a:lnTo>
                  <a:pt x="0" y="11012"/>
                </a:lnTo>
                <a:lnTo>
                  <a:pt x="0" y="13764"/>
                </a:lnTo>
                <a:lnTo>
                  <a:pt x="17344" y="13764"/>
                </a:lnTo>
                <a:lnTo>
                  <a:pt x="8259" y="23124"/>
                </a:lnTo>
                <a:lnTo>
                  <a:pt x="10186" y="25327"/>
                </a:lnTo>
                <a:lnTo>
                  <a:pt x="22574" y="12388"/>
                </a:lnTo>
                <a:lnTo>
                  <a:pt x="10186" y="0"/>
                </a:lnTo>
                <a:close/>
              </a:path>
            </a:pathLst>
          </a:custGeom>
          <a:solidFill>
            <a:srgbClr val="e84987"/>
          </a:solidFill>
          <a:ln>
            <a:noFill/>
          </a:ln>
        </p:spPr>
        <p:style>
          <a:lnRef idx="0"/>
          <a:fillRef idx="0"/>
          <a:effectRef idx="0"/>
          <a:fontRef idx="minor"/>
        </p:style>
      </p:sp>
      <p:grpSp>
        <p:nvGrpSpPr>
          <p:cNvPr id="2746" name="Group 3"/>
          <p:cNvGrpSpPr/>
          <p:nvPr/>
        </p:nvGrpSpPr>
        <p:grpSpPr>
          <a:xfrm>
            <a:off x="7839720" y="288360"/>
            <a:ext cx="654480" cy="654480"/>
            <a:chOff x="7839720" y="288360"/>
            <a:chExt cx="654480" cy="654480"/>
          </a:xfrm>
        </p:grpSpPr>
        <p:sp>
          <p:nvSpPr>
            <p:cNvPr id="2747" name="CustomShape 4"/>
            <p:cNvSpPr/>
            <p:nvPr/>
          </p:nvSpPr>
          <p:spPr>
            <a:xfrm>
              <a:off x="7839720" y="288360"/>
              <a:ext cx="654480" cy="654480"/>
            </a:xfrm>
            <a:custGeom>
              <a:avLst/>
              <a:gdLst/>
              <a:ahLst/>
              <a:rect l="l" t="t" r="r" b="b"/>
              <a:pathLst>
                <a:path w="45899" h="45898">
                  <a:moveTo>
                    <a:pt x="22949" y="45898"/>
                  </a:moveTo>
                  <a:cubicBezTo>
                    <a:pt x="10305" y="45898"/>
                    <a:pt x="1" y="35594"/>
                    <a:pt x="1" y="22949"/>
                  </a:cubicBezTo>
                  <a:cubicBezTo>
                    <a:pt x="1" y="10305"/>
                    <a:pt x="10305" y="1"/>
                    <a:pt x="22949" y="1"/>
                  </a:cubicBezTo>
                  <a:cubicBezTo>
                    <a:pt x="35594" y="1"/>
                    <a:pt x="45898" y="10305"/>
                    <a:pt x="45898" y="22949"/>
                  </a:cubicBezTo>
                  <a:cubicBezTo>
                    <a:pt x="45898" y="35594"/>
                    <a:pt x="35594" y="45898"/>
                    <a:pt x="22949" y="45898"/>
                  </a:cubicBezTo>
                  <a:close/>
                  <a:moveTo>
                    <a:pt x="22949" y="396"/>
                  </a:moveTo>
                  <a:cubicBezTo>
                    <a:pt x="10517" y="396"/>
                    <a:pt x="365" y="10487"/>
                    <a:pt x="365" y="22949"/>
                  </a:cubicBezTo>
                  <a:cubicBezTo>
                    <a:pt x="365" y="35381"/>
                    <a:pt x="10487" y="45533"/>
                    <a:pt x="22949" y="45533"/>
                  </a:cubicBezTo>
                  <a:cubicBezTo>
                    <a:pt x="35381" y="45533"/>
                    <a:pt x="45503" y="35411"/>
                    <a:pt x="45503" y="22949"/>
                  </a:cubicBezTo>
                  <a:cubicBezTo>
                    <a:pt x="45503" y="10517"/>
                    <a:pt x="35412" y="396"/>
                    <a:pt x="22949" y="396"/>
                  </a:cubicBezTo>
                  <a:close/>
                </a:path>
              </a:pathLst>
            </a:custGeom>
            <a:solidFill>
              <a:srgbClr val="e84987"/>
            </a:solidFill>
            <a:ln w="9360">
              <a:solidFill>
                <a:srgbClr val="e84987"/>
              </a:solidFill>
              <a:round/>
            </a:ln>
          </p:spPr>
          <p:style>
            <a:lnRef idx="0"/>
            <a:fillRef idx="0"/>
            <a:effectRef idx="0"/>
            <a:fontRef idx="minor"/>
          </p:style>
        </p:sp>
        <p:sp>
          <p:nvSpPr>
            <p:cNvPr id="2748" name="CustomShape 5"/>
            <p:cNvSpPr/>
            <p:nvPr/>
          </p:nvSpPr>
          <p:spPr>
            <a:xfrm>
              <a:off x="7839720" y="288360"/>
              <a:ext cx="654480" cy="654480"/>
            </a:xfrm>
            <a:custGeom>
              <a:avLst/>
              <a:gdLst/>
              <a:ahLst/>
              <a:rect l="l" t="t" r="r" b="b"/>
              <a:pathLst>
                <a:path w="45899" h="45898">
                  <a:moveTo>
                    <a:pt x="22949" y="45898"/>
                  </a:moveTo>
                  <a:cubicBezTo>
                    <a:pt x="10305" y="45898"/>
                    <a:pt x="1" y="35594"/>
                    <a:pt x="1" y="22949"/>
                  </a:cubicBezTo>
                  <a:cubicBezTo>
                    <a:pt x="1" y="10305"/>
                    <a:pt x="10305" y="1"/>
                    <a:pt x="22949" y="1"/>
                  </a:cubicBezTo>
                  <a:cubicBezTo>
                    <a:pt x="35594" y="1"/>
                    <a:pt x="45898" y="10305"/>
                    <a:pt x="45898" y="22949"/>
                  </a:cubicBezTo>
                  <a:cubicBezTo>
                    <a:pt x="45898" y="35594"/>
                    <a:pt x="35594" y="45898"/>
                    <a:pt x="22949" y="45898"/>
                  </a:cubicBezTo>
                  <a:close/>
                  <a:moveTo>
                    <a:pt x="22949" y="396"/>
                  </a:moveTo>
                  <a:cubicBezTo>
                    <a:pt x="10517" y="396"/>
                    <a:pt x="365" y="10487"/>
                    <a:pt x="365" y="22949"/>
                  </a:cubicBezTo>
                  <a:cubicBezTo>
                    <a:pt x="365" y="35381"/>
                    <a:pt x="10487" y="45533"/>
                    <a:pt x="22949" y="45533"/>
                  </a:cubicBezTo>
                  <a:cubicBezTo>
                    <a:pt x="35381" y="45533"/>
                    <a:pt x="45503" y="35411"/>
                    <a:pt x="45503" y="22949"/>
                  </a:cubicBezTo>
                  <a:cubicBezTo>
                    <a:pt x="45503" y="10517"/>
                    <a:pt x="35412" y="396"/>
                    <a:pt x="22949" y="396"/>
                  </a:cubicBezTo>
                  <a:close/>
                </a:path>
              </a:pathLst>
            </a:custGeom>
            <a:solidFill>
              <a:srgbClr val="e84987"/>
            </a:solidFill>
            <a:ln w="9360">
              <a:solidFill>
                <a:srgbClr val="e84987"/>
              </a:solidFill>
              <a:round/>
            </a:ln>
          </p:spPr>
          <p:style>
            <a:lnRef idx="0"/>
            <a:fillRef idx="0"/>
            <a:effectRef idx="0"/>
            <a:fontRef idx="minor"/>
          </p:style>
        </p:sp>
        <p:sp>
          <p:nvSpPr>
            <p:cNvPr id="2749" name="CustomShape 6"/>
            <p:cNvSpPr/>
            <p:nvPr/>
          </p:nvSpPr>
          <p:spPr>
            <a:xfrm>
              <a:off x="7904520" y="288360"/>
              <a:ext cx="526320" cy="654480"/>
            </a:xfrm>
            <a:custGeom>
              <a:avLst/>
              <a:gdLst/>
              <a:ahLst/>
              <a:rect l="l" t="t" r="r" b="b"/>
              <a:pathLst>
                <a:path w="36932" h="45898">
                  <a:moveTo>
                    <a:pt x="18451" y="45898"/>
                  </a:moveTo>
                  <a:cubicBezTo>
                    <a:pt x="8268" y="45898"/>
                    <a:pt x="1" y="35594"/>
                    <a:pt x="1" y="22949"/>
                  </a:cubicBezTo>
                  <a:cubicBezTo>
                    <a:pt x="1" y="10305"/>
                    <a:pt x="8268" y="1"/>
                    <a:pt x="18451" y="1"/>
                  </a:cubicBezTo>
                  <a:cubicBezTo>
                    <a:pt x="28633" y="1"/>
                    <a:pt x="36931" y="10305"/>
                    <a:pt x="36931" y="22949"/>
                  </a:cubicBezTo>
                  <a:cubicBezTo>
                    <a:pt x="36931" y="35594"/>
                    <a:pt x="28633" y="45898"/>
                    <a:pt x="18451" y="45898"/>
                  </a:cubicBezTo>
                  <a:close/>
                  <a:moveTo>
                    <a:pt x="18451" y="396"/>
                  </a:moveTo>
                  <a:cubicBezTo>
                    <a:pt x="8481" y="396"/>
                    <a:pt x="365" y="10487"/>
                    <a:pt x="365" y="22949"/>
                  </a:cubicBezTo>
                  <a:cubicBezTo>
                    <a:pt x="365" y="35381"/>
                    <a:pt x="8451" y="45533"/>
                    <a:pt x="18451" y="45533"/>
                  </a:cubicBezTo>
                  <a:cubicBezTo>
                    <a:pt x="28420" y="45533"/>
                    <a:pt x="36536" y="35411"/>
                    <a:pt x="36536" y="22949"/>
                  </a:cubicBezTo>
                  <a:cubicBezTo>
                    <a:pt x="36506" y="10517"/>
                    <a:pt x="28420" y="396"/>
                    <a:pt x="18451" y="396"/>
                  </a:cubicBezTo>
                  <a:close/>
                </a:path>
              </a:pathLst>
            </a:custGeom>
            <a:solidFill>
              <a:srgbClr val="e84987"/>
            </a:solidFill>
            <a:ln w="9360">
              <a:solidFill>
                <a:srgbClr val="e84987"/>
              </a:solidFill>
              <a:round/>
            </a:ln>
          </p:spPr>
          <p:style>
            <a:lnRef idx="0"/>
            <a:fillRef idx="0"/>
            <a:effectRef idx="0"/>
            <a:fontRef idx="minor"/>
          </p:style>
        </p:sp>
        <p:sp>
          <p:nvSpPr>
            <p:cNvPr id="2750" name="CustomShape 7"/>
            <p:cNvSpPr/>
            <p:nvPr/>
          </p:nvSpPr>
          <p:spPr>
            <a:xfrm>
              <a:off x="7961400" y="288360"/>
              <a:ext cx="412560" cy="654480"/>
            </a:xfrm>
            <a:custGeom>
              <a:avLst/>
              <a:gdLst/>
              <a:ahLst/>
              <a:rect l="l" t="t" r="r" b="b"/>
              <a:pathLst>
                <a:path w="28998" h="45898">
                  <a:moveTo>
                    <a:pt x="14469" y="45898"/>
                  </a:moveTo>
                  <a:cubicBezTo>
                    <a:pt x="6505" y="45898"/>
                    <a:pt x="0" y="35594"/>
                    <a:pt x="0" y="22949"/>
                  </a:cubicBezTo>
                  <a:cubicBezTo>
                    <a:pt x="0" y="10305"/>
                    <a:pt x="6505" y="1"/>
                    <a:pt x="14469" y="1"/>
                  </a:cubicBezTo>
                  <a:cubicBezTo>
                    <a:pt x="22463" y="1"/>
                    <a:pt x="28937" y="10305"/>
                    <a:pt x="28937" y="22949"/>
                  </a:cubicBezTo>
                  <a:cubicBezTo>
                    <a:pt x="28998" y="35594"/>
                    <a:pt x="22493" y="45898"/>
                    <a:pt x="14469" y="45898"/>
                  </a:cubicBezTo>
                  <a:close/>
                  <a:moveTo>
                    <a:pt x="14469" y="396"/>
                  </a:moveTo>
                  <a:cubicBezTo>
                    <a:pt x="6687" y="396"/>
                    <a:pt x="365" y="10487"/>
                    <a:pt x="365" y="22949"/>
                  </a:cubicBezTo>
                  <a:cubicBezTo>
                    <a:pt x="365" y="35381"/>
                    <a:pt x="6687" y="45533"/>
                    <a:pt x="14469" y="45533"/>
                  </a:cubicBezTo>
                  <a:cubicBezTo>
                    <a:pt x="22250" y="45533"/>
                    <a:pt x="28572" y="35411"/>
                    <a:pt x="28572" y="22949"/>
                  </a:cubicBezTo>
                  <a:cubicBezTo>
                    <a:pt x="28603" y="10517"/>
                    <a:pt x="22250" y="396"/>
                    <a:pt x="14469" y="396"/>
                  </a:cubicBezTo>
                  <a:close/>
                </a:path>
              </a:pathLst>
            </a:custGeom>
            <a:solidFill>
              <a:srgbClr val="e84987"/>
            </a:solidFill>
            <a:ln w="9360">
              <a:solidFill>
                <a:srgbClr val="e84987"/>
              </a:solidFill>
              <a:round/>
            </a:ln>
          </p:spPr>
          <p:style>
            <a:lnRef idx="0"/>
            <a:fillRef idx="0"/>
            <a:effectRef idx="0"/>
            <a:fontRef idx="minor"/>
          </p:style>
        </p:sp>
        <p:sp>
          <p:nvSpPr>
            <p:cNvPr id="2751" name="CustomShape 8"/>
            <p:cNvSpPr/>
            <p:nvPr/>
          </p:nvSpPr>
          <p:spPr>
            <a:xfrm>
              <a:off x="8009640" y="288360"/>
              <a:ext cx="317520" cy="654480"/>
            </a:xfrm>
            <a:custGeom>
              <a:avLst/>
              <a:gdLst/>
              <a:ahLst/>
              <a:rect l="l" t="t" r="r" b="b"/>
              <a:pathLst>
                <a:path w="22342" h="45898">
                  <a:moveTo>
                    <a:pt x="11186" y="45898"/>
                  </a:moveTo>
                  <a:cubicBezTo>
                    <a:pt x="5016" y="45898"/>
                    <a:pt x="0" y="35594"/>
                    <a:pt x="0" y="22949"/>
                  </a:cubicBezTo>
                  <a:cubicBezTo>
                    <a:pt x="0" y="10305"/>
                    <a:pt x="5016" y="1"/>
                    <a:pt x="11186" y="1"/>
                  </a:cubicBezTo>
                  <a:cubicBezTo>
                    <a:pt x="17326" y="1"/>
                    <a:pt x="22341" y="10305"/>
                    <a:pt x="22341" y="22949"/>
                  </a:cubicBezTo>
                  <a:cubicBezTo>
                    <a:pt x="22341" y="35594"/>
                    <a:pt x="17326" y="45898"/>
                    <a:pt x="11186" y="45898"/>
                  </a:cubicBezTo>
                  <a:close/>
                  <a:moveTo>
                    <a:pt x="11186" y="396"/>
                  </a:moveTo>
                  <a:cubicBezTo>
                    <a:pt x="5259" y="396"/>
                    <a:pt x="426" y="10487"/>
                    <a:pt x="426" y="22949"/>
                  </a:cubicBezTo>
                  <a:cubicBezTo>
                    <a:pt x="426" y="35381"/>
                    <a:pt x="5259" y="45533"/>
                    <a:pt x="11186" y="45533"/>
                  </a:cubicBezTo>
                  <a:cubicBezTo>
                    <a:pt x="17113" y="45533"/>
                    <a:pt x="21916" y="35411"/>
                    <a:pt x="21916" y="22949"/>
                  </a:cubicBezTo>
                  <a:cubicBezTo>
                    <a:pt x="21916" y="10517"/>
                    <a:pt x="17113" y="396"/>
                    <a:pt x="11186" y="396"/>
                  </a:cubicBezTo>
                  <a:close/>
                </a:path>
              </a:pathLst>
            </a:custGeom>
            <a:solidFill>
              <a:srgbClr val="e84987"/>
            </a:solidFill>
            <a:ln w="9360">
              <a:solidFill>
                <a:srgbClr val="e84987"/>
              </a:solidFill>
              <a:round/>
            </a:ln>
          </p:spPr>
          <p:style>
            <a:lnRef idx="0"/>
            <a:fillRef idx="0"/>
            <a:effectRef idx="0"/>
            <a:fontRef idx="minor"/>
          </p:style>
        </p:sp>
        <p:sp>
          <p:nvSpPr>
            <p:cNvPr id="2752" name="CustomShape 9"/>
            <p:cNvSpPr/>
            <p:nvPr/>
          </p:nvSpPr>
          <p:spPr>
            <a:xfrm>
              <a:off x="8063280" y="288360"/>
              <a:ext cx="213480" cy="654480"/>
            </a:xfrm>
            <a:custGeom>
              <a:avLst/>
              <a:gdLst/>
              <a:ahLst/>
              <a:rect l="l" t="t" r="r" b="b"/>
              <a:pathLst>
                <a:path w="15078" h="45898">
                  <a:moveTo>
                    <a:pt x="7509" y="45898"/>
                  </a:moveTo>
                  <a:cubicBezTo>
                    <a:pt x="3284" y="45898"/>
                    <a:pt x="1" y="35837"/>
                    <a:pt x="1" y="22949"/>
                  </a:cubicBezTo>
                  <a:cubicBezTo>
                    <a:pt x="1" y="10061"/>
                    <a:pt x="3284" y="1"/>
                    <a:pt x="7509" y="1"/>
                  </a:cubicBezTo>
                  <a:cubicBezTo>
                    <a:pt x="11734" y="1"/>
                    <a:pt x="15047" y="10061"/>
                    <a:pt x="15047" y="22949"/>
                  </a:cubicBezTo>
                  <a:cubicBezTo>
                    <a:pt x="15077" y="35837"/>
                    <a:pt x="11734" y="45898"/>
                    <a:pt x="7509" y="45898"/>
                  </a:cubicBezTo>
                  <a:close/>
                  <a:moveTo>
                    <a:pt x="7509" y="396"/>
                  </a:moveTo>
                  <a:cubicBezTo>
                    <a:pt x="3557" y="396"/>
                    <a:pt x="366" y="10487"/>
                    <a:pt x="366" y="22949"/>
                  </a:cubicBezTo>
                  <a:cubicBezTo>
                    <a:pt x="366" y="35381"/>
                    <a:pt x="3557" y="45533"/>
                    <a:pt x="7509" y="45533"/>
                  </a:cubicBezTo>
                  <a:cubicBezTo>
                    <a:pt x="11460" y="45533"/>
                    <a:pt x="14652" y="35411"/>
                    <a:pt x="14652" y="22949"/>
                  </a:cubicBezTo>
                  <a:cubicBezTo>
                    <a:pt x="14652" y="10517"/>
                    <a:pt x="11460" y="396"/>
                    <a:pt x="7509" y="396"/>
                  </a:cubicBezTo>
                  <a:close/>
                </a:path>
              </a:pathLst>
            </a:custGeom>
            <a:solidFill>
              <a:srgbClr val="e84987"/>
            </a:solidFill>
            <a:ln w="9360">
              <a:solidFill>
                <a:srgbClr val="e84987"/>
              </a:solidFill>
              <a:round/>
            </a:ln>
          </p:spPr>
          <p:style>
            <a:lnRef idx="0"/>
            <a:fillRef idx="0"/>
            <a:effectRef idx="0"/>
            <a:fontRef idx="minor"/>
          </p:style>
        </p:sp>
        <p:sp>
          <p:nvSpPr>
            <p:cNvPr id="2753" name="CustomShape 10"/>
            <p:cNvSpPr/>
            <p:nvPr/>
          </p:nvSpPr>
          <p:spPr>
            <a:xfrm>
              <a:off x="8119800" y="288360"/>
              <a:ext cx="102960" cy="654480"/>
            </a:xfrm>
            <a:custGeom>
              <a:avLst/>
              <a:gdLst/>
              <a:ahLst/>
              <a:rect l="l" t="t" r="r" b="b"/>
              <a:pathLst>
                <a:path w="7357" h="45898">
                  <a:moveTo>
                    <a:pt x="3678" y="45898"/>
                  </a:moveTo>
                  <a:cubicBezTo>
                    <a:pt x="1277" y="45898"/>
                    <a:pt x="0" y="34074"/>
                    <a:pt x="0" y="22949"/>
                  </a:cubicBezTo>
                  <a:cubicBezTo>
                    <a:pt x="0" y="11824"/>
                    <a:pt x="1277" y="1"/>
                    <a:pt x="3678" y="1"/>
                  </a:cubicBezTo>
                  <a:cubicBezTo>
                    <a:pt x="6080" y="1"/>
                    <a:pt x="7356" y="11824"/>
                    <a:pt x="7356" y="22949"/>
                  </a:cubicBezTo>
                  <a:cubicBezTo>
                    <a:pt x="7356" y="34074"/>
                    <a:pt x="6019" y="45898"/>
                    <a:pt x="3678" y="45898"/>
                  </a:cubicBezTo>
                  <a:close/>
                  <a:moveTo>
                    <a:pt x="3678" y="396"/>
                  </a:moveTo>
                  <a:cubicBezTo>
                    <a:pt x="2128" y="396"/>
                    <a:pt x="396" y="9666"/>
                    <a:pt x="396" y="22949"/>
                  </a:cubicBezTo>
                  <a:cubicBezTo>
                    <a:pt x="396" y="36262"/>
                    <a:pt x="2158" y="45533"/>
                    <a:pt x="3678" y="45533"/>
                  </a:cubicBezTo>
                  <a:cubicBezTo>
                    <a:pt x="5198" y="45533"/>
                    <a:pt x="6931" y="36262"/>
                    <a:pt x="6931" y="22949"/>
                  </a:cubicBezTo>
                  <a:cubicBezTo>
                    <a:pt x="6931" y="9666"/>
                    <a:pt x="5198" y="396"/>
                    <a:pt x="3678" y="396"/>
                  </a:cubicBezTo>
                  <a:close/>
                </a:path>
              </a:pathLst>
            </a:custGeom>
            <a:solidFill>
              <a:srgbClr val="e84987"/>
            </a:solidFill>
            <a:ln w="9360">
              <a:solidFill>
                <a:srgbClr val="e84987"/>
              </a:solidFill>
              <a:round/>
            </a:ln>
          </p:spPr>
          <p:style>
            <a:lnRef idx="0"/>
            <a:fillRef idx="0"/>
            <a:effectRef idx="0"/>
            <a:fontRef idx="minor"/>
          </p:style>
        </p:sp>
        <p:sp>
          <p:nvSpPr>
            <p:cNvPr id="2754" name="CustomShape 11"/>
            <p:cNvSpPr/>
            <p:nvPr/>
          </p:nvSpPr>
          <p:spPr>
            <a:xfrm>
              <a:off x="8165160" y="291240"/>
              <a:ext cx="3240" cy="649440"/>
            </a:xfrm>
            <a:custGeom>
              <a:avLst/>
              <a:gdLst/>
              <a:ahLst/>
              <a:rect l="l" t="t" r="r" b="b"/>
              <a:pathLst>
                <a:path w="366" h="45534">
                  <a:moveTo>
                    <a:pt x="1" y="1"/>
                  </a:moveTo>
                  <a:lnTo>
                    <a:pt x="366" y="1"/>
                  </a:lnTo>
                  <a:lnTo>
                    <a:pt x="366" y="45533"/>
                  </a:lnTo>
                  <a:lnTo>
                    <a:pt x="1" y="45533"/>
                  </a:lnTo>
                  <a:close/>
                </a:path>
              </a:pathLst>
            </a:custGeom>
            <a:solidFill>
              <a:srgbClr val="e84987"/>
            </a:solidFill>
            <a:ln w="9360">
              <a:solidFill>
                <a:srgbClr val="e84987"/>
              </a:solidFill>
              <a:round/>
            </a:ln>
          </p:spPr>
          <p:style>
            <a:lnRef idx="0"/>
            <a:fillRef idx="0"/>
            <a:effectRef idx="0"/>
            <a:fontRef idx="minor"/>
          </p:style>
        </p:sp>
        <p:sp>
          <p:nvSpPr>
            <p:cNvPr id="2755" name="CustomShape 12"/>
            <p:cNvSpPr/>
            <p:nvPr/>
          </p:nvSpPr>
          <p:spPr>
            <a:xfrm>
              <a:off x="7848360" y="664200"/>
              <a:ext cx="636840" cy="3240"/>
            </a:xfrm>
            <a:custGeom>
              <a:avLst/>
              <a:gdLst/>
              <a:ahLst/>
              <a:rect l="l" t="t" r="r" b="b"/>
              <a:pathLst>
                <a:path w="44652" h="366">
                  <a:moveTo>
                    <a:pt x="0" y="0"/>
                  </a:moveTo>
                  <a:lnTo>
                    <a:pt x="44652" y="0"/>
                  </a:lnTo>
                  <a:lnTo>
                    <a:pt x="44652" y="365"/>
                  </a:lnTo>
                  <a:lnTo>
                    <a:pt x="0" y="365"/>
                  </a:lnTo>
                  <a:close/>
                </a:path>
              </a:pathLst>
            </a:custGeom>
            <a:solidFill>
              <a:srgbClr val="e84987"/>
            </a:solidFill>
            <a:ln w="9360">
              <a:solidFill>
                <a:srgbClr val="e84987"/>
              </a:solidFill>
              <a:round/>
            </a:ln>
          </p:spPr>
          <p:style>
            <a:lnRef idx="0"/>
            <a:fillRef idx="0"/>
            <a:effectRef idx="0"/>
            <a:fontRef idx="minor"/>
          </p:style>
        </p:sp>
        <p:sp>
          <p:nvSpPr>
            <p:cNvPr id="2756" name="CustomShape 13"/>
            <p:cNvSpPr/>
            <p:nvPr/>
          </p:nvSpPr>
          <p:spPr>
            <a:xfrm>
              <a:off x="7857360" y="712440"/>
              <a:ext cx="619920" cy="3600"/>
            </a:xfrm>
            <a:custGeom>
              <a:avLst/>
              <a:gdLst/>
              <a:ahLst/>
              <a:rect l="l" t="t" r="r" b="b"/>
              <a:pathLst>
                <a:path w="43467" h="396">
                  <a:moveTo>
                    <a:pt x="1" y="0"/>
                  </a:moveTo>
                  <a:lnTo>
                    <a:pt x="43467" y="0"/>
                  </a:lnTo>
                  <a:lnTo>
                    <a:pt x="43467" y="395"/>
                  </a:lnTo>
                  <a:lnTo>
                    <a:pt x="1" y="395"/>
                  </a:lnTo>
                  <a:close/>
                </a:path>
              </a:pathLst>
            </a:custGeom>
            <a:solidFill>
              <a:srgbClr val="e84987"/>
            </a:solidFill>
            <a:ln w="9360">
              <a:solidFill>
                <a:srgbClr val="e84987"/>
              </a:solidFill>
              <a:round/>
            </a:ln>
          </p:spPr>
          <p:style>
            <a:lnRef idx="0"/>
            <a:fillRef idx="0"/>
            <a:effectRef idx="0"/>
            <a:fontRef idx="minor"/>
          </p:style>
        </p:sp>
        <p:sp>
          <p:nvSpPr>
            <p:cNvPr id="2757" name="CustomShape 14"/>
            <p:cNvSpPr/>
            <p:nvPr/>
          </p:nvSpPr>
          <p:spPr>
            <a:xfrm>
              <a:off x="7877160" y="760680"/>
              <a:ext cx="578520" cy="3600"/>
            </a:xfrm>
            <a:custGeom>
              <a:avLst/>
              <a:gdLst/>
              <a:ahLst/>
              <a:rect l="l" t="t" r="r" b="b"/>
              <a:pathLst>
                <a:path w="40579" h="396">
                  <a:moveTo>
                    <a:pt x="1" y="0"/>
                  </a:moveTo>
                  <a:lnTo>
                    <a:pt x="40579" y="0"/>
                  </a:lnTo>
                  <a:lnTo>
                    <a:pt x="40579" y="395"/>
                  </a:lnTo>
                  <a:lnTo>
                    <a:pt x="1" y="395"/>
                  </a:lnTo>
                  <a:close/>
                </a:path>
              </a:pathLst>
            </a:custGeom>
            <a:solidFill>
              <a:srgbClr val="e84987"/>
            </a:solidFill>
            <a:ln w="9360">
              <a:solidFill>
                <a:srgbClr val="e84987"/>
              </a:solidFill>
              <a:round/>
            </a:ln>
          </p:spPr>
          <p:style>
            <a:lnRef idx="0"/>
            <a:fillRef idx="0"/>
            <a:effectRef idx="0"/>
            <a:fontRef idx="minor"/>
          </p:style>
        </p:sp>
        <p:sp>
          <p:nvSpPr>
            <p:cNvPr id="2758" name="CustomShape 15"/>
            <p:cNvSpPr/>
            <p:nvPr/>
          </p:nvSpPr>
          <p:spPr>
            <a:xfrm>
              <a:off x="7904880" y="803520"/>
              <a:ext cx="524520" cy="3240"/>
            </a:xfrm>
            <a:custGeom>
              <a:avLst/>
              <a:gdLst/>
              <a:ahLst/>
              <a:rect l="l" t="t" r="r" b="b"/>
              <a:pathLst>
                <a:path w="36811" h="366">
                  <a:moveTo>
                    <a:pt x="1" y="1"/>
                  </a:moveTo>
                  <a:lnTo>
                    <a:pt x="36810" y="1"/>
                  </a:lnTo>
                  <a:lnTo>
                    <a:pt x="36810" y="366"/>
                  </a:lnTo>
                  <a:lnTo>
                    <a:pt x="1" y="366"/>
                  </a:lnTo>
                  <a:close/>
                </a:path>
              </a:pathLst>
            </a:custGeom>
            <a:solidFill>
              <a:srgbClr val="e84987"/>
            </a:solidFill>
            <a:ln w="9360">
              <a:solidFill>
                <a:srgbClr val="e84987"/>
              </a:solidFill>
              <a:round/>
            </a:ln>
          </p:spPr>
          <p:style>
            <a:lnRef idx="0"/>
            <a:fillRef idx="0"/>
            <a:effectRef idx="0"/>
            <a:fontRef idx="minor"/>
          </p:style>
        </p:sp>
        <p:sp>
          <p:nvSpPr>
            <p:cNvPr id="2759" name="CustomShape 16"/>
            <p:cNvSpPr/>
            <p:nvPr/>
          </p:nvSpPr>
          <p:spPr>
            <a:xfrm>
              <a:off x="7937280" y="842400"/>
              <a:ext cx="457920" cy="3240"/>
            </a:xfrm>
            <a:custGeom>
              <a:avLst/>
              <a:gdLst/>
              <a:ahLst/>
              <a:rect l="l" t="t" r="r" b="b"/>
              <a:pathLst>
                <a:path w="32160" h="366">
                  <a:moveTo>
                    <a:pt x="1" y="0"/>
                  </a:moveTo>
                  <a:lnTo>
                    <a:pt x="32159" y="0"/>
                  </a:lnTo>
                  <a:lnTo>
                    <a:pt x="32159" y="365"/>
                  </a:lnTo>
                  <a:lnTo>
                    <a:pt x="1" y="365"/>
                  </a:lnTo>
                  <a:close/>
                </a:path>
              </a:pathLst>
            </a:custGeom>
            <a:solidFill>
              <a:srgbClr val="e84987"/>
            </a:solidFill>
            <a:ln w="9360">
              <a:solidFill>
                <a:srgbClr val="e84987"/>
              </a:solidFill>
              <a:round/>
            </a:ln>
          </p:spPr>
          <p:style>
            <a:lnRef idx="0"/>
            <a:fillRef idx="0"/>
            <a:effectRef idx="0"/>
            <a:fontRef idx="minor"/>
          </p:style>
        </p:sp>
        <p:sp>
          <p:nvSpPr>
            <p:cNvPr id="2760" name="CustomShape 17"/>
            <p:cNvSpPr/>
            <p:nvPr/>
          </p:nvSpPr>
          <p:spPr>
            <a:xfrm>
              <a:off x="7977600" y="877680"/>
              <a:ext cx="377640" cy="3600"/>
            </a:xfrm>
            <a:custGeom>
              <a:avLst/>
              <a:gdLst/>
              <a:ahLst/>
              <a:rect l="l" t="t" r="r" b="b"/>
              <a:pathLst>
                <a:path w="26537" h="396">
                  <a:moveTo>
                    <a:pt x="1" y="1"/>
                  </a:moveTo>
                  <a:lnTo>
                    <a:pt x="26536" y="1"/>
                  </a:lnTo>
                  <a:lnTo>
                    <a:pt x="26536" y="396"/>
                  </a:lnTo>
                  <a:lnTo>
                    <a:pt x="1" y="396"/>
                  </a:lnTo>
                  <a:close/>
                </a:path>
              </a:pathLst>
            </a:custGeom>
            <a:solidFill>
              <a:srgbClr val="e84987"/>
            </a:solidFill>
            <a:ln w="9360">
              <a:solidFill>
                <a:srgbClr val="e84987"/>
              </a:solidFill>
              <a:round/>
            </a:ln>
          </p:spPr>
          <p:style>
            <a:lnRef idx="0"/>
            <a:fillRef idx="0"/>
            <a:effectRef idx="0"/>
            <a:fontRef idx="minor"/>
          </p:style>
        </p:sp>
        <p:sp>
          <p:nvSpPr>
            <p:cNvPr id="2761" name="CustomShape 18"/>
            <p:cNvSpPr/>
            <p:nvPr/>
          </p:nvSpPr>
          <p:spPr>
            <a:xfrm>
              <a:off x="8022240" y="905040"/>
              <a:ext cx="289080" cy="3240"/>
            </a:xfrm>
            <a:custGeom>
              <a:avLst/>
              <a:gdLst/>
              <a:ahLst/>
              <a:rect l="l" t="t" r="r" b="b"/>
              <a:pathLst>
                <a:path w="20366" h="366">
                  <a:moveTo>
                    <a:pt x="1" y="0"/>
                  </a:moveTo>
                  <a:lnTo>
                    <a:pt x="20366" y="0"/>
                  </a:lnTo>
                  <a:lnTo>
                    <a:pt x="20366" y="365"/>
                  </a:lnTo>
                  <a:lnTo>
                    <a:pt x="1" y="365"/>
                  </a:lnTo>
                  <a:close/>
                </a:path>
              </a:pathLst>
            </a:custGeom>
            <a:solidFill>
              <a:srgbClr val="e84987"/>
            </a:solidFill>
            <a:ln w="9360">
              <a:solidFill>
                <a:srgbClr val="e84987"/>
              </a:solidFill>
              <a:round/>
            </a:ln>
          </p:spPr>
          <p:style>
            <a:lnRef idx="0"/>
            <a:fillRef idx="0"/>
            <a:effectRef idx="0"/>
            <a:fontRef idx="minor"/>
          </p:style>
        </p:sp>
        <p:sp>
          <p:nvSpPr>
            <p:cNvPr id="2762" name="CustomShape 19"/>
            <p:cNvSpPr/>
            <p:nvPr/>
          </p:nvSpPr>
          <p:spPr>
            <a:xfrm>
              <a:off x="7842240" y="618120"/>
              <a:ext cx="650520" cy="3240"/>
            </a:xfrm>
            <a:custGeom>
              <a:avLst/>
              <a:gdLst/>
              <a:ahLst/>
              <a:rect l="l" t="t" r="r" b="b"/>
              <a:pathLst>
                <a:path w="45625" h="366">
                  <a:moveTo>
                    <a:pt x="1" y="0"/>
                  </a:moveTo>
                  <a:lnTo>
                    <a:pt x="45625" y="0"/>
                  </a:lnTo>
                  <a:lnTo>
                    <a:pt x="45625" y="365"/>
                  </a:lnTo>
                  <a:lnTo>
                    <a:pt x="1" y="365"/>
                  </a:lnTo>
                  <a:close/>
                </a:path>
              </a:pathLst>
            </a:custGeom>
            <a:solidFill>
              <a:srgbClr val="e84987"/>
            </a:solidFill>
            <a:ln w="9360">
              <a:solidFill>
                <a:srgbClr val="e84987"/>
              </a:solidFill>
              <a:round/>
            </a:ln>
          </p:spPr>
          <p:style>
            <a:lnRef idx="0"/>
            <a:fillRef idx="0"/>
            <a:effectRef idx="0"/>
            <a:fontRef idx="minor"/>
          </p:style>
        </p:sp>
        <p:sp>
          <p:nvSpPr>
            <p:cNvPr id="2763" name="CustomShape 20"/>
            <p:cNvSpPr/>
            <p:nvPr/>
          </p:nvSpPr>
          <p:spPr>
            <a:xfrm>
              <a:off x="7848360" y="568080"/>
              <a:ext cx="636840" cy="3240"/>
            </a:xfrm>
            <a:custGeom>
              <a:avLst/>
              <a:gdLst/>
              <a:ahLst/>
              <a:rect l="l" t="t" r="r" b="b"/>
              <a:pathLst>
                <a:path w="44652" h="366">
                  <a:moveTo>
                    <a:pt x="0" y="1"/>
                  </a:moveTo>
                  <a:lnTo>
                    <a:pt x="44652" y="1"/>
                  </a:lnTo>
                  <a:lnTo>
                    <a:pt x="44652" y="366"/>
                  </a:lnTo>
                  <a:lnTo>
                    <a:pt x="0" y="366"/>
                  </a:lnTo>
                  <a:close/>
                </a:path>
              </a:pathLst>
            </a:custGeom>
            <a:solidFill>
              <a:srgbClr val="e84987"/>
            </a:solidFill>
            <a:ln w="9360">
              <a:solidFill>
                <a:srgbClr val="e84987"/>
              </a:solidFill>
              <a:round/>
            </a:ln>
          </p:spPr>
          <p:style>
            <a:lnRef idx="0"/>
            <a:fillRef idx="0"/>
            <a:effectRef idx="0"/>
            <a:fontRef idx="minor"/>
          </p:style>
        </p:sp>
        <p:sp>
          <p:nvSpPr>
            <p:cNvPr id="2764" name="CustomShape 21"/>
            <p:cNvSpPr/>
            <p:nvPr/>
          </p:nvSpPr>
          <p:spPr>
            <a:xfrm>
              <a:off x="7857360" y="519480"/>
              <a:ext cx="619920" cy="3600"/>
            </a:xfrm>
            <a:custGeom>
              <a:avLst/>
              <a:gdLst/>
              <a:ahLst/>
              <a:rect l="l" t="t" r="r" b="b"/>
              <a:pathLst>
                <a:path w="43467" h="396">
                  <a:moveTo>
                    <a:pt x="1" y="1"/>
                  </a:moveTo>
                  <a:lnTo>
                    <a:pt x="43467" y="1"/>
                  </a:lnTo>
                  <a:lnTo>
                    <a:pt x="43467" y="396"/>
                  </a:lnTo>
                  <a:lnTo>
                    <a:pt x="1" y="396"/>
                  </a:lnTo>
                  <a:close/>
                </a:path>
              </a:pathLst>
            </a:custGeom>
            <a:solidFill>
              <a:srgbClr val="e84987"/>
            </a:solidFill>
            <a:ln w="9360">
              <a:solidFill>
                <a:srgbClr val="e84987"/>
              </a:solidFill>
              <a:round/>
            </a:ln>
          </p:spPr>
          <p:style>
            <a:lnRef idx="0"/>
            <a:fillRef idx="0"/>
            <a:effectRef idx="0"/>
            <a:fontRef idx="minor"/>
          </p:style>
        </p:sp>
        <p:sp>
          <p:nvSpPr>
            <p:cNvPr id="2765" name="CustomShape 22"/>
            <p:cNvSpPr/>
            <p:nvPr/>
          </p:nvSpPr>
          <p:spPr>
            <a:xfrm>
              <a:off x="7877160" y="471240"/>
              <a:ext cx="578520" cy="3600"/>
            </a:xfrm>
            <a:custGeom>
              <a:avLst/>
              <a:gdLst/>
              <a:ahLst/>
              <a:rect l="l" t="t" r="r" b="b"/>
              <a:pathLst>
                <a:path w="40579" h="396">
                  <a:moveTo>
                    <a:pt x="1" y="1"/>
                  </a:moveTo>
                  <a:lnTo>
                    <a:pt x="40579" y="1"/>
                  </a:lnTo>
                  <a:lnTo>
                    <a:pt x="40579" y="396"/>
                  </a:lnTo>
                  <a:lnTo>
                    <a:pt x="1" y="396"/>
                  </a:lnTo>
                  <a:close/>
                </a:path>
              </a:pathLst>
            </a:custGeom>
            <a:solidFill>
              <a:srgbClr val="e84987"/>
            </a:solidFill>
            <a:ln w="9360">
              <a:solidFill>
                <a:srgbClr val="e84987"/>
              </a:solidFill>
              <a:round/>
            </a:ln>
          </p:spPr>
          <p:style>
            <a:lnRef idx="0"/>
            <a:fillRef idx="0"/>
            <a:effectRef idx="0"/>
            <a:fontRef idx="minor"/>
          </p:style>
        </p:sp>
        <p:sp>
          <p:nvSpPr>
            <p:cNvPr id="2766" name="CustomShape 23"/>
            <p:cNvSpPr/>
            <p:nvPr/>
          </p:nvSpPr>
          <p:spPr>
            <a:xfrm>
              <a:off x="7904880" y="428400"/>
              <a:ext cx="524520" cy="3600"/>
            </a:xfrm>
            <a:custGeom>
              <a:avLst/>
              <a:gdLst/>
              <a:ahLst/>
              <a:rect l="l" t="t" r="r" b="b"/>
              <a:pathLst>
                <a:path w="36811" h="397">
                  <a:moveTo>
                    <a:pt x="1" y="1"/>
                  </a:moveTo>
                  <a:lnTo>
                    <a:pt x="36810" y="1"/>
                  </a:lnTo>
                  <a:lnTo>
                    <a:pt x="36810" y="396"/>
                  </a:lnTo>
                  <a:lnTo>
                    <a:pt x="1" y="396"/>
                  </a:lnTo>
                  <a:close/>
                </a:path>
              </a:pathLst>
            </a:custGeom>
            <a:solidFill>
              <a:srgbClr val="e84987"/>
            </a:solidFill>
            <a:ln w="9360">
              <a:solidFill>
                <a:srgbClr val="e84987"/>
              </a:solidFill>
              <a:round/>
            </a:ln>
          </p:spPr>
          <p:style>
            <a:lnRef idx="0"/>
            <a:fillRef idx="0"/>
            <a:effectRef idx="0"/>
            <a:fontRef idx="minor"/>
          </p:style>
        </p:sp>
        <p:sp>
          <p:nvSpPr>
            <p:cNvPr id="2767" name="CustomShape 24"/>
            <p:cNvSpPr/>
            <p:nvPr/>
          </p:nvSpPr>
          <p:spPr>
            <a:xfrm>
              <a:off x="7937280" y="389520"/>
              <a:ext cx="457920" cy="3600"/>
            </a:xfrm>
            <a:custGeom>
              <a:avLst/>
              <a:gdLst/>
              <a:ahLst/>
              <a:rect l="l" t="t" r="r" b="b"/>
              <a:pathLst>
                <a:path w="32160" h="396">
                  <a:moveTo>
                    <a:pt x="1" y="0"/>
                  </a:moveTo>
                  <a:lnTo>
                    <a:pt x="32159" y="0"/>
                  </a:lnTo>
                  <a:lnTo>
                    <a:pt x="32159" y="395"/>
                  </a:lnTo>
                  <a:lnTo>
                    <a:pt x="1" y="395"/>
                  </a:lnTo>
                  <a:close/>
                </a:path>
              </a:pathLst>
            </a:custGeom>
            <a:solidFill>
              <a:srgbClr val="e84987"/>
            </a:solidFill>
            <a:ln w="9360">
              <a:solidFill>
                <a:srgbClr val="e84987"/>
              </a:solidFill>
              <a:round/>
            </a:ln>
          </p:spPr>
          <p:style>
            <a:lnRef idx="0"/>
            <a:fillRef idx="0"/>
            <a:effectRef idx="0"/>
            <a:fontRef idx="minor"/>
          </p:style>
        </p:sp>
        <p:sp>
          <p:nvSpPr>
            <p:cNvPr id="2768" name="CustomShape 25"/>
            <p:cNvSpPr/>
            <p:nvPr/>
          </p:nvSpPr>
          <p:spPr>
            <a:xfrm>
              <a:off x="7977600" y="354240"/>
              <a:ext cx="377640" cy="3600"/>
            </a:xfrm>
            <a:custGeom>
              <a:avLst/>
              <a:gdLst/>
              <a:ahLst/>
              <a:rect l="l" t="t" r="r" b="b"/>
              <a:pathLst>
                <a:path w="26537" h="396">
                  <a:moveTo>
                    <a:pt x="1" y="0"/>
                  </a:moveTo>
                  <a:lnTo>
                    <a:pt x="26536" y="0"/>
                  </a:lnTo>
                  <a:lnTo>
                    <a:pt x="26536" y="395"/>
                  </a:lnTo>
                  <a:lnTo>
                    <a:pt x="1" y="395"/>
                  </a:lnTo>
                  <a:close/>
                </a:path>
              </a:pathLst>
            </a:custGeom>
            <a:solidFill>
              <a:srgbClr val="e84987"/>
            </a:solidFill>
            <a:ln w="9360">
              <a:solidFill>
                <a:srgbClr val="e84987"/>
              </a:solidFill>
              <a:round/>
            </a:ln>
          </p:spPr>
          <p:style>
            <a:lnRef idx="0"/>
            <a:fillRef idx="0"/>
            <a:effectRef idx="0"/>
            <a:fontRef idx="minor"/>
          </p:style>
        </p:sp>
        <p:sp>
          <p:nvSpPr>
            <p:cNvPr id="2769" name="CustomShape 26"/>
            <p:cNvSpPr/>
            <p:nvPr/>
          </p:nvSpPr>
          <p:spPr>
            <a:xfrm>
              <a:off x="8022240" y="327240"/>
              <a:ext cx="289080" cy="3240"/>
            </a:xfrm>
            <a:custGeom>
              <a:avLst/>
              <a:gdLst/>
              <a:ahLst/>
              <a:rect l="l" t="t" r="r" b="b"/>
              <a:pathLst>
                <a:path w="20366" h="366">
                  <a:moveTo>
                    <a:pt x="1" y="1"/>
                  </a:moveTo>
                  <a:lnTo>
                    <a:pt x="20366" y="1"/>
                  </a:lnTo>
                  <a:lnTo>
                    <a:pt x="20366" y="365"/>
                  </a:lnTo>
                  <a:lnTo>
                    <a:pt x="1" y="365"/>
                  </a:lnTo>
                  <a:close/>
                </a:path>
              </a:pathLst>
            </a:custGeom>
            <a:solidFill>
              <a:srgbClr val="e84987"/>
            </a:solidFill>
            <a:ln w="9360">
              <a:solidFill>
                <a:srgbClr val="e84987"/>
              </a:solidFill>
              <a:round/>
            </a:ln>
          </p:spPr>
          <p:style>
            <a:lnRef idx="0"/>
            <a:fillRef idx="0"/>
            <a:effectRef idx="0"/>
            <a:fontRef idx="minor"/>
          </p:style>
        </p:sp>
      </p:grpSp>
      <p:sp>
        <p:nvSpPr>
          <p:cNvPr id="2770" name="CustomShape 27"/>
          <p:cNvSpPr/>
          <p:nvPr/>
        </p:nvSpPr>
        <p:spPr>
          <a:xfrm>
            <a:off x="525960" y="4341960"/>
            <a:ext cx="481320" cy="409320"/>
          </a:xfrm>
          <a:prstGeom prst="roundRect">
            <a:avLst>
              <a:gd name="adj" fmla="val 16667"/>
            </a:avLst>
          </a:prstGeom>
          <a:noFill/>
          <a:ln w="28440">
            <a:solidFill>
              <a:srgbClr val="84bde7"/>
            </a:solidFill>
            <a:round/>
          </a:ln>
        </p:spPr>
        <p:style>
          <a:lnRef idx="0"/>
          <a:fillRef idx="0"/>
          <a:effectRef idx="0"/>
          <a:fontRef idx="minor"/>
        </p:style>
      </p:sp>
      <p:sp>
        <p:nvSpPr>
          <p:cNvPr id="2771" name="CustomShape 28"/>
          <p:cNvSpPr/>
          <p:nvPr/>
        </p:nvSpPr>
        <p:spPr>
          <a:xfrm>
            <a:off x="576360" y="4341960"/>
            <a:ext cx="575280" cy="409320"/>
          </a:xfrm>
          <a:prstGeom prst="rect">
            <a:avLst/>
          </a:prstGeom>
          <a:noFill/>
          <a:ln>
            <a:noFill/>
          </a:ln>
        </p:spPr>
        <p:style>
          <a:lnRef idx="0"/>
          <a:fillRef idx="0"/>
          <a:effectRef idx="0"/>
          <a:fontRef idx="minor"/>
        </p:style>
        <p:txBody>
          <a:bodyPr lIns="90000" rIns="90000" tIns="45000" bIns="45000" anchor="ctr">
            <a:noAutofit/>
          </a:bodyPr>
          <a:p>
            <a:pPr>
              <a:lnSpc>
                <a:spcPct val="100000"/>
              </a:lnSpc>
            </a:pPr>
            <a:r>
              <a:rPr b="0" lang="fr-FR" sz="1800" spc="-1" strike="noStrike">
                <a:solidFill>
                  <a:srgbClr val="ffffff"/>
                </a:solidFill>
                <a:latin typeface="Arial"/>
                <a:ea typeface="DejaVu Sans"/>
              </a:rPr>
              <a:t>14</a:t>
            </a:r>
            <a:endParaRPr b="0" lang="fr-FR" sz="1800" spc="-1" strike="noStrike">
              <a:latin typeface="Arial"/>
            </a:endParaRPr>
          </a:p>
        </p:txBody>
      </p:sp>
      <p:pic>
        <p:nvPicPr>
          <p:cNvPr id="2772" name="" descr=""/>
          <p:cNvPicPr/>
          <p:nvPr/>
        </p:nvPicPr>
        <p:blipFill>
          <a:blip r:embed="rId1"/>
          <a:stretch/>
        </p:blipFill>
        <p:spPr>
          <a:xfrm>
            <a:off x="1296720" y="1351080"/>
            <a:ext cx="6552000" cy="3546720"/>
          </a:xfrm>
          <a:prstGeom prst="rect">
            <a:avLst/>
          </a:prstGeom>
          <a:ln>
            <a:noFill/>
          </a:ln>
        </p:spPr>
      </p:pic>
      <p:grpSp>
        <p:nvGrpSpPr>
          <p:cNvPr id="2773" name="Group 29"/>
          <p:cNvGrpSpPr/>
          <p:nvPr/>
        </p:nvGrpSpPr>
        <p:grpSpPr>
          <a:xfrm>
            <a:off x="1297080" y="1007280"/>
            <a:ext cx="6552000" cy="3890880"/>
            <a:chOff x="1297080" y="1007280"/>
            <a:chExt cx="6552000" cy="3890880"/>
          </a:xfrm>
        </p:grpSpPr>
        <p:sp>
          <p:nvSpPr>
            <p:cNvPr id="2774" name="CustomShape 30"/>
            <p:cNvSpPr/>
            <p:nvPr/>
          </p:nvSpPr>
          <p:spPr>
            <a:xfrm>
              <a:off x="1297080" y="1007280"/>
              <a:ext cx="6552000" cy="3890880"/>
            </a:xfrm>
            <a:prstGeom prst="roundRect">
              <a:avLst>
                <a:gd name="adj" fmla="val 4674"/>
              </a:avLst>
            </a:prstGeom>
            <a:noFill/>
            <a:ln w="28440">
              <a:solidFill>
                <a:srgbClr val="84bde7"/>
              </a:solidFill>
              <a:round/>
            </a:ln>
          </p:spPr>
          <p:style>
            <a:lnRef idx="0"/>
            <a:fillRef idx="0"/>
            <a:effectRef idx="0"/>
            <a:fontRef idx="minor"/>
          </p:style>
        </p:sp>
        <p:grpSp>
          <p:nvGrpSpPr>
            <p:cNvPr id="2775" name="Group 31"/>
            <p:cNvGrpSpPr/>
            <p:nvPr/>
          </p:nvGrpSpPr>
          <p:grpSpPr>
            <a:xfrm>
              <a:off x="1297080" y="1007280"/>
              <a:ext cx="6552000" cy="344160"/>
              <a:chOff x="1297080" y="1007280"/>
              <a:chExt cx="6552000" cy="344160"/>
            </a:xfrm>
          </p:grpSpPr>
          <p:sp>
            <p:nvSpPr>
              <p:cNvPr id="2776" name="CustomShape 32"/>
              <p:cNvSpPr/>
              <p:nvPr/>
            </p:nvSpPr>
            <p:spPr>
              <a:xfrm>
                <a:off x="1297080" y="1007280"/>
                <a:ext cx="6552000" cy="344160"/>
              </a:xfrm>
              <a:prstGeom prst="rect">
                <a:avLst/>
              </a:prstGeom>
              <a:solidFill>
                <a:srgbClr val="ffffff"/>
              </a:solidFill>
              <a:ln w="28440">
                <a:solidFill>
                  <a:srgbClr val="84bde7"/>
                </a:solidFill>
                <a:round/>
              </a:ln>
            </p:spPr>
            <p:style>
              <a:lnRef idx="0"/>
              <a:fillRef idx="0"/>
              <a:effectRef idx="0"/>
              <a:fontRef idx="minor"/>
            </p:style>
          </p:sp>
          <p:sp>
            <p:nvSpPr>
              <p:cNvPr id="2777" name="CustomShape 33"/>
              <p:cNvSpPr/>
              <p:nvPr/>
            </p:nvSpPr>
            <p:spPr>
              <a:xfrm>
                <a:off x="7350120" y="1116000"/>
                <a:ext cx="83880" cy="126720"/>
              </a:xfrm>
              <a:prstGeom prst="ellipse">
                <a:avLst/>
              </a:prstGeom>
              <a:solidFill>
                <a:srgbClr val="e84987"/>
              </a:solidFill>
              <a:ln>
                <a:noFill/>
              </a:ln>
            </p:spPr>
            <p:style>
              <a:lnRef idx="0"/>
              <a:fillRef idx="0"/>
              <a:effectRef idx="0"/>
              <a:fontRef idx="minor"/>
            </p:style>
          </p:sp>
          <p:sp>
            <p:nvSpPr>
              <p:cNvPr id="2778" name="CustomShape 34"/>
              <p:cNvSpPr/>
              <p:nvPr/>
            </p:nvSpPr>
            <p:spPr>
              <a:xfrm>
                <a:off x="7506720" y="1116000"/>
                <a:ext cx="82800" cy="126720"/>
              </a:xfrm>
              <a:prstGeom prst="ellipse">
                <a:avLst/>
              </a:prstGeom>
              <a:solidFill>
                <a:srgbClr val="e84987"/>
              </a:solidFill>
              <a:ln>
                <a:noFill/>
              </a:ln>
            </p:spPr>
            <p:style>
              <a:lnRef idx="0"/>
              <a:fillRef idx="0"/>
              <a:effectRef idx="0"/>
              <a:fontRef idx="minor"/>
            </p:style>
          </p:sp>
          <p:sp>
            <p:nvSpPr>
              <p:cNvPr id="2779" name="CustomShape 35"/>
              <p:cNvSpPr/>
              <p:nvPr/>
            </p:nvSpPr>
            <p:spPr>
              <a:xfrm>
                <a:off x="7662240" y="1116000"/>
                <a:ext cx="83520" cy="126720"/>
              </a:xfrm>
              <a:prstGeom prst="ellipse">
                <a:avLst/>
              </a:prstGeom>
              <a:solidFill>
                <a:srgbClr val="e84987"/>
              </a:solidFill>
              <a:ln>
                <a:noFill/>
              </a:ln>
            </p:spPr>
            <p:style>
              <a:lnRef idx="0"/>
              <a:fillRef idx="0"/>
              <a:effectRef idx="0"/>
              <a:fontRef idx="minor"/>
            </p:style>
          </p:sp>
        </p:grpSp>
      </p:grpSp>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80" name="CustomShape 1"/>
          <p:cNvSpPr/>
          <p:nvPr/>
        </p:nvSpPr>
        <p:spPr>
          <a:xfrm>
            <a:off x="720000" y="216000"/>
            <a:ext cx="7701840" cy="799560"/>
          </a:xfrm>
          <a:prstGeom prst="rect">
            <a:avLst/>
          </a:prstGeom>
          <a:noFill/>
          <a:ln>
            <a:noFill/>
          </a:ln>
        </p:spPr>
        <p:style>
          <a:lnRef idx="0"/>
          <a:fillRef idx="0"/>
          <a:effectRef idx="0"/>
          <a:fontRef idx="minor"/>
        </p:style>
        <p:txBody>
          <a:bodyPr lIns="90000" rIns="90000" tIns="91440" bIns="91440" anchor="ctr">
            <a:noAutofit/>
          </a:bodyPr>
          <a:p>
            <a:pPr algn="ctr">
              <a:lnSpc>
                <a:spcPct val="100000"/>
              </a:lnSpc>
              <a:spcBef>
                <a:spcPts val="567"/>
              </a:spcBef>
              <a:spcAft>
                <a:spcPts val="567"/>
              </a:spcAft>
              <a:tabLst>
                <a:tab algn="l" pos="0"/>
              </a:tabLst>
            </a:pPr>
            <a:r>
              <a:rPr b="1" lang="en" sz="2500" spc="-1" strike="noStrike">
                <a:solidFill>
                  <a:srgbClr val="e84987"/>
                </a:solidFill>
                <a:latin typeface="Assistant Medium"/>
                <a:ea typeface="Noto Sans CJK SC"/>
              </a:rPr>
              <a:t>Bibliothèque JavaScript: </a:t>
            </a:r>
            <a:r>
              <a:rPr b="1" lang="en" sz="1800" spc="-1" strike="noStrike">
                <a:solidFill>
                  <a:srgbClr val="e84987"/>
                </a:solidFill>
                <a:latin typeface="Assistant Medium"/>
                <a:ea typeface="Noto Sans CJK SC"/>
              </a:rPr>
              <a:t>Example de l'intégration</a:t>
            </a:r>
            <a:endParaRPr b="0" lang="fr-FR" sz="1800" spc="-1" strike="noStrike">
              <a:solidFill>
                <a:srgbClr val="e84987"/>
              </a:solidFill>
              <a:latin typeface="Arial"/>
            </a:endParaRPr>
          </a:p>
        </p:txBody>
      </p:sp>
      <p:sp>
        <p:nvSpPr>
          <p:cNvPr id="2781" name="CustomShape 2"/>
          <p:cNvSpPr/>
          <p:nvPr/>
        </p:nvSpPr>
        <p:spPr>
          <a:xfrm>
            <a:off x="8119440" y="4359960"/>
            <a:ext cx="299520" cy="336600"/>
          </a:xfrm>
          <a:custGeom>
            <a:avLst/>
            <a:gdLst/>
            <a:ahLst/>
            <a:rect l="l" t="t" r="r" b="b"/>
            <a:pathLst>
              <a:path w="22575" h="25327">
                <a:moveTo>
                  <a:pt x="10186" y="0"/>
                </a:moveTo>
                <a:lnTo>
                  <a:pt x="8259" y="1927"/>
                </a:lnTo>
                <a:lnTo>
                  <a:pt x="17344" y="11012"/>
                </a:lnTo>
                <a:lnTo>
                  <a:pt x="0" y="11012"/>
                </a:lnTo>
                <a:lnTo>
                  <a:pt x="0" y="13764"/>
                </a:lnTo>
                <a:lnTo>
                  <a:pt x="17344" y="13764"/>
                </a:lnTo>
                <a:lnTo>
                  <a:pt x="8259" y="23124"/>
                </a:lnTo>
                <a:lnTo>
                  <a:pt x="10186" y="25327"/>
                </a:lnTo>
                <a:lnTo>
                  <a:pt x="22574" y="12388"/>
                </a:lnTo>
                <a:lnTo>
                  <a:pt x="10186" y="0"/>
                </a:lnTo>
                <a:close/>
              </a:path>
            </a:pathLst>
          </a:custGeom>
          <a:solidFill>
            <a:srgbClr val="e84987"/>
          </a:solidFill>
          <a:ln>
            <a:noFill/>
          </a:ln>
        </p:spPr>
        <p:style>
          <a:lnRef idx="0"/>
          <a:fillRef idx="0"/>
          <a:effectRef idx="0"/>
          <a:fontRef idx="minor"/>
        </p:style>
      </p:sp>
      <p:grpSp>
        <p:nvGrpSpPr>
          <p:cNvPr id="2782" name="Group 3"/>
          <p:cNvGrpSpPr/>
          <p:nvPr/>
        </p:nvGrpSpPr>
        <p:grpSpPr>
          <a:xfrm>
            <a:off x="7839720" y="288360"/>
            <a:ext cx="654480" cy="654480"/>
            <a:chOff x="7839720" y="288360"/>
            <a:chExt cx="654480" cy="654480"/>
          </a:xfrm>
        </p:grpSpPr>
        <p:sp>
          <p:nvSpPr>
            <p:cNvPr id="2783" name="CustomShape 4"/>
            <p:cNvSpPr/>
            <p:nvPr/>
          </p:nvSpPr>
          <p:spPr>
            <a:xfrm>
              <a:off x="7839720" y="288360"/>
              <a:ext cx="654480" cy="654480"/>
            </a:xfrm>
            <a:custGeom>
              <a:avLst/>
              <a:gdLst/>
              <a:ahLst/>
              <a:rect l="l" t="t" r="r" b="b"/>
              <a:pathLst>
                <a:path w="45899" h="45898">
                  <a:moveTo>
                    <a:pt x="22949" y="45898"/>
                  </a:moveTo>
                  <a:cubicBezTo>
                    <a:pt x="10305" y="45898"/>
                    <a:pt x="1" y="35594"/>
                    <a:pt x="1" y="22949"/>
                  </a:cubicBezTo>
                  <a:cubicBezTo>
                    <a:pt x="1" y="10305"/>
                    <a:pt x="10305" y="1"/>
                    <a:pt x="22949" y="1"/>
                  </a:cubicBezTo>
                  <a:cubicBezTo>
                    <a:pt x="35594" y="1"/>
                    <a:pt x="45898" y="10305"/>
                    <a:pt x="45898" y="22949"/>
                  </a:cubicBezTo>
                  <a:cubicBezTo>
                    <a:pt x="45898" y="35594"/>
                    <a:pt x="35594" y="45898"/>
                    <a:pt x="22949" y="45898"/>
                  </a:cubicBezTo>
                  <a:close/>
                  <a:moveTo>
                    <a:pt x="22949" y="396"/>
                  </a:moveTo>
                  <a:cubicBezTo>
                    <a:pt x="10517" y="396"/>
                    <a:pt x="365" y="10487"/>
                    <a:pt x="365" y="22949"/>
                  </a:cubicBezTo>
                  <a:cubicBezTo>
                    <a:pt x="365" y="35381"/>
                    <a:pt x="10487" y="45533"/>
                    <a:pt x="22949" y="45533"/>
                  </a:cubicBezTo>
                  <a:cubicBezTo>
                    <a:pt x="35381" y="45533"/>
                    <a:pt x="45503" y="35411"/>
                    <a:pt x="45503" y="22949"/>
                  </a:cubicBezTo>
                  <a:cubicBezTo>
                    <a:pt x="45503" y="10517"/>
                    <a:pt x="35412" y="396"/>
                    <a:pt x="22949" y="396"/>
                  </a:cubicBezTo>
                  <a:close/>
                </a:path>
              </a:pathLst>
            </a:custGeom>
            <a:solidFill>
              <a:srgbClr val="e84987"/>
            </a:solidFill>
            <a:ln w="9360">
              <a:solidFill>
                <a:srgbClr val="e84987"/>
              </a:solidFill>
              <a:round/>
            </a:ln>
          </p:spPr>
          <p:style>
            <a:lnRef idx="0"/>
            <a:fillRef idx="0"/>
            <a:effectRef idx="0"/>
            <a:fontRef idx="minor"/>
          </p:style>
        </p:sp>
        <p:sp>
          <p:nvSpPr>
            <p:cNvPr id="2784" name="CustomShape 5"/>
            <p:cNvSpPr/>
            <p:nvPr/>
          </p:nvSpPr>
          <p:spPr>
            <a:xfrm>
              <a:off x="7839720" y="288360"/>
              <a:ext cx="654480" cy="654480"/>
            </a:xfrm>
            <a:custGeom>
              <a:avLst/>
              <a:gdLst/>
              <a:ahLst/>
              <a:rect l="l" t="t" r="r" b="b"/>
              <a:pathLst>
                <a:path w="45899" h="45898">
                  <a:moveTo>
                    <a:pt x="22949" y="45898"/>
                  </a:moveTo>
                  <a:cubicBezTo>
                    <a:pt x="10305" y="45898"/>
                    <a:pt x="1" y="35594"/>
                    <a:pt x="1" y="22949"/>
                  </a:cubicBezTo>
                  <a:cubicBezTo>
                    <a:pt x="1" y="10305"/>
                    <a:pt x="10305" y="1"/>
                    <a:pt x="22949" y="1"/>
                  </a:cubicBezTo>
                  <a:cubicBezTo>
                    <a:pt x="35594" y="1"/>
                    <a:pt x="45898" y="10305"/>
                    <a:pt x="45898" y="22949"/>
                  </a:cubicBezTo>
                  <a:cubicBezTo>
                    <a:pt x="45898" y="35594"/>
                    <a:pt x="35594" y="45898"/>
                    <a:pt x="22949" y="45898"/>
                  </a:cubicBezTo>
                  <a:close/>
                  <a:moveTo>
                    <a:pt x="22949" y="396"/>
                  </a:moveTo>
                  <a:cubicBezTo>
                    <a:pt x="10517" y="396"/>
                    <a:pt x="365" y="10487"/>
                    <a:pt x="365" y="22949"/>
                  </a:cubicBezTo>
                  <a:cubicBezTo>
                    <a:pt x="365" y="35381"/>
                    <a:pt x="10487" y="45533"/>
                    <a:pt x="22949" y="45533"/>
                  </a:cubicBezTo>
                  <a:cubicBezTo>
                    <a:pt x="35381" y="45533"/>
                    <a:pt x="45503" y="35411"/>
                    <a:pt x="45503" y="22949"/>
                  </a:cubicBezTo>
                  <a:cubicBezTo>
                    <a:pt x="45503" y="10517"/>
                    <a:pt x="35412" y="396"/>
                    <a:pt x="22949" y="396"/>
                  </a:cubicBezTo>
                  <a:close/>
                </a:path>
              </a:pathLst>
            </a:custGeom>
            <a:solidFill>
              <a:srgbClr val="e84987"/>
            </a:solidFill>
            <a:ln w="9360">
              <a:solidFill>
                <a:srgbClr val="e84987"/>
              </a:solidFill>
              <a:round/>
            </a:ln>
          </p:spPr>
          <p:style>
            <a:lnRef idx="0"/>
            <a:fillRef idx="0"/>
            <a:effectRef idx="0"/>
            <a:fontRef idx="minor"/>
          </p:style>
        </p:sp>
        <p:sp>
          <p:nvSpPr>
            <p:cNvPr id="2785" name="CustomShape 6"/>
            <p:cNvSpPr/>
            <p:nvPr/>
          </p:nvSpPr>
          <p:spPr>
            <a:xfrm>
              <a:off x="7904520" y="288360"/>
              <a:ext cx="526320" cy="654480"/>
            </a:xfrm>
            <a:custGeom>
              <a:avLst/>
              <a:gdLst/>
              <a:ahLst/>
              <a:rect l="l" t="t" r="r" b="b"/>
              <a:pathLst>
                <a:path w="36932" h="45898">
                  <a:moveTo>
                    <a:pt x="18451" y="45898"/>
                  </a:moveTo>
                  <a:cubicBezTo>
                    <a:pt x="8268" y="45898"/>
                    <a:pt x="1" y="35594"/>
                    <a:pt x="1" y="22949"/>
                  </a:cubicBezTo>
                  <a:cubicBezTo>
                    <a:pt x="1" y="10305"/>
                    <a:pt x="8268" y="1"/>
                    <a:pt x="18451" y="1"/>
                  </a:cubicBezTo>
                  <a:cubicBezTo>
                    <a:pt x="28633" y="1"/>
                    <a:pt x="36931" y="10305"/>
                    <a:pt x="36931" y="22949"/>
                  </a:cubicBezTo>
                  <a:cubicBezTo>
                    <a:pt x="36931" y="35594"/>
                    <a:pt x="28633" y="45898"/>
                    <a:pt x="18451" y="45898"/>
                  </a:cubicBezTo>
                  <a:close/>
                  <a:moveTo>
                    <a:pt x="18451" y="396"/>
                  </a:moveTo>
                  <a:cubicBezTo>
                    <a:pt x="8481" y="396"/>
                    <a:pt x="365" y="10487"/>
                    <a:pt x="365" y="22949"/>
                  </a:cubicBezTo>
                  <a:cubicBezTo>
                    <a:pt x="365" y="35381"/>
                    <a:pt x="8451" y="45533"/>
                    <a:pt x="18451" y="45533"/>
                  </a:cubicBezTo>
                  <a:cubicBezTo>
                    <a:pt x="28420" y="45533"/>
                    <a:pt x="36536" y="35411"/>
                    <a:pt x="36536" y="22949"/>
                  </a:cubicBezTo>
                  <a:cubicBezTo>
                    <a:pt x="36506" y="10517"/>
                    <a:pt x="28420" y="396"/>
                    <a:pt x="18451" y="396"/>
                  </a:cubicBezTo>
                  <a:close/>
                </a:path>
              </a:pathLst>
            </a:custGeom>
            <a:solidFill>
              <a:srgbClr val="e84987"/>
            </a:solidFill>
            <a:ln w="9360">
              <a:solidFill>
                <a:srgbClr val="e84987"/>
              </a:solidFill>
              <a:round/>
            </a:ln>
          </p:spPr>
          <p:style>
            <a:lnRef idx="0"/>
            <a:fillRef idx="0"/>
            <a:effectRef idx="0"/>
            <a:fontRef idx="minor"/>
          </p:style>
        </p:sp>
        <p:sp>
          <p:nvSpPr>
            <p:cNvPr id="2786" name="CustomShape 7"/>
            <p:cNvSpPr/>
            <p:nvPr/>
          </p:nvSpPr>
          <p:spPr>
            <a:xfrm>
              <a:off x="7961400" y="288360"/>
              <a:ext cx="412560" cy="654480"/>
            </a:xfrm>
            <a:custGeom>
              <a:avLst/>
              <a:gdLst/>
              <a:ahLst/>
              <a:rect l="l" t="t" r="r" b="b"/>
              <a:pathLst>
                <a:path w="28998" h="45898">
                  <a:moveTo>
                    <a:pt x="14469" y="45898"/>
                  </a:moveTo>
                  <a:cubicBezTo>
                    <a:pt x="6505" y="45898"/>
                    <a:pt x="0" y="35594"/>
                    <a:pt x="0" y="22949"/>
                  </a:cubicBezTo>
                  <a:cubicBezTo>
                    <a:pt x="0" y="10305"/>
                    <a:pt x="6505" y="1"/>
                    <a:pt x="14469" y="1"/>
                  </a:cubicBezTo>
                  <a:cubicBezTo>
                    <a:pt x="22463" y="1"/>
                    <a:pt x="28937" y="10305"/>
                    <a:pt x="28937" y="22949"/>
                  </a:cubicBezTo>
                  <a:cubicBezTo>
                    <a:pt x="28998" y="35594"/>
                    <a:pt x="22493" y="45898"/>
                    <a:pt x="14469" y="45898"/>
                  </a:cubicBezTo>
                  <a:close/>
                  <a:moveTo>
                    <a:pt x="14469" y="396"/>
                  </a:moveTo>
                  <a:cubicBezTo>
                    <a:pt x="6687" y="396"/>
                    <a:pt x="365" y="10487"/>
                    <a:pt x="365" y="22949"/>
                  </a:cubicBezTo>
                  <a:cubicBezTo>
                    <a:pt x="365" y="35381"/>
                    <a:pt x="6687" y="45533"/>
                    <a:pt x="14469" y="45533"/>
                  </a:cubicBezTo>
                  <a:cubicBezTo>
                    <a:pt x="22250" y="45533"/>
                    <a:pt x="28572" y="35411"/>
                    <a:pt x="28572" y="22949"/>
                  </a:cubicBezTo>
                  <a:cubicBezTo>
                    <a:pt x="28603" y="10517"/>
                    <a:pt x="22250" y="396"/>
                    <a:pt x="14469" y="396"/>
                  </a:cubicBezTo>
                  <a:close/>
                </a:path>
              </a:pathLst>
            </a:custGeom>
            <a:solidFill>
              <a:srgbClr val="e84987"/>
            </a:solidFill>
            <a:ln w="9360">
              <a:solidFill>
                <a:srgbClr val="e84987"/>
              </a:solidFill>
              <a:round/>
            </a:ln>
          </p:spPr>
          <p:style>
            <a:lnRef idx="0"/>
            <a:fillRef idx="0"/>
            <a:effectRef idx="0"/>
            <a:fontRef idx="minor"/>
          </p:style>
        </p:sp>
        <p:sp>
          <p:nvSpPr>
            <p:cNvPr id="2787" name="CustomShape 8"/>
            <p:cNvSpPr/>
            <p:nvPr/>
          </p:nvSpPr>
          <p:spPr>
            <a:xfrm>
              <a:off x="8009640" y="288360"/>
              <a:ext cx="317520" cy="654480"/>
            </a:xfrm>
            <a:custGeom>
              <a:avLst/>
              <a:gdLst/>
              <a:ahLst/>
              <a:rect l="l" t="t" r="r" b="b"/>
              <a:pathLst>
                <a:path w="22342" h="45898">
                  <a:moveTo>
                    <a:pt x="11186" y="45898"/>
                  </a:moveTo>
                  <a:cubicBezTo>
                    <a:pt x="5016" y="45898"/>
                    <a:pt x="0" y="35594"/>
                    <a:pt x="0" y="22949"/>
                  </a:cubicBezTo>
                  <a:cubicBezTo>
                    <a:pt x="0" y="10305"/>
                    <a:pt x="5016" y="1"/>
                    <a:pt x="11186" y="1"/>
                  </a:cubicBezTo>
                  <a:cubicBezTo>
                    <a:pt x="17326" y="1"/>
                    <a:pt x="22341" y="10305"/>
                    <a:pt x="22341" y="22949"/>
                  </a:cubicBezTo>
                  <a:cubicBezTo>
                    <a:pt x="22341" y="35594"/>
                    <a:pt x="17326" y="45898"/>
                    <a:pt x="11186" y="45898"/>
                  </a:cubicBezTo>
                  <a:close/>
                  <a:moveTo>
                    <a:pt x="11186" y="396"/>
                  </a:moveTo>
                  <a:cubicBezTo>
                    <a:pt x="5259" y="396"/>
                    <a:pt x="426" y="10487"/>
                    <a:pt x="426" y="22949"/>
                  </a:cubicBezTo>
                  <a:cubicBezTo>
                    <a:pt x="426" y="35381"/>
                    <a:pt x="5259" y="45533"/>
                    <a:pt x="11186" y="45533"/>
                  </a:cubicBezTo>
                  <a:cubicBezTo>
                    <a:pt x="17113" y="45533"/>
                    <a:pt x="21916" y="35411"/>
                    <a:pt x="21916" y="22949"/>
                  </a:cubicBezTo>
                  <a:cubicBezTo>
                    <a:pt x="21916" y="10517"/>
                    <a:pt x="17113" y="396"/>
                    <a:pt x="11186" y="396"/>
                  </a:cubicBezTo>
                  <a:close/>
                </a:path>
              </a:pathLst>
            </a:custGeom>
            <a:solidFill>
              <a:srgbClr val="e84987"/>
            </a:solidFill>
            <a:ln w="9360">
              <a:solidFill>
                <a:srgbClr val="e84987"/>
              </a:solidFill>
              <a:round/>
            </a:ln>
          </p:spPr>
          <p:style>
            <a:lnRef idx="0"/>
            <a:fillRef idx="0"/>
            <a:effectRef idx="0"/>
            <a:fontRef idx="minor"/>
          </p:style>
        </p:sp>
        <p:sp>
          <p:nvSpPr>
            <p:cNvPr id="2788" name="CustomShape 9"/>
            <p:cNvSpPr/>
            <p:nvPr/>
          </p:nvSpPr>
          <p:spPr>
            <a:xfrm>
              <a:off x="8063280" y="288360"/>
              <a:ext cx="213480" cy="654480"/>
            </a:xfrm>
            <a:custGeom>
              <a:avLst/>
              <a:gdLst/>
              <a:ahLst/>
              <a:rect l="l" t="t" r="r" b="b"/>
              <a:pathLst>
                <a:path w="15078" h="45898">
                  <a:moveTo>
                    <a:pt x="7509" y="45898"/>
                  </a:moveTo>
                  <a:cubicBezTo>
                    <a:pt x="3284" y="45898"/>
                    <a:pt x="1" y="35837"/>
                    <a:pt x="1" y="22949"/>
                  </a:cubicBezTo>
                  <a:cubicBezTo>
                    <a:pt x="1" y="10061"/>
                    <a:pt x="3284" y="1"/>
                    <a:pt x="7509" y="1"/>
                  </a:cubicBezTo>
                  <a:cubicBezTo>
                    <a:pt x="11734" y="1"/>
                    <a:pt x="15047" y="10061"/>
                    <a:pt x="15047" y="22949"/>
                  </a:cubicBezTo>
                  <a:cubicBezTo>
                    <a:pt x="15077" y="35837"/>
                    <a:pt x="11734" y="45898"/>
                    <a:pt x="7509" y="45898"/>
                  </a:cubicBezTo>
                  <a:close/>
                  <a:moveTo>
                    <a:pt x="7509" y="396"/>
                  </a:moveTo>
                  <a:cubicBezTo>
                    <a:pt x="3557" y="396"/>
                    <a:pt x="366" y="10487"/>
                    <a:pt x="366" y="22949"/>
                  </a:cubicBezTo>
                  <a:cubicBezTo>
                    <a:pt x="366" y="35381"/>
                    <a:pt x="3557" y="45533"/>
                    <a:pt x="7509" y="45533"/>
                  </a:cubicBezTo>
                  <a:cubicBezTo>
                    <a:pt x="11460" y="45533"/>
                    <a:pt x="14652" y="35411"/>
                    <a:pt x="14652" y="22949"/>
                  </a:cubicBezTo>
                  <a:cubicBezTo>
                    <a:pt x="14652" y="10517"/>
                    <a:pt x="11460" y="396"/>
                    <a:pt x="7509" y="396"/>
                  </a:cubicBezTo>
                  <a:close/>
                </a:path>
              </a:pathLst>
            </a:custGeom>
            <a:solidFill>
              <a:srgbClr val="e84987"/>
            </a:solidFill>
            <a:ln w="9360">
              <a:solidFill>
                <a:srgbClr val="e84987"/>
              </a:solidFill>
              <a:round/>
            </a:ln>
          </p:spPr>
          <p:style>
            <a:lnRef idx="0"/>
            <a:fillRef idx="0"/>
            <a:effectRef idx="0"/>
            <a:fontRef idx="minor"/>
          </p:style>
        </p:sp>
        <p:sp>
          <p:nvSpPr>
            <p:cNvPr id="2789" name="CustomShape 10"/>
            <p:cNvSpPr/>
            <p:nvPr/>
          </p:nvSpPr>
          <p:spPr>
            <a:xfrm>
              <a:off x="8119800" y="288360"/>
              <a:ext cx="102960" cy="654480"/>
            </a:xfrm>
            <a:custGeom>
              <a:avLst/>
              <a:gdLst/>
              <a:ahLst/>
              <a:rect l="l" t="t" r="r" b="b"/>
              <a:pathLst>
                <a:path w="7357" h="45898">
                  <a:moveTo>
                    <a:pt x="3678" y="45898"/>
                  </a:moveTo>
                  <a:cubicBezTo>
                    <a:pt x="1277" y="45898"/>
                    <a:pt x="0" y="34074"/>
                    <a:pt x="0" y="22949"/>
                  </a:cubicBezTo>
                  <a:cubicBezTo>
                    <a:pt x="0" y="11824"/>
                    <a:pt x="1277" y="1"/>
                    <a:pt x="3678" y="1"/>
                  </a:cubicBezTo>
                  <a:cubicBezTo>
                    <a:pt x="6080" y="1"/>
                    <a:pt x="7356" y="11824"/>
                    <a:pt x="7356" y="22949"/>
                  </a:cubicBezTo>
                  <a:cubicBezTo>
                    <a:pt x="7356" y="34074"/>
                    <a:pt x="6019" y="45898"/>
                    <a:pt x="3678" y="45898"/>
                  </a:cubicBezTo>
                  <a:close/>
                  <a:moveTo>
                    <a:pt x="3678" y="396"/>
                  </a:moveTo>
                  <a:cubicBezTo>
                    <a:pt x="2128" y="396"/>
                    <a:pt x="396" y="9666"/>
                    <a:pt x="396" y="22949"/>
                  </a:cubicBezTo>
                  <a:cubicBezTo>
                    <a:pt x="396" y="36262"/>
                    <a:pt x="2158" y="45533"/>
                    <a:pt x="3678" y="45533"/>
                  </a:cubicBezTo>
                  <a:cubicBezTo>
                    <a:pt x="5198" y="45533"/>
                    <a:pt x="6931" y="36262"/>
                    <a:pt x="6931" y="22949"/>
                  </a:cubicBezTo>
                  <a:cubicBezTo>
                    <a:pt x="6931" y="9666"/>
                    <a:pt x="5198" y="396"/>
                    <a:pt x="3678" y="396"/>
                  </a:cubicBezTo>
                  <a:close/>
                </a:path>
              </a:pathLst>
            </a:custGeom>
            <a:solidFill>
              <a:srgbClr val="e84987"/>
            </a:solidFill>
            <a:ln w="9360">
              <a:solidFill>
                <a:srgbClr val="e84987"/>
              </a:solidFill>
              <a:round/>
            </a:ln>
          </p:spPr>
          <p:style>
            <a:lnRef idx="0"/>
            <a:fillRef idx="0"/>
            <a:effectRef idx="0"/>
            <a:fontRef idx="minor"/>
          </p:style>
        </p:sp>
        <p:sp>
          <p:nvSpPr>
            <p:cNvPr id="2790" name="CustomShape 11"/>
            <p:cNvSpPr/>
            <p:nvPr/>
          </p:nvSpPr>
          <p:spPr>
            <a:xfrm>
              <a:off x="8165160" y="291240"/>
              <a:ext cx="3240" cy="649440"/>
            </a:xfrm>
            <a:custGeom>
              <a:avLst/>
              <a:gdLst/>
              <a:ahLst/>
              <a:rect l="l" t="t" r="r" b="b"/>
              <a:pathLst>
                <a:path w="366" h="45534">
                  <a:moveTo>
                    <a:pt x="1" y="1"/>
                  </a:moveTo>
                  <a:lnTo>
                    <a:pt x="366" y="1"/>
                  </a:lnTo>
                  <a:lnTo>
                    <a:pt x="366" y="45533"/>
                  </a:lnTo>
                  <a:lnTo>
                    <a:pt x="1" y="45533"/>
                  </a:lnTo>
                  <a:close/>
                </a:path>
              </a:pathLst>
            </a:custGeom>
            <a:solidFill>
              <a:srgbClr val="e84987"/>
            </a:solidFill>
            <a:ln w="9360">
              <a:solidFill>
                <a:srgbClr val="e84987"/>
              </a:solidFill>
              <a:round/>
            </a:ln>
          </p:spPr>
          <p:style>
            <a:lnRef idx="0"/>
            <a:fillRef idx="0"/>
            <a:effectRef idx="0"/>
            <a:fontRef idx="minor"/>
          </p:style>
        </p:sp>
        <p:sp>
          <p:nvSpPr>
            <p:cNvPr id="2791" name="CustomShape 12"/>
            <p:cNvSpPr/>
            <p:nvPr/>
          </p:nvSpPr>
          <p:spPr>
            <a:xfrm>
              <a:off x="7848360" y="664200"/>
              <a:ext cx="636840" cy="3240"/>
            </a:xfrm>
            <a:custGeom>
              <a:avLst/>
              <a:gdLst/>
              <a:ahLst/>
              <a:rect l="l" t="t" r="r" b="b"/>
              <a:pathLst>
                <a:path w="44652" h="366">
                  <a:moveTo>
                    <a:pt x="0" y="0"/>
                  </a:moveTo>
                  <a:lnTo>
                    <a:pt x="44652" y="0"/>
                  </a:lnTo>
                  <a:lnTo>
                    <a:pt x="44652" y="365"/>
                  </a:lnTo>
                  <a:lnTo>
                    <a:pt x="0" y="365"/>
                  </a:lnTo>
                  <a:close/>
                </a:path>
              </a:pathLst>
            </a:custGeom>
            <a:solidFill>
              <a:srgbClr val="e84987"/>
            </a:solidFill>
            <a:ln w="9360">
              <a:solidFill>
                <a:srgbClr val="e84987"/>
              </a:solidFill>
              <a:round/>
            </a:ln>
          </p:spPr>
          <p:style>
            <a:lnRef idx="0"/>
            <a:fillRef idx="0"/>
            <a:effectRef idx="0"/>
            <a:fontRef idx="minor"/>
          </p:style>
        </p:sp>
        <p:sp>
          <p:nvSpPr>
            <p:cNvPr id="2792" name="CustomShape 13"/>
            <p:cNvSpPr/>
            <p:nvPr/>
          </p:nvSpPr>
          <p:spPr>
            <a:xfrm>
              <a:off x="7857360" y="712440"/>
              <a:ext cx="619920" cy="3600"/>
            </a:xfrm>
            <a:custGeom>
              <a:avLst/>
              <a:gdLst/>
              <a:ahLst/>
              <a:rect l="l" t="t" r="r" b="b"/>
              <a:pathLst>
                <a:path w="43467" h="396">
                  <a:moveTo>
                    <a:pt x="1" y="0"/>
                  </a:moveTo>
                  <a:lnTo>
                    <a:pt x="43467" y="0"/>
                  </a:lnTo>
                  <a:lnTo>
                    <a:pt x="43467" y="395"/>
                  </a:lnTo>
                  <a:lnTo>
                    <a:pt x="1" y="395"/>
                  </a:lnTo>
                  <a:close/>
                </a:path>
              </a:pathLst>
            </a:custGeom>
            <a:solidFill>
              <a:srgbClr val="e84987"/>
            </a:solidFill>
            <a:ln w="9360">
              <a:solidFill>
                <a:srgbClr val="e84987"/>
              </a:solidFill>
              <a:round/>
            </a:ln>
          </p:spPr>
          <p:style>
            <a:lnRef idx="0"/>
            <a:fillRef idx="0"/>
            <a:effectRef idx="0"/>
            <a:fontRef idx="minor"/>
          </p:style>
        </p:sp>
        <p:sp>
          <p:nvSpPr>
            <p:cNvPr id="2793" name="CustomShape 14"/>
            <p:cNvSpPr/>
            <p:nvPr/>
          </p:nvSpPr>
          <p:spPr>
            <a:xfrm>
              <a:off x="7877160" y="760680"/>
              <a:ext cx="578520" cy="3600"/>
            </a:xfrm>
            <a:custGeom>
              <a:avLst/>
              <a:gdLst/>
              <a:ahLst/>
              <a:rect l="l" t="t" r="r" b="b"/>
              <a:pathLst>
                <a:path w="40579" h="396">
                  <a:moveTo>
                    <a:pt x="1" y="0"/>
                  </a:moveTo>
                  <a:lnTo>
                    <a:pt x="40579" y="0"/>
                  </a:lnTo>
                  <a:lnTo>
                    <a:pt x="40579" y="395"/>
                  </a:lnTo>
                  <a:lnTo>
                    <a:pt x="1" y="395"/>
                  </a:lnTo>
                  <a:close/>
                </a:path>
              </a:pathLst>
            </a:custGeom>
            <a:solidFill>
              <a:srgbClr val="e84987"/>
            </a:solidFill>
            <a:ln w="9360">
              <a:solidFill>
                <a:srgbClr val="e84987"/>
              </a:solidFill>
              <a:round/>
            </a:ln>
          </p:spPr>
          <p:style>
            <a:lnRef idx="0"/>
            <a:fillRef idx="0"/>
            <a:effectRef idx="0"/>
            <a:fontRef idx="minor"/>
          </p:style>
        </p:sp>
        <p:sp>
          <p:nvSpPr>
            <p:cNvPr id="2794" name="CustomShape 15"/>
            <p:cNvSpPr/>
            <p:nvPr/>
          </p:nvSpPr>
          <p:spPr>
            <a:xfrm>
              <a:off x="7904880" y="803520"/>
              <a:ext cx="524520" cy="3240"/>
            </a:xfrm>
            <a:custGeom>
              <a:avLst/>
              <a:gdLst/>
              <a:ahLst/>
              <a:rect l="l" t="t" r="r" b="b"/>
              <a:pathLst>
                <a:path w="36811" h="366">
                  <a:moveTo>
                    <a:pt x="1" y="1"/>
                  </a:moveTo>
                  <a:lnTo>
                    <a:pt x="36810" y="1"/>
                  </a:lnTo>
                  <a:lnTo>
                    <a:pt x="36810" y="366"/>
                  </a:lnTo>
                  <a:lnTo>
                    <a:pt x="1" y="366"/>
                  </a:lnTo>
                  <a:close/>
                </a:path>
              </a:pathLst>
            </a:custGeom>
            <a:solidFill>
              <a:srgbClr val="e84987"/>
            </a:solidFill>
            <a:ln w="9360">
              <a:solidFill>
                <a:srgbClr val="e84987"/>
              </a:solidFill>
              <a:round/>
            </a:ln>
          </p:spPr>
          <p:style>
            <a:lnRef idx="0"/>
            <a:fillRef idx="0"/>
            <a:effectRef idx="0"/>
            <a:fontRef idx="minor"/>
          </p:style>
        </p:sp>
        <p:sp>
          <p:nvSpPr>
            <p:cNvPr id="2795" name="CustomShape 16"/>
            <p:cNvSpPr/>
            <p:nvPr/>
          </p:nvSpPr>
          <p:spPr>
            <a:xfrm>
              <a:off x="7937280" y="842400"/>
              <a:ext cx="457920" cy="3240"/>
            </a:xfrm>
            <a:custGeom>
              <a:avLst/>
              <a:gdLst/>
              <a:ahLst/>
              <a:rect l="l" t="t" r="r" b="b"/>
              <a:pathLst>
                <a:path w="32160" h="366">
                  <a:moveTo>
                    <a:pt x="1" y="0"/>
                  </a:moveTo>
                  <a:lnTo>
                    <a:pt x="32159" y="0"/>
                  </a:lnTo>
                  <a:lnTo>
                    <a:pt x="32159" y="365"/>
                  </a:lnTo>
                  <a:lnTo>
                    <a:pt x="1" y="365"/>
                  </a:lnTo>
                  <a:close/>
                </a:path>
              </a:pathLst>
            </a:custGeom>
            <a:solidFill>
              <a:srgbClr val="e84987"/>
            </a:solidFill>
            <a:ln w="9360">
              <a:solidFill>
                <a:srgbClr val="e84987"/>
              </a:solidFill>
              <a:round/>
            </a:ln>
          </p:spPr>
          <p:style>
            <a:lnRef idx="0"/>
            <a:fillRef idx="0"/>
            <a:effectRef idx="0"/>
            <a:fontRef idx="minor"/>
          </p:style>
        </p:sp>
        <p:sp>
          <p:nvSpPr>
            <p:cNvPr id="2796" name="CustomShape 17"/>
            <p:cNvSpPr/>
            <p:nvPr/>
          </p:nvSpPr>
          <p:spPr>
            <a:xfrm>
              <a:off x="7977600" y="877680"/>
              <a:ext cx="377640" cy="3600"/>
            </a:xfrm>
            <a:custGeom>
              <a:avLst/>
              <a:gdLst/>
              <a:ahLst/>
              <a:rect l="l" t="t" r="r" b="b"/>
              <a:pathLst>
                <a:path w="26537" h="396">
                  <a:moveTo>
                    <a:pt x="1" y="1"/>
                  </a:moveTo>
                  <a:lnTo>
                    <a:pt x="26536" y="1"/>
                  </a:lnTo>
                  <a:lnTo>
                    <a:pt x="26536" y="396"/>
                  </a:lnTo>
                  <a:lnTo>
                    <a:pt x="1" y="396"/>
                  </a:lnTo>
                  <a:close/>
                </a:path>
              </a:pathLst>
            </a:custGeom>
            <a:solidFill>
              <a:srgbClr val="e84987"/>
            </a:solidFill>
            <a:ln w="9360">
              <a:solidFill>
                <a:srgbClr val="e84987"/>
              </a:solidFill>
              <a:round/>
            </a:ln>
          </p:spPr>
          <p:style>
            <a:lnRef idx="0"/>
            <a:fillRef idx="0"/>
            <a:effectRef idx="0"/>
            <a:fontRef idx="minor"/>
          </p:style>
        </p:sp>
        <p:sp>
          <p:nvSpPr>
            <p:cNvPr id="2797" name="CustomShape 18"/>
            <p:cNvSpPr/>
            <p:nvPr/>
          </p:nvSpPr>
          <p:spPr>
            <a:xfrm>
              <a:off x="8022240" y="905040"/>
              <a:ext cx="289080" cy="3240"/>
            </a:xfrm>
            <a:custGeom>
              <a:avLst/>
              <a:gdLst/>
              <a:ahLst/>
              <a:rect l="l" t="t" r="r" b="b"/>
              <a:pathLst>
                <a:path w="20366" h="366">
                  <a:moveTo>
                    <a:pt x="1" y="0"/>
                  </a:moveTo>
                  <a:lnTo>
                    <a:pt x="20366" y="0"/>
                  </a:lnTo>
                  <a:lnTo>
                    <a:pt x="20366" y="365"/>
                  </a:lnTo>
                  <a:lnTo>
                    <a:pt x="1" y="365"/>
                  </a:lnTo>
                  <a:close/>
                </a:path>
              </a:pathLst>
            </a:custGeom>
            <a:solidFill>
              <a:srgbClr val="e84987"/>
            </a:solidFill>
            <a:ln w="9360">
              <a:solidFill>
                <a:srgbClr val="e84987"/>
              </a:solidFill>
              <a:round/>
            </a:ln>
          </p:spPr>
          <p:style>
            <a:lnRef idx="0"/>
            <a:fillRef idx="0"/>
            <a:effectRef idx="0"/>
            <a:fontRef idx="minor"/>
          </p:style>
        </p:sp>
        <p:sp>
          <p:nvSpPr>
            <p:cNvPr id="2798" name="CustomShape 19"/>
            <p:cNvSpPr/>
            <p:nvPr/>
          </p:nvSpPr>
          <p:spPr>
            <a:xfrm>
              <a:off x="7842240" y="618120"/>
              <a:ext cx="650520" cy="3240"/>
            </a:xfrm>
            <a:custGeom>
              <a:avLst/>
              <a:gdLst/>
              <a:ahLst/>
              <a:rect l="l" t="t" r="r" b="b"/>
              <a:pathLst>
                <a:path w="45625" h="366">
                  <a:moveTo>
                    <a:pt x="1" y="0"/>
                  </a:moveTo>
                  <a:lnTo>
                    <a:pt x="45625" y="0"/>
                  </a:lnTo>
                  <a:lnTo>
                    <a:pt x="45625" y="365"/>
                  </a:lnTo>
                  <a:lnTo>
                    <a:pt x="1" y="365"/>
                  </a:lnTo>
                  <a:close/>
                </a:path>
              </a:pathLst>
            </a:custGeom>
            <a:solidFill>
              <a:srgbClr val="e84987"/>
            </a:solidFill>
            <a:ln w="9360">
              <a:solidFill>
                <a:srgbClr val="e84987"/>
              </a:solidFill>
              <a:round/>
            </a:ln>
          </p:spPr>
          <p:style>
            <a:lnRef idx="0"/>
            <a:fillRef idx="0"/>
            <a:effectRef idx="0"/>
            <a:fontRef idx="minor"/>
          </p:style>
        </p:sp>
        <p:sp>
          <p:nvSpPr>
            <p:cNvPr id="2799" name="CustomShape 20"/>
            <p:cNvSpPr/>
            <p:nvPr/>
          </p:nvSpPr>
          <p:spPr>
            <a:xfrm>
              <a:off x="7848360" y="568080"/>
              <a:ext cx="636840" cy="3240"/>
            </a:xfrm>
            <a:custGeom>
              <a:avLst/>
              <a:gdLst/>
              <a:ahLst/>
              <a:rect l="l" t="t" r="r" b="b"/>
              <a:pathLst>
                <a:path w="44652" h="366">
                  <a:moveTo>
                    <a:pt x="0" y="1"/>
                  </a:moveTo>
                  <a:lnTo>
                    <a:pt x="44652" y="1"/>
                  </a:lnTo>
                  <a:lnTo>
                    <a:pt x="44652" y="366"/>
                  </a:lnTo>
                  <a:lnTo>
                    <a:pt x="0" y="366"/>
                  </a:lnTo>
                  <a:close/>
                </a:path>
              </a:pathLst>
            </a:custGeom>
            <a:solidFill>
              <a:srgbClr val="e84987"/>
            </a:solidFill>
            <a:ln w="9360">
              <a:solidFill>
                <a:srgbClr val="e84987"/>
              </a:solidFill>
              <a:round/>
            </a:ln>
          </p:spPr>
          <p:style>
            <a:lnRef idx="0"/>
            <a:fillRef idx="0"/>
            <a:effectRef idx="0"/>
            <a:fontRef idx="minor"/>
          </p:style>
        </p:sp>
        <p:sp>
          <p:nvSpPr>
            <p:cNvPr id="2800" name="CustomShape 21"/>
            <p:cNvSpPr/>
            <p:nvPr/>
          </p:nvSpPr>
          <p:spPr>
            <a:xfrm>
              <a:off x="7857360" y="519480"/>
              <a:ext cx="619920" cy="3600"/>
            </a:xfrm>
            <a:custGeom>
              <a:avLst/>
              <a:gdLst/>
              <a:ahLst/>
              <a:rect l="l" t="t" r="r" b="b"/>
              <a:pathLst>
                <a:path w="43467" h="396">
                  <a:moveTo>
                    <a:pt x="1" y="1"/>
                  </a:moveTo>
                  <a:lnTo>
                    <a:pt x="43467" y="1"/>
                  </a:lnTo>
                  <a:lnTo>
                    <a:pt x="43467" y="396"/>
                  </a:lnTo>
                  <a:lnTo>
                    <a:pt x="1" y="396"/>
                  </a:lnTo>
                  <a:close/>
                </a:path>
              </a:pathLst>
            </a:custGeom>
            <a:solidFill>
              <a:srgbClr val="e84987"/>
            </a:solidFill>
            <a:ln w="9360">
              <a:solidFill>
                <a:srgbClr val="e84987"/>
              </a:solidFill>
              <a:round/>
            </a:ln>
          </p:spPr>
          <p:style>
            <a:lnRef idx="0"/>
            <a:fillRef idx="0"/>
            <a:effectRef idx="0"/>
            <a:fontRef idx="minor"/>
          </p:style>
        </p:sp>
        <p:sp>
          <p:nvSpPr>
            <p:cNvPr id="2801" name="CustomShape 22"/>
            <p:cNvSpPr/>
            <p:nvPr/>
          </p:nvSpPr>
          <p:spPr>
            <a:xfrm>
              <a:off x="7877160" y="471240"/>
              <a:ext cx="578520" cy="3600"/>
            </a:xfrm>
            <a:custGeom>
              <a:avLst/>
              <a:gdLst/>
              <a:ahLst/>
              <a:rect l="l" t="t" r="r" b="b"/>
              <a:pathLst>
                <a:path w="40579" h="396">
                  <a:moveTo>
                    <a:pt x="1" y="1"/>
                  </a:moveTo>
                  <a:lnTo>
                    <a:pt x="40579" y="1"/>
                  </a:lnTo>
                  <a:lnTo>
                    <a:pt x="40579" y="396"/>
                  </a:lnTo>
                  <a:lnTo>
                    <a:pt x="1" y="396"/>
                  </a:lnTo>
                  <a:close/>
                </a:path>
              </a:pathLst>
            </a:custGeom>
            <a:solidFill>
              <a:srgbClr val="e84987"/>
            </a:solidFill>
            <a:ln w="9360">
              <a:solidFill>
                <a:srgbClr val="e84987"/>
              </a:solidFill>
              <a:round/>
            </a:ln>
          </p:spPr>
          <p:style>
            <a:lnRef idx="0"/>
            <a:fillRef idx="0"/>
            <a:effectRef idx="0"/>
            <a:fontRef idx="minor"/>
          </p:style>
        </p:sp>
        <p:sp>
          <p:nvSpPr>
            <p:cNvPr id="2802" name="CustomShape 23"/>
            <p:cNvSpPr/>
            <p:nvPr/>
          </p:nvSpPr>
          <p:spPr>
            <a:xfrm>
              <a:off x="7904880" y="428400"/>
              <a:ext cx="524520" cy="3600"/>
            </a:xfrm>
            <a:custGeom>
              <a:avLst/>
              <a:gdLst/>
              <a:ahLst/>
              <a:rect l="l" t="t" r="r" b="b"/>
              <a:pathLst>
                <a:path w="36811" h="397">
                  <a:moveTo>
                    <a:pt x="1" y="1"/>
                  </a:moveTo>
                  <a:lnTo>
                    <a:pt x="36810" y="1"/>
                  </a:lnTo>
                  <a:lnTo>
                    <a:pt x="36810" y="396"/>
                  </a:lnTo>
                  <a:lnTo>
                    <a:pt x="1" y="396"/>
                  </a:lnTo>
                  <a:close/>
                </a:path>
              </a:pathLst>
            </a:custGeom>
            <a:solidFill>
              <a:srgbClr val="e84987"/>
            </a:solidFill>
            <a:ln w="9360">
              <a:solidFill>
                <a:srgbClr val="e84987"/>
              </a:solidFill>
              <a:round/>
            </a:ln>
          </p:spPr>
          <p:style>
            <a:lnRef idx="0"/>
            <a:fillRef idx="0"/>
            <a:effectRef idx="0"/>
            <a:fontRef idx="minor"/>
          </p:style>
        </p:sp>
        <p:sp>
          <p:nvSpPr>
            <p:cNvPr id="2803" name="CustomShape 24"/>
            <p:cNvSpPr/>
            <p:nvPr/>
          </p:nvSpPr>
          <p:spPr>
            <a:xfrm>
              <a:off x="7937280" y="389520"/>
              <a:ext cx="457920" cy="3600"/>
            </a:xfrm>
            <a:custGeom>
              <a:avLst/>
              <a:gdLst/>
              <a:ahLst/>
              <a:rect l="l" t="t" r="r" b="b"/>
              <a:pathLst>
                <a:path w="32160" h="396">
                  <a:moveTo>
                    <a:pt x="1" y="0"/>
                  </a:moveTo>
                  <a:lnTo>
                    <a:pt x="32159" y="0"/>
                  </a:lnTo>
                  <a:lnTo>
                    <a:pt x="32159" y="395"/>
                  </a:lnTo>
                  <a:lnTo>
                    <a:pt x="1" y="395"/>
                  </a:lnTo>
                  <a:close/>
                </a:path>
              </a:pathLst>
            </a:custGeom>
            <a:solidFill>
              <a:srgbClr val="e84987"/>
            </a:solidFill>
            <a:ln w="9360">
              <a:solidFill>
                <a:srgbClr val="e84987"/>
              </a:solidFill>
              <a:round/>
            </a:ln>
          </p:spPr>
          <p:style>
            <a:lnRef idx="0"/>
            <a:fillRef idx="0"/>
            <a:effectRef idx="0"/>
            <a:fontRef idx="minor"/>
          </p:style>
        </p:sp>
        <p:sp>
          <p:nvSpPr>
            <p:cNvPr id="2804" name="CustomShape 25"/>
            <p:cNvSpPr/>
            <p:nvPr/>
          </p:nvSpPr>
          <p:spPr>
            <a:xfrm>
              <a:off x="7977600" y="354240"/>
              <a:ext cx="377640" cy="3600"/>
            </a:xfrm>
            <a:custGeom>
              <a:avLst/>
              <a:gdLst/>
              <a:ahLst/>
              <a:rect l="l" t="t" r="r" b="b"/>
              <a:pathLst>
                <a:path w="26537" h="396">
                  <a:moveTo>
                    <a:pt x="1" y="0"/>
                  </a:moveTo>
                  <a:lnTo>
                    <a:pt x="26536" y="0"/>
                  </a:lnTo>
                  <a:lnTo>
                    <a:pt x="26536" y="395"/>
                  </a:lnTo>
                  <a:lnTo>
                    <a:pt x="1" y="395"/>
                  </a:lnTo>
                  <a:close/>
                </a:path>
              </a:pathLst>
            </a:custGeom>
            <a:solidFill>
              <a:srgbClr val="e84987"/>
            </a:solidFill>
            <a:ln w="9360">
              <a:solidFill>
                <a:srgbClr val="e84987"/>
              </a:solidFill>
              <a:round/>
            </a:ln>
          </p:spPr>
          <p:style>
            <a:lnRef idx="0"/>
            <a:fillRef idx="0"/>
            <a:effectRef idx="0"/>
            <a:fontRef idx="minor"/>
          </p:style>
        </p:sp>
        <p:sp>
          <p:nvSpPr>
            <p:cNvPr id="2805" name="CustomShape 26"/>
            <p:cNvSpPr/>
            <p:nvPr/>
          </p:nvSpPr>
          <p:spPr>
            <a:xfrm>
              <a:off x="8022240" y="327240"/>
              <a:ext cx="289080" cy="3240"/>
            </a:xfrm>
            <a:custGeom>
              <a:avLst/>
              <a:gdLst/>
              <a:ahLst/>
              <a:rect l="l" t="t" r="r" b="b"/>
              <a:pathLst>
                <a:path w="20366" h="366">
                  <a:moveTo>
                    <a:pt x="1" y="1"/>
                  </a:moveTo>
                  <a:lnTo>
                    <a:pt x="20366" y="1"/>
                  </a:lnTo>
                  <a:lnTo>
                    <a:pt x="20366" y="365"/>
                  </a:lnTo>
                  <a:lnTo>
                    <a:pt x="1" y="365"/>
                  </a:lnTo>
                  <a:close/>
                </a:path>
              </a:pathLst>
            </a:custGeom>
            <a:solidFill>
              <a:srgbClr val="e84987"/>
            </a:solidFill>
            <a:ln w="9360">
              <a:solidFill>
                <a:srgbClr val="e84987"/>
              </a:solidFill>
              <a:round/>
            </a:ln>
          </p:spPr>
          <p:style>
            <a:lnRef idx="0"/>
            <a:fillRef idx="0"/>
            <a:effectRef idx="0"/>
            <a:fontRef idx="minor"/>
          </p:style>
        </p:sp>
      </p:grpSp>
      <p:sp>
        <p:nvSpPr>
          <p:cNvPr id="2806" name="CustomShape 27"/>
          <p:cNvSpPr/>
          <p:nvPr/>
        </p:nvSpPr>
        <p:spPr>
          <a:xfrm>
            <a:off x="525960" y="4341960"/>
            <a:ext cx="481320" cy="409320"/>
          </a:xfrm>
          <a:prstGeom prst="roundRect">
            <a:avLst>
              <a:gd name="adj" fmla="val 16667"/>
            </a:avLst>
          </a:prstGeom>
          <a:noFill/>
          <a:ln w="28440">
            <a:solidFill>
              <a:srgbClr val="84bde7"/>
            </a:solidFill>
            <a:round/>
          </a:ln>
        </p:spPr>
        <p:style>
          <a:lnRef idx="0"/>
          <a:fillRef idx="0"/>
          <a:effectRef idx="0"/>
          <a:fontRef idx="minor"/>
        </p:style>
      </p:sp>
      <p:sp>
        <p:nvSpPr>
          <p:cNvPr id="2807" name="CustomShape 28"/>
          <p:cNvSpPr/>
          <p:nvPr/>
        </p:nvSpPr>
        <p:spPr>
          <a:xfrm>
            <a:off x="576360" y="4341960"/>
            <a:ext cx="575280" cy="409320"/>
          </a:xfrm>
          <a:prstGeom prst="rect">
            <a:avLst/>
          </a:prstGeom>
          <a:noFill/>
          <a:ln>
            <a:noFill/>
          </a:ln>
        </p:spPr>
        <p:style>
          <a:lnRef idx="0"/>
          <a:fillRef idx="0"/>
          <a:effectRef idx="0"/>
          <a:fontRef idx="minor"/>
        </p:style>
        <p:txBody>
          <a:bodyPr lIns="90000" rIns="90000" tIns="45000" bIns="45000" anchor="ctr">
            <a:noAutofit/>
          </a:bodyPr>
          <a:p>
            <a:pPr>
              <a:lnSpc>
                <a:spcPct val="100000"/>
              </a:lnSpc>
            </a:pPr>
            <a:r>
              <a:rPr b="0" lang="fr-FR" sz="1800" spc="-1" strike="noStrike">
                <a:solidFill>
                  <a:srgbClr val="ffffff"/>
                </a:solidFill>
                <a:latin typeface="Arial"/>
                <a:ea typeface="DejaVu Sans"/>
              </a:rPr>
              <a:t>14</a:t>
            </a:r>
            <a:endParaRPr b="0" lang="fr-FR" sz="1800" spc="-1" strike="noStrike">
              <a:latin typeface="Arial"/>
            </a:endParaRPr>
          </a:p>
        </p:txBody>
      </p:sp>
      <p:pic>
        <p:nvPicPr>
          <p:cNvPr id="2808" name="" descr=""/>
          <p:cNvPicPr/>
          <p:nvPr/>
        </p:nvPicPr>
        <p:blipFill>
          <a:blip r:embed="rId1"/>
          <a:stretch/>
        </p:blipFill>
        <p:spPr>
          <a:xfrm>
            <a:off x="1297080" y="1351440"/>
            <a:ext cx="6552000" cy="3529800"/>
          </a:xfrm>
          <a:prstGeom prst="rect">
            <a:avLst/>
          </a:prstGeom>
          <a:ln>
            <a:noFill/>
          </a:ln>
        </p:spPr>
      </p:pic>
      <p:grpSp>
        <p:nvGrpSpPr>
          <p:cNvPr id="2809" name="Group 29"/>
          <p:cNvGrpSpPr/>
          <p:nvPr/>
        </p:nvGrpSpPr>
        <p:grpSpPr>
          <a:xfrm>
            <a:off x="1297440" y="1007640"/>
            <a:ext cx="6552000" cy="3890880"/>
            <a:chOff x="1297440" y="1007640"/>
            <a:chExt cx="6552000" cy="3890880"/>
          </a:xfrm>
        </p:grpSpPr>
        <p:sp>
          <p:nvSpPr>
            <p:cNvPr id="2810" name="CustomShape 30"/>
            <p:cNvSpPr/>
            <p:nvPr/>
          </p:nvSpPr>
          <p:spPr>
            <a:xfrm>
              <a:off x="1297440" y="1007640"/>
              <a:ext cx="6552000" cy="3890880"/>
            </a:xfrm>
            <a:prstGeom prst="roundRect">
              <a:avLst>
                <a:gd name="adj" fmla="val 4674"/>
              </a:avLst>
            </a:prstGeom>
            <a:noFill/>
            <a:ln w="28440">
              <a:solidFill>
                <a:srgbClr val="84bde7"/>
              </a:solidFill>
              <a:round/>
            </a:ln>
          </p:spPr>
          <p:style>
            <a:lnRef idx="0"/>
            <a:fillRef idx="0"/>
            <a:effectRef idx="0"/>
            <a:fontRef idx="minor"/>
          </p:style>
        </p:sp>
        <p:grpSp>
          <p:nvGrpSpPr>
            <p:cNvPr id="2811" name="Group 31"/>
            <p:cNvGrpSpPr/>
            <p:nvPr/>
          </p:nvGrpSpPr>
          <p:grpSpPr>
            <a:xfrm>
              <a:off x="1297440" y="1007640"/>
              <a:ext cx="6552000" cy="344160"/>
              <a:chOff x="1297440" y="1007640"/>
              <a:chExt cx="6552000" cy="344160"/>
            </a:xfrm>
          </p:grpSpPr>
          <p:sp>
            <p:nvSpPr>
              <p:cNvPr id="2812" name="CustomShape 32"/>
              <p:cNvSpPr/>
              <p:nvPr/>
            </p:nvSpPr>
            <p:spPr>
              <a:xfrm>
                <a:off x="1297440" y="1007640"/>
                <a:ext cx="6552000" cy="344160"/>
              </a:xfrm>
              <a:prstGeom prst="rect">
                <a:avLst/>
              </a:prstGeom>
              <a:solidFill>
                <a:srgbClr val="ffffff"/>
              </a:solidFill>
              <a:ln w="28440">
                <a:solidFill>
                  <a:srgbClr val="84bde7"/>
                </a:solidFill>
                <a:round/>
              </a:ln>
            </p:spPr>
            <p:style>
              <a:lnRef idx="0"/>
              <a:fillRef idx="0"/>
              <a:effectRef idx="0"/>
              <a:fontRef idx="minor"/>
            </p:style>
          </p:sp>
          <p:sp>
            <p:nvSpPr>
              <p:cNvPr id="2813" name="CustomShape 33"/>
              <p:cNvSpPr/>
              <p:nvPr/>
            </p:nvSpPr>
            <p:spPr>
              <a:xfrm>
                <a:off x="7350480" y="1116360"/>
                <a:ext cx="83880" cy="126720"/>
              </a:xfrm>
              <a:prstGeom prst="ellipse">
                <a:avLst/>
              </a:prstGeom>
              <a:solidFill>
                <a:srgbClr val="e84987"/>
              </a:solidFill>
              <a:ln>
                <a:noFill/>
              </a:ln>
            </p:spPr>
            <p:style>
              <a:lnRef idx="0"/>
              <a:fillRef idx="0"/>
              <a:effectRef idx="0"/>
              <a:fontRef idx="minor"/>
            </p:style>
          </p:sp>
          <p:sp>
            <p:nvSpPr>
              <p:cNvPr id="2814" name="CustomShape 34"/>
              <p:cNvSpPr/>
              <p:nvPr/>
            </p:nvSpPr>
            <p:spPr>
              <a:xfrm>
                <a:off x="7507080" y="1116360"/>
                <a:ext cx="82800" cy="126720"/>
              </a:xfrm>
              <a:prstGeom prst="ellipse">
                <a:avLst/>
              </a:prstGeom>
              <a:solidFill>
                <a:srgbClr val="e84987"/>
              </a:solidFill>
              <a:ln>
                <a:noFill/>
              </a:ln>
            </p:spPr>
            <p:style>
              <a:lnRef idx="0"/>
              <a:fillRef idx="0"/>
              <a:effectRef idx="0"/>
              <a:fontRef idx="minor"/>
            </p:style>
          </p:sp>
          <p:sp>
            <p:nvSpPr>
              <p:cNvPr id="2815" name="CustomShape 35"/>
              <p:cNvSpPr/>
              <p:nvPr/>
            </p:nvSpPr>
            <p:spPr>
              <a:xfrm>
                <a:off x="7662600" y="1116360"/>
                <a:ext cx="83520" cy="126720"/>
              </a:xfrm>
              <a:prstGeom prst="ellipse">
                <a:avLst/>
              </a:prstGeom>
              <a:solidFill>
                <a:srgbClr val="e84987"/>
              </a:solidFill>
              <a:ln>
                <a:noFill/>
              </a:ln>
            </p:spPr>
            <p:style>
              <a:lnRef idx="0"/>
              <a:fillRef idx="0"/>
              <a:effectRef idx="0"/>
              <a:fontRef idx="minor"/>
            </p:style>
          </p:sp>
        </p:grpSp>
      </p:grpSp>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16" name="CustomShape 1"/>
          <p:cNvSpPr/>
          <p:nvPr/>
        </p:nvSpPr>
        <p:spPr>
          <a:xfrm>
            <a:off x="720000" y="216000"/>
            <a:ext cx="7701840" cy="799560"/>
          </a:xfrm>
          <a:prstGeom prst="rect">
            <a:avLst/>
          </a:prstGeom>
          <a:noFill/>
          <a:ln>
            <a:noFill/>
          </a:ln>
        </p:spPr>
        <p:style>
          <a:lnRef idx="0"/>
          <a:fillRef idx="0"/>
          <a:effectRef idx="0"/>
          <a:fontRef idx="minor"/>
        </p:style>
        <p:txBody>
          <a:bodyPr lIns="90000" rIns="90000" tIns="91440" bIns="91440" anchor="ctr">
            <a:noAutofit/>
          </a:bodyPr>
          <a:p>
            <a:pPr algn="ctr">
              <a:lnSpc>
                <a:spcPct val="100000"/>
              </a:lnSpc>
              <a:spcBef>
                <a:spcPts val="567"/>
              </a:spcBef>
              <a:spcAft>
                <a:spcPts val="567"/>
              </a:spcAft>
              <a:tabLst>
                <a:tab algn="l" pos="0"/>
              </a:tabLst>
            </a:pPr>
            <a:r>
              <a:rPr b="1" lang="en" sz="2500" spc="-1" strike="noStrike">
                <a:solidFill>
                  <a:srgbClr val="e84987"/>
                </a:solidFill>
                <a:latin typeface="Assistant Medium"/>
                <a:ea typeface="Noto Sans CJK SC"/>
              </a:rPr>
              <a:t>Bibliothèque JavaScript: </a:t>
            </a:r>
            <a:r>
              <a:rPr b="1" lang="en" sz="1800" spc="-1" strike="noStrike">
                <a:solidFill>
                  <a:srgbClr val="e84987"/>
                </a:solidFill>
                <a:latin typeface="Assistant Medium"/>
                <a:ea typeface="Noto Sans CJK SC"/>
              </a:rPr>
              <a:t>Example de l'intégration</a:t>
            </a:r>
            <a:endParaRPr b="0" lang="fr-FR" sz="1800" spc="-1" strike="noStrike">
              <a:solidFill>
                <a:srgbClr val="e84987"/>
              </a:solidFill>
              <a:latin typeface="Arial"/>
            </a:endParaRPr>
          </a:p>
        </p:txBody>
      </p:sp>
      <p:sp>
        <p:nvSpPr>
          <p:cNvPr id="2817" name="CustomShape 2"/>
          <p:cNvSpPr/>
          <p:nvPr/>
        </p:nvSpPr>
        <p:spPr>
          <a:xfrm>
            <a:off x="8119440" y="4359960"/>
            <a:ext cx="299520" cy="336600"/>
          </a:xfrm>
          <a:custGeom>
            <a:avLst/>
            <a:gdLst/>
            <a:ahLst/>
            <a:rect l="l" t="t" r="r" b="b"/>
            <a:pathLst>
              <a:path w="22575" h="25327">
                <a:moveTo>
                  <a:pt x="10186" y="0"/>
                </a:moveTo>
                <a:lnTo>
                  <a:pt x="8259" y="1927"/>
                </a:lnTo>
                <a:lnTo>
                  <a:pt x="17344" y="11012"/>
                </a:lnTo>
                <a:lnTo>
                  <a:pt x="0" y="11012"/>
                </a:lnTo>
                <a:lnTo>
                  <a:pt x="0" y="13764"/>
                </a:lnTo>
                <a:lnTo>
                  <a:pt x="17344" y="13764"/>
                </a:lnTo>
                <a:lnTo>
                  <a:pt x="8259" y="23124"/>
                </a:lnTo>
                <a:lnTo>
                  <a:pt x="10186" y="25327"/>
                </a:lnTo>
                <a:lnTo>
                  <a:pt x="22574" y="12388"/>
                </a:lnTo>
                <a:lnTo>
                  <a:pt x="10186" y="0"/>
                </a:lnTo>
                <a:close/>
              </a:path>
            </a:pathLst>
          </a:custGeom>
          <a:solidFill>
            <a:srgbClr val="e84987"/>
          </a:solidFill>
          <a:ln>
            <a:noFill/>
          </a:ln>
        </p:spPr>
        <p:style>
          <a:lnRef idx="0"/>
          <a:fillRef idx="0"/>
          <a:effectRef idx="0"/>
          <a:fontRef idx="minor"/>
        </p:style>
      </p:sp>
      <p:grpSp>
        <p:nvGrpSpPr>
          <p:cNvPr id="2818" name="Group 3"/>
          <p:cNvGrpSpPr/>
          <p:nvPr/>
        </p:nvGrpSpPr>
        <p:grpSpPr>
          <a:xfrm>
            <a:off x="7839720" y="288360"/>
            <a:ext cx="654480" cy="654480"/>
            <a:chOff x="7839720" y="288360"/>
            <a:chExt cx="654480" cy="654480"/>
          </a:xfrm>
        </p:grpSpPr>
        <p:sp>
          <p:nvSpPr>
            <p:cNvPr id="2819" name="CustomShape 4"/>
            <p:cNvSpPr/>
            <p:nvPr/>
          </p:nvSpPr>
          <p:spPr>
            <a:xfrm>
              <a:off x="7839720" y="288360"/>
              <a:ext cx="654480" cy="654480"/>
            </a:xfrm>
            <a:custGeom>
              <a:avLst/>
              <a:gdLst/>
              <a:ahLst/>
              <a:rect l="l" t="t" r="r" b="b"/>
              <a:pathLst>
                <a:path w="45899" h="45898">
                  <a:moveTo>
                    <a:pt x="22949" y="45898"/>
                  </a:moveTo>
                  <a:cubicBezTo>
                    <a:pt x="10305" y="45898"/>
                    <a:pt x="1" y="35594"/>
                    <a:pt x="1" y="22949"/>
                  </a:cubicBezTo>
                  <a:cubicBezTo>
                    <a:pt x="1" y="10305"/>
                    <a:pt x="10305" y="1"/>
                    <a:pt x="22949" y="1"/>
                  </a:cubicBezTo>
                  <a:cubicBezTo>
                    <a:pt x="35594" y="1"/>
                    <a:pt x="45898" y="10305"/>
                    <a:pt x="45898" y="22949"/>
                  </a:cubicBezTo>
                  <a:cubicBezTo>
                    <a:pt x="45898" y="35594"/>
                    <a:pt x="35594" y="45898"/>
                    <a:pt x="22949" y="45898"/>
                  </a:cubicBezTo>
                  <a:close/>
                  <a:moveTo>
                    <a:pt x="22949" y="396"/>
                  </a:moveTo>
                  <a:cubicBezTo>
                    <a:pt x="10517" y="396"/>
                    <a:pt x="365" y="10487"/>
                    <a:pt x="365" y="22949"/>
                  </a:cubicBezTo>
                  <a:cubicBezTo>
                    <a:pt x="365" y="35381"/>
                    <a:pt x="10487" y="45533"/>
                    <a:pt x="22949" y="45533"/>
                  </a:cubicBezTo>
                  <a:cubicBezTo>
                    <a:pt x="35381" y="45533"/>
                    <a:pt x="45503" y="35411"/>
                    <a:pt x="45503" y="22949"/>
                  </a:cubicBezTo>
                  <a:cubicBezTo>
                    <a:pt x="45503" y="10517"/>
                    <a:pt x="35412" y="396"/>
                    <a:pt x="22949" y="396"/>
                  </a:cubicBezTo>
                  <a:close/>
                </a:path>
              </a:pathLst>
            </a:custGeom>
            <a:solidFill>
              <a:srgbClr val="e84987"/>
            </a:solidFill>
            <a:ln w="9360">
              <a:solidFill>
                <a:srgbClr val="e84987"/>
              </a:solidFill>
              <a:round/>
            </a:ln>
          </p:spPr>
          <p:style>
            <a:lnRef idx="0"/>
            <a:fillRef idx="0"/>
            <a:effectRef idx="0"/>
            <a:fontRef idx="minor"/>
          </p:style>
        </p:sp>
        <p:sp>
          <p:nvSpPr>
            <p:cNvPr id="2820" name="CustomShape 5"/>
            <p:cNvSpPr/>
            <p:nvPr/>
          </p:nvSpPr>
          <p:spPr>
            <a:xfrm>
              <a:off x="7839720" y="288360"/>
              <a:ext cx="654480" cy="654480"/>
            </a:xfrm>
            <a:custGeom>
              <a:avLst/>
              <a:gdLst/>
              <a:ahLst/>
              <a:rect l="l" t="t" r="r" b="b"/>
              <a:pathLst>
                <a:path w="45899" h="45898">
                  <a:moveTo>
                    <a:pt x="22949" y="45898"/>
                  </a:moveTo>
                  <a:cubicBezTo>
                    <a:pt x="10305" y="45898"/>
                    <a:pt x="1" y="35594"/>
                    <a:pt x="1" y="22949"/>
                  </a:cubicBezTo>
                  <a:cubicBezTo>
                    <a:pt x="1" y="10305"/>
                    <a:pt x="10305" y="1"/>
                    <a:pt x="22949" y="1"/>
                  </a:cubicBezTo>
                  <a:cubicBezTo>
                    <a:pt x="35594" y="1"/>
                    <a:pt x="45898" y="10305"/>
                    <a:pt x="45898" y="22949"/>
                  </a:cubicBezTo>
                  <a:cubicBezTo>
                    <a:pt x="45898" y="35594"/>
                    <a:pt x="35594" y="45898"/>
                    <a:pt x="22949" y="45898"/>
                  </a:cubicBezTo>
                  <a:close/>
                  <a:moveTo>
                    <a:pt x="22949" y="396"/>
                  </a:moveTo>
                  <a:cubicBezTo>
                    <a:pt x="10517" y="396"/>
                    <a:pt x="365" y="10487"/>
                    <a:pt x="365" y="22949"/>
                  </a:cubicBezTo>
                  <a:cubicBezTo>
                    <a:pt x="365" y="35381"/>
                    <a:pt x="10487" y="45533"/>
                    <a:pt x="22949" y="45533"/>
                  </a:cubicBezTo>
                  <a:cubicBezTo>
                    <a:pt x="35381" y="45533"/>
                    <a:pt x="45503" y="35411"/>
                    <a:pt x="45503" y="22949"/>
                  </a:cubicBezTo>
                  <a:cubicBezTo>
                    <a:pt x="45503" y="10517"/>
                    <a:pt x="35412" y="396"/>
                    <a:pt x="22949" y="396"/>
                  </a:cubicBezTo>
                  <a:close/>
                </a:path>
              </a:pathLst>
            </a:custGeom>
            <a:solidFill>
              <a:srgbClr val="e84987"/>
            </a:solidFill>
            <a:ln w="9360">
              <a:solidFill>
                <a:srgbClr val="e84987"/>
              </a:solidFill>
              <a:round/>
            </a:ln>
          </p:spPr>
          <p:style>
            <a:lnRef idx="0"/>
            <a:fillRef idx="0"/>
            <a:effectRef idx="0"/>
            <a:fontRef idx="minor"/>
          </p:style>
        </p:sp>
        <p:sp>
          <p:nvSpPr>
            <p:cNvPr id="2821" name="CustomShape 6"/>
            <p:cNvSpPr/>
            <p:nvPr/>
          </p:nvSpPr>
          <p:spPr>
            <a:xfrm>
              <a:off x="7904520" y="288360"/>
              <a:ext cx="526320" cy="654480"/>
            </a:xfrm>
            <a:custGeom>
              <a:avLst/>
              <a:gdLst/>
              <a:ahLst/>
              <a:rect l="l" t="t" r="r" b="b"/>
              <a:pathLst>
                <a:path w="36932" h="45898">
                  <a:moveTo>
                    <a:pt x="18451" y="45898"/>
                  </a:moveTo>
                  <a:cubicBezTo>
                    <a:pt x="8268" y="45898"/>
                    <a:pt x="1" y="35594"/>
                    <a:pt x="1" y="22949"/>
                  </a:cubicBezTo>
                  <a:cubicBezTo>
                    <a:pt x="1" y="10305"/>
                    <a:pt x="8268" y="1"/>
                    <a:pt x="18451" y="1"/>
                  </a:cubicBezTo>
                  <a:cubicBezTo>
                    <a:pt x="28633" y="1"/>
                    <a:pt x="36931" y="10305"/>
                    <a:pt x="36931" y="22949"/>
                  </a:cubicBezTo>
                  <a:cubicBezTo>
                    <a:pt x="36931" y="35594"/>
                    <a:pt x="28633" y="45898"/>
                    <a:pt x="18451" y="45898"/>
                  </a:cubicBezTo>
                  <a:close/>
                  <a:moveTo>
                    <a:pt x="18451" y="396"/>
                  </a:moveTo>
                  <a:cubicBezTo>
                    <a:pt x="8481" y="396"/>
                    <a:pt x="365" y="10487"/>
                    <a:pt x="365" y="22949"/>
                  </a:cubicBezTo>
                  <a:cubicBezTo>
                    <a:pt x="365" y="35381"/>
                    <a:pt x="8451" y="45533"/>
                    <a:pt x="18451" y="45533"/>
                  </a:cubicBezTo>
                  <a:cubicBezTo>
                    <a:pt x="28420" y="45533"/>
                    <a:pt x="36536" y="35411"/>
                    <a:pt x="36536" y="22949"/>
                  </a:cubicBezTo>
                  <a:cubicBezTo>
                    <a:pt x="36506" y="10517"/>
                    <a:pt x="28420" y="396"/>
                    <a:pt x="18451" y="396"/>
                  </a:cubicBezTo>
                  <a:close/>
                </a:path>
              </a:pathLst>
            </a:custGeom>
            <a:solidFill>
              <a:srgbClr val="e84987"/>
            </a:solidFill>
            <a:ln w="9360">
              <a:solidFill>
                <a:srgbClr val="e84987"/>
              </a:solidFill>
              <a:round/>
            </a:ln>
          </p:spPr>
          <p:style>
            <a:lnRef idx="0"/>
            <a:fillRef idx="0"/>
            <a:effectRef idx="0"/>
            <a:fontRef idx="minor"/>
          </p:style>
        </p:sp>
        <p:sp>
          <p:nvSpPr>
            <p:cNvPr id="2822" name="CustomShape 7"/>
            <p:cNvSpPr/>
            <p:nvPr/>
          </p:nvSpPr>
          <p:spPr>
            <a:xfrm>
              <a:off x="7961400" y="288360"/>
              <a:ext cx="412560" cy="654480"/>
            </a:xfrm>
            <a:custGeom>
              <a:avLst/>
              <a:gdLst/>
              <a:ahLst/>
              <a:rect l="l" t="t" r="r" b="b"/>
              <a:pathLst>
                <a:path w="28998" h="45898">
                  <a:moveTo>
                    <a:pt x="14469" y="45898"/>
                  </a:moveTo>
                  <a:cubicBezTo>
                    <a:pt x="6505" y="45898"/>
                    <a:pt x="0" y="35594"/>
                    <a:pt x="0" y="22949"/>
                  </a:cubicBezTo>
                  <a:cubicBezTo>
                    <a:pt x="0" y="10305"/>
                    <a:pt x="6505" y="1"/>
                    <a:pt x="14469" y="1"/>
                  </a:cubicBezTo>
                  <a:cubicBezTo>
                    <a:pt x="22463" y="1"/>
                    <a:pt x="28937" y="10305"/>
                    <a:pt x="28937" y="22949"/>
                  </a:cubicBezTo>
                  <a:cubicBezTo>
                    <a:pt x="28998" y="35594"/>
                    <a:pt x="22493" y="45898"/>
                    <a:pt x="14469" y="45898"/>
                  </a:cubicBezTo>
                  <a:close/>
                  <a:moveTo>
                    <a:pt x="14469" y="396"/>
                  </a:moveTo>
                  <a:cubicBezTo>
                    <a:pt x="6687" y="396"/>
                    <a:pt x="365" y="10487"/>
                    <a:pt x="365" y="22949"/>
                  </a:cubicBezTo>
                  <a:cubicBezTo>
                    <a:pt x="365" y="35381"/>
                    <a:pt x="6687" y="45533"/>
                    <a:pt x="14469" y="45533"/>
                  </a:cubicBezTo>
                  <a:cubicBezTo>
                    <a:pt x="22250" y="45533"/>
                    <a:pt x="28572" y="35411"/>
                    <a:pt x="28572" y="22949"/>
                  </a:cubicBezTo>
                  <a:cubicBezTo>
                    <a:pt x="28603" y="10517"/>
                    <a:pt x="22250" y="396"/>
                    <a:pt x="14469" y="396"/>
                  </a:cubicBezTo>
                  <a:close/>
                </a:path>
              </a:pathLst>
            </a:custGeom>
            <a:solidFill>
              <a:srgbClr val="e84987"/>
            </a:solidFill>
            <a:ln w="9360">
              <a:solidFill>
                <a:srgbClr val="e84987"/>
              </a:solidFill>
              <a:round/>
            </a:ln>
          </p:spPr>
          <p:style>
            <a:lnRef idx="0"/>
            <a:fillRef idx="0"/>
            <a:effectRef idx="0"/>
            <a:fontRef idx="minor"/>
          </p:style>
        </p:sp>
        <p:sp>
          <p:nvSpPr>
            <p:cNvPr id="2823" name="CustomShape 8"/>
            <p:cNvSpPr/>
            <p:nvPr/>
          </p:nvSpPr>
          <p:spPr>
            <a:xfrm>
              <a:off x="8009640" y="288360"/>
              <a:ext cx="317520" cy="654480"/>
            </a:xfrm>
            <a:custGeom>
              <a:avLst/>
              <a:gdLst/>
              <a:ahLst/>
              <a:rect l="l" t="t" r="r" b="b"/>
              <a:pathLst>
                <a:path w="22342" h="45898">
                  <a:moveTo>
                    <a:pt x="11186" y="45898"/>
                  </a:moveTo>
                  <a:cubicBezTo>
                    <a:pt x="5016" y="45898"/>
                    <a:pt x="0" y="35594"/>
                    <a:pt x="0" y="22949"/>
                  </a:cubicBezTo>
                  <a:cubicBezTo>
                    <a:pt x="0" y="10305"/>
                    <a:pt x="5016" y="1"/>
                    <a:pt x="11186" y="1"/>
                  </a:cubicBezTo>
                  <a:cubicBezTo>
                    <a:pt x="17326" y="1"/>
                    <a:pt x="22341" y="10305"/>
                    <a:pt x="22341" y="22949"/>
                  </a:cubicBezTo>
                  <a:cubicBezTo>
                    <a:pt x="22341" y="35594"/>
                    <a:pt x="17326" y="45898"/>
                    <a:pt x="11186" y="45898"/>
                  </a:cubicBezTo>
                  <a:close/>
                  <a:moveTo>
                    <a:pt x="11186" y="396"/>
                  </a:moveTo>
                  <a:cubicBezTo>
                    <a:pt x="5259" y="396"/>
                    <a:pt x="426" y="10487"/>
                    <a:pt x="426" y="22949"/>
                  </a:cubicBezTo>
                  <a:cubicBezTo>
                    <a:pt x="426" y="35381"/>
                    <a:pt x="5259" y="45533"/>
                    <a:pt x="11186" y="45533"/>
                  </a:cubicBezTo>
                  <a:cubicBezTo>
                    <a:pt x="17113" y="45533"/>
                    <a:pt x="21916" y="35411"/>
                    <a:pt x="21916" y="22949"/>
                  </a:cubicBezTo>
                  <a:cubicBezTo>
                    <a:pt x="21916" y="10517"/>
                    <a:pt x="17113" y="396"/>
                    <a:pt x="11186" y="396"/>
                  </a:cubicBezTo>
                  <a:close/>
                </a:path>
              </a:pathLst>
            </a:custGeom>
            <a:solidFill>
              <a:srgbClr val="e84987"/>
            </a:solidFill>
            <a:ln w="9360">
              <a:solidFill>
                <a:srgbClr val="e84987"/>
              </a:solidFill>
              <a:round/>
            </a:ln>
          </p:spPr>
          <p:style>
            <a:lnRef idx="0"/>
            <a:fillRef idx="0"/>
            <a:effectRef idx="0"/>
            <a:fontRef idx="minor"/>
          </p:style>
        </p:sp>
        <p:sp>
          <p:nvSpPr>
            <p:cNvPr id="2824" name="CustomShape 9"/>
            <p:cNvSpPr/>
            <p:nvPr/>
          </p:nvSpPr>
          <p:spPr>
            <a:xfrm>
              <a:off x="8063280" y="288360"/>
              <a:ext cx="213480" cy="654480"/>
            </a:xfrm>
            <a:custGeom>
              <a:avLst/>
              <a:gdLst/>
              <a:ahLst/>
              <a:rect l="l" t="t" r="r" b="b"/>
              <a:pathLst>
                <a:path w="15078" h="45898">
                  <a:moveTo>
                    <a:pt x="7509" y="45898"/>
                  </a:moveTo>
                  <a:cubicBezTo>
                    <a:pt x="3284" y="45898"/>
                    <a:pt x="1" y="35837"/>
                    <a:pt x="1" y="22949"/>
                  </a:cubicBezTo>
                  <a:cubicBezTo>
                    <a:pt x="1" y="10061"/>
                    <a:pt x="3284" y="1"/>
                    <a:pt x="7509" y="1"/>
                  </a:cubicBezTo>
                  <a:cubicBezTo>
                    <a:pt x="11734" y="1"/>
                    <a:pt x="15047" y="10061"/>
                    <a:pt x="15047" y="22949"/>
                  </a:cubicBezTo>
                  <a:cubicBezTo>
                    <a:pt x="15077" y="35837"/>
                    <a:pt x="11734" y="45898"/>
                    <a:pt x="7509" y="45898"/>
                  </a:cubicBezTo>
                  <a:close/>
                  <a:moveTo>
                    <a:pt x="7509" y="396"/>
                  </a:moveTo>
                  <a:cubicBezTo>
                    <a:pt x="3557" y="396"/>
                    <a:pt x="366" y="10487"/>
                    <a:pt x="366" y="22949"/>
                  </a:cubicBezTo>
                  <a:cubicBezTo>
                    <a:pt x="366" y="35381"/>
                    <a:pt x="3557" y="45533"/>
                    <a:pt x="7509" y="45533"/>
                  </a:cubicBezTo>
                  <a:cubicBezTo>
                    <a:pt x="11460" y="45533"/>
                    <a:pt x="14652" y="35411"/>
                    <a:pt x="14652" y="22949"/>
                  </a:cubicBezTo>
                  <a:cubicBezTo>
                    <a:pt x="14652" y="10517"/>
                    <a:pt x="11460" y="396"/>
                    <a:pt x="7509" y="396"/>
                  </a:cubicBezTo>
                  <a:close/>
                </a:path>
              </a:pathLst>
            </a:custGeom>
            <a:solidFill>
              <a:srgbClr val="e84987"/>
            </a:solidFill>
            <a:ln w="9360">
              <a:solidFill>
                <a:srgbClr val="e84987"/>
              </a:solidFill>
              <a:round/>
            </a:ln>
          </p:spPr>
          <p:style>
            <a:lnRef idx="0"/>
            <a:fillRef idx="0"/>
            <a:effectRef idx="0"/>
            <a:fontRef idx="minor"/>
          </p:style>
        </p:sp>
        <p:sp>
          <p:nvSpPr>
            <p:cNvPr id="2825" name="CustomShape 10"/>
            <p:cNvSpPr/>
            <p:nvPr/>
          </p:nvSpPr>
          <p:spPr>
            <a:xfrm>
              <a:off x="8119800" y="288360"/>
              <a:ext cx="102960" cy="654480"/>
            </a:xfrm>
            <a:custGeom>
              <a:avLst/>
              <a:gdLst/>
              <a:ahLst/>
              <a:rect l="l" t="t" r="r" b="b"/>
              <a:pathLst>
                <a:path w="7357" h="45898">
                  <a:moveTo>
                    <a:pt x="3678" y="45898"/>
                  </a:moveTo>
                  <a:cubicBezTo>
                    <a:pt x="1277" y="45898"/>
                    <a:pt x="0" y="34074"/>
                    <a:pt x="0" y="22949"/>
                  </a:cubicBezTo>
                  <a:cubicBezTo>
                    <a:pt x="0" y="11824"/>
                    <a:pt x="1277" y="1"/>
                    <a:pt x="3678" y="1"/>
                  </a:cubicBezTo>
                  <a:cubicBezTo>
                    <a:pt x="6080" y="1"/>
                    <a:pt x="7356" y="11824"/>
                    <a:pt x="7356" y="22949"/>
                  </a:cubicBezTo>
                  <a:cubicBezTo>
                    <a:pt x="7356" y="34074"/>
                    <a:pt x="6019" y="45898"/>
                    <a:pt x="3678" y="45898"/>
                  </a:cubicBezTo>
                  <a:close/>
                  <a:moveTo>
                    <a:pt x="3678" y="396"/>
                  </a:moveTo>
                  <a:cubicBezTo>
                    <a:pt x="2128" y="396"/>
                    <a:pt x="396" y="9666"/>
                    <a:pt x="396" y="22949"/>
                  </a:cubicBezTo>
                  <a:cubicBezTo>
                    <a:pt x="396" y="36262"/>
                    <a:pt x="2158" y="45533"/>
                    <a:pt x="3678" y="45533"/>
                  </a:cubicBezTo>
                  <a:cubicBezTo>
                    <a:pt x="5198" y="45533"/>
                    <a:pt x="6931" y="36262"/>
                    <a:pt x="6931" y="22949"/>
                  </a:cubicBezTo>
                  <a:cubicBezTo>
                    <a:pt x="6931" y="9666"/>
                    <a:pt x="5198" y="396"/>
                    <a:pt x="3678" y="396"/>
                  </a:cubicBezTo>
                  <a:close/>
                </a:path>
              </a:pathLst>
            </a:custGeom>
            <a:solidFill>
              <a:srgbClr val="e84987"/>
            </a:solidFill>
            <a:ln w="9360">
              <a:solidFill>
                <a:srgbClr val="e84987"/>
              </a:solidFill>
              <a:round/>
            </a:ln>
          </p:spPr>
          <p:style>
            <a:lnRef idx="0"/>
            <a:fillRef idx="0"/>
            <a:effectRef idx="0"/>
            <a:fontRef idx="minor"/>
          </p:style>
        </p:sp>
        <p:sp>
          <p:nvSpPr>
            <p:cNvPr id="2826" name="CustomShape 11"/>
            <p:cNvSpPr/>
            <p:nvPr/>
          </p:nvSpPr>
          <p:spPr>
            <a:xfrm>
              <a:off x="8165160" y="291240"/>
              <a:ext cx="3240" cy="649440"/>
            </a:xfrm>
            <a:custGeom>
              <a:avLst/>
              <a:gdLst/>
              <a:ahLst/>
              <a:rect l="l" t="t" r="r" b="b"/>
              <a:pathLst>
                <a:path w="366" h="45534">
                  <a:moveTo>
                    <a:pt x="1" y="1"/>
                  </a:moveTo>
                  <a:lnTo>
                    <a:pt x="366" y="1"/>
                  </a:lnTo>
                  <a:lnTo>
                    <a:pt x="366" y="45533"/>
                  </a:lnTo>
                  <a:lnTo>
                    <a:pt x="1" y="45533"/>
                  </a:lnTo>
                  <a:close/>
                </a:path>
              </a:pathLst>
            </a:custGeom>
            <a:solidFill>
              <a:srgbClr val="e84987"/>
            </a:solidFill>
            <a:ln w="9360">
              <a:solidFill>
                <a:srgbClr val="e84987"/>
              </a:solidFill>
              <a:round/>
            </a:ln>
          </p:spPr>
          <p:style>
            <a:lnRef idx="0"/>
            <a:fillRef idx="0"/>
            <a:effectRef idx="0"/>
            <a:fontRef idx="minor"/>
          </p:style>
        </p:sp>
        <p:sp>
          <p:nvSpPr>
            <p:cNvPr id="2827" name="CustomShape 12"/>
            <p:cNvSpPr/>
            <p:nvPr/>
          </p:nvSpPr>
          <p:spPr>
            <a:xfrm>
              <a:off x="7848360" y="664200"/>
              <a:ext cx="636840" cy="3240"/>
            </a:xfrm>
            <a:custGeom>
              <a:avLst/>
              <a:gdLst/>
              <a:ahLst/>
              <a:rect l="l" t="t" r="r" b="b"/>
              <a:pathLst>
                <a:path w="44652" h="366">
                  <a:moveTo>
                    <a:pt x="0" y="0"/>
                  </a:moveTo>
                  <a:lnTo>
                    <a:pt x="44652" y="0"/>
                  </a:lnTo>
                  <a:lnTo>
                    <a:pt x="44652" y="365"/>
                  </a:lnTo>
                  <a:lnTo>
                    <a:pt x="0" y="365"/>
                  </a:lnTo>
                  <a:close/>
                </a:path>
              </a:pathLst>
            </a:custGeom>
            <a:solidFill>
              <a:srgbClr val="e84987"/>
            </a:solidFill>
            <a:ln w="9360">
              <a:solidFill>
                <a:srgbClr val="e84987"/>
              </a:solidFill>
              <a:round/>
            </a:ln>
          </p:spPr>
          <p:style>
            <a:lnRef idx="0"/>
            <a:fillRef idx="0"/>
            <a:effectRef idx="0"/>
            <a:fontRef idx="minor"/>
          </p:style>
        </p:sp>
        <p:sp>
          <p:nvSpPr>
            <p:cNvPr id="2828" name="CustomShape 13"/>
            <p:cNvSpPr/>
            <p:nvPr/>
          </p:nvSpPr>
          <p:spPr>
            <a:xfrm>
              <a:off x="7857360" y="712440"/>
              <a:ext cx="619920" cy="3600"/>
            </a:xfrm>
            <a:custGeom>
              <a:avLst/>
              <a:gdLst/>
              <a:ahLst/>
              <a:rect l="l" t="t" r="r" b="b"/>
              <a:pathLst>
                <a:path w="43467" h="396">
                  <a:moveTo>
                    <a:pt x="1" y="0"/>
                  </a:moveTo>
                  <a:lnTo>
                    <a:pt x="43467" y="0"/>
                  </a:lnTo>
                  <a:lnTo>
                    <a:pt x="43467" y="395"/>
                  </a:lnTo>
                  <a:lnTo>
                    <a:pt x="1" y="395"/>
                  </a:lnTo>
                  <a:close/>
                </a:path>
              </a:pathLst>
            </a:custGeom>
            <a:solidFill>
              <a:srgbClr val="e84987"/>
            </a:solidFill>
            <a:ln w="9360">
              <a:solidFill>
                <a:srgbClr val="e84987"/>
              </a:solidFill>
              <a:round/>
            </a:ln>
          </p:spPr>
          <p:style>
            <a:lnRef idx="0"/>
            <a:fillRef idx="0"/>
            <a:effectRef idx="0"/>
            <a:fontRef idx="minor"/>
          </p:style>
        </p:sp>
        <p:sp>
          <p:nvSpPr>
            <p:cNvPr id="2829" name="CustomShape 14"/>
            <p:cNvSpPr/>
            <p:nvPr/>
          </p:nvSpPr>
          <p:spPr>
            <a:xfrm>
              <a:off x="7877160" y="760680"/>
              <a:ext cx="578520" cy="3600"/>
            </a:xfrm>
            <a:custGeom>
              <a:avLst/>
              <a:gdLst/>
              <a:ahLst/>
              <a:rect l="l" t="t" r="r" b="b"/>
              <a:pathLst>
                <a:path w="40579" h="396">
                  <a:moveTo>
                    <a:pt x="1" y="0"/>
                  </a:moveTo>
                  <a:lnTo>
                    <a:pt x="40579" y="0"/>
                  </a:lnTo>
                  <a:lnTo>
                    <a:pt x="40579" y="395"/>
                  </a:lnTo>
                  <a:lnTo>
                    <a:pt x="1" y="395"/>
                  </a:lnTo>
                  <a:close/>
                </a:path>
              </a:pathLst>
            </a:custGeom>
            <a:solidFill>
              <a:srgbClr val="e84987"/>
            </a:solidFill>
            <a:ln w="9360">
              <a:solidFill>
                <a:srgbClr val="e84987"/>
              </a:solidFill>
              <a:round/>
            </a:ln>
          </p:spPr>
          <p:style>
            <a:lnRef idx="0"/>
            <a:fillRef idx="0"/>
            <a:effectRef idx="0"/>
            <a:fontRef idx="minor"/>
          </p:style>
        </p:sp>
        <p:sp>
          <p:nvSpPr>
            <p:cNvPr id="2830" name="CustomShape 15"/>
            <p:cNvSpPr/>
            <p:nvPr/>
          </p:nvSpPr>
          <p:spPr>
            <a:xfrm>
              <a:off x="7904880" y="803520"/>
              <a:ext cx="524520" cy="3240"/>
            </a:xfrm>
            <a:custGeom>
              <a:avLst/>
              <a:gdLst/>
              <a:ahLst/>
              <a:rect l="l" t="t" r="r" b="b"/>
              <a:pathLst>
                <a:path w="36811" h="366">
                  <a:moveTo>
                    <a:pt x="1" y="1"/>
                  </a:moveTo>
                  <a:lnTo>
                    <a:pt x="36810" y="1"/>
                  </a:lnTo>
                  <a:lnTo>
                    <a:pt x="36810" y="366"/>
                  </a:lnTo>
                  <a:lnTo>
                    <a:pt x="1" y="366"/>
                  </a:lnTo>
                  <a:close/>
                </a:path>
              </a:pathLst>
            </a:custGeom>
            <a:solidFill>
              <a:srgbClr val="e84987"/>
            </a:solidFill>
            <a:ln w="9360">
              <a:solidFill>
                <a:srgbClr val="e84987"/>
              </a:solidFill>
              <a:round/>
            </a:ln>
          </p:spPr>
          <p:style>
            <a:lnRef idx="0"/>
            <a:fillRef idx="0"/>
            <a:effectRef idx="0"/>
            <a:fontRef idx="minor"/>
          </p:style>
        </p:sp>
        <p:sp>
          <p:nvSpPr>
            <p:cNvPr id="2831" name="CustomShape 16"/>
            <p:cNvSpPr/>
            <p:nvPr/>
          </p:nvSpPr>
          <p:spPr>
            <a:xfrm>
              <a:off x="7937280" y="842400"/>
              <a:ext cx="457920" cy="3240"/>
            </a:xfrm>
            <a:custGeom>
              <a:avLst/>
              <a:gdLst/>
              <a:ahLst/>
              <a:rect l="l" t="t" r="r" b="b"/>
              <a:pathLst>
                <a:path w="32160" h="366">
                  <a:moveTo>
                    <a:pt x="1" y="0"/>
                  </a:moveTo>
                  <a:lnTo>
                    <a:pt x="32159" y="0"/>
                  </a:lnTo>
                  <a:lnTo>
                    <a:pt x="32159" y="365"/>
                  </a:lnTo>
                  <a:lnTo>
                    <a:pt x="1" y="365"/>
                  </a:lnTo>
                  <a:close/>
                </a:path>
              </a:pathLst>
            </a:custGeom>
            <a:solidFill>
              <a:srgbClr val="e84987"/>
            </a:solidFill>
            <a:ln w="9360">
              <a:solidFill>
                <a:srgbClr val="e84987"/>
              </a:solidFill>
              <a:round/>
            </a:ln>
          </p:spPr>
          <p:style>
            <a:lnRef idx="0"/>
            <a:fillRef idx="0"/>
            <a:effectRef idx="0"/>
            <a:fontRef idx="minor"/>
          </p:style>
        </p:sp>
        <p:sp>
          <p:nvSpPr>
            <p:cNvPr id="2832" name="CustomShape 17"/>
            <p:cNvSpPr/>
            <p:nvPr/>
          </p:nvSpPr>
          <p:spPr>
            <a:xfrm>
              <a:off x="7977600" y="877680"/>
              <a:ext cx="377640" cy="3600"/>
            </a:xfrm>
            <a:custGeom>
              <a:avLst/>
              <a:gdLst/>
              <a:ahLst/>
              <a:rect l="l" t="t" r="r" b="b"/>
              <a:pathLst>
                <a:path w="26537" h="396">
                  <a:moveTo>
                    <a:pt x="1" y="1"/>
                  </a:moveTo>
                  <a:lnTo>
                    <a:pt x="26536" y="1"/>
                  </a:lnTo>
                  <a:lnTo>
                    <a:pt x="26536" y="396"/>
                  </a:lnTo>
                  <a:lnTo>
                    <a:pt x="1" y="396"/>
                  </a:lnTo>
                  <a:close/>
                </a:path>
              </a:pathLst>
            </a:custGeom>
            <a:solidFill>
              <a:srgbClr val="e84987"/>
            </a:solidFill>
            <a:ln w="9360">
              <a:solidFill>
                <a:srgbClr val="e84987"/>
              </a:solidFill>
              <a:round/>
            </a:ln>
          </p:spPr>
          <p:style>
            <a:lnRef idx="0"/>
            <a:fillRef idx="0"/>
            <a:effectRef idx="0"/>
            <a:fontRef idx="minor"/>
          </p:style>
        </p:sp>
        <p:sp>
          <p:nvSpPr>
            <p:cNvPr id="2833" name="CustomShape 18"/>
            <p:cNvSpPr/>
            <p:nvPr/>
          </p:nvSpPr>
          <p:spPr>
            <a:xfrm>
              <a:off x="8022240" y="905040"/>
              <a:ext cx="289080" cy="3240"/>
            </a:xfrm>
            <a:custGeom>
              <a:avLst/>
              <a:gdLst/>
              <a:ahLst/>
              <a:rect l="l" t="t" r="r" b="b"/>
              <a:pathLst>
                <a:path w="20366" h="366">
                  <a:moveTo>
                    <a:pt x="1" y="0"/>
                  </a:moveTo>
                  <a:lnTo>
                    <a:pt x="20366" y="0"/>
                  </a:lnTo>
                  <a:lnTo>
                    <a:pt x="20366" y="365"/>
                  </a:lnTo>
                  <a:lnTo>
                    <a:pt x="1" y="365"/>
                  </a:lnTo>
                  <a:close/>
                </a:path>
              </a:pathLst>
            </a:custGeom>
            <a:solidFill>
              <a:srgbClr val="e84987"/>
            </a:solidFill>
            <a:ln w="9360">
              <a:solidFill>
                <a:srgbClr val="e84987"/>
              </a:solidFill>
              <a:round/>
            </a:ln>
          </p:spPr>
          <p:style>
            <a:lnRef idx="0"/>
            <a:fillRef idx="0"/>
            <a:effectRef idx="0"/>
            <a:fontRef idx="minor"/>
          </p:style>
        </p:sp>
        <p:sp>
          <p:nvSpPr>
            <p:cNvPr id="2834" name="CustomShape 19"/>
            <p:cNvSpPr/>
            <p:nvPr/>
          </p:nvSpPr>
          <p:spPr>
            <a:xfrm>
              <a:off x="7842240" y="618120"/>
              <a:ext cx="650520" cy="3240"/>
            </a:xfrm>
            <a:custGeom>
              <a:avLst/>
              <a:gdLst/>
              <a:ahLst/>
              <a:rect l="l" t="t" r="r" b="b"/>
              <a:pathLst>
                <a:path w="45625" h="366">
                  <a:moveTo>
                    <a:pt x="1" y="0"/>
                  </a:moveTo>
                  <a:lnTo>
                    <a:pt x="45625" y="0"/>
                  </a:lnTo>
                  <a:lnTo>
                    <a:pt x="45625" y="365"/>
                  </a:lnTo>
                  <a:lnTo>
                    <a:pt x="1" y="365"/>
                  </a:lnTo>
                  <a:close/>
                </a:path>
              </a:pathLst>
            </a:custGeom>
            <a:solidFill>
              <a:srgbClr val="e84987"/>
            </a:solidFill>
            <a:ln w="9360">
              <a:solidFill>
                <a:srgbClr val="e84987"/>
              </a:solidFill>
              <a:round/>
            </a:ln>
          </p:spPr>
          <p:style>
            <a:lnRef idx="0"/>
            <a:fillRef idx="0"/>
            <a:effectRef idx="0"/>
            <a:fontRef idx="minor"/>
          </p:style>
        </p:sp>
        <p:sp>
          <p:nvSpPr>
            <p:cNvPr id="2835" name="CustomShape 20"/>
            <p:cNvSpPr/>
            <p:nvPr/>
          </p:nvSpPr>
          <p:spPr>
            <a:xfrm>
              <a:off x="7848360" y="568080"/>
              <a:ext cx="636840" cy="3240"/>
            </a:xfrm>
            <a:custGeom>
              <a:avLst/>
              <a:gdLst/>
              <a:ahLst/>
              <a:rect l="l" t="t" r="r" b="b"/>
              <a:pathLst>
                <a:path w="44652" h="366">
                  <a:moveTo>
                    <a:pt x="0" y="1"/>
                  </a:moveTo>
                  <a:lnTo>
                    <a:pt x="44652" y="1"/>
                  </a:lnTo>
                  <a:lnTo>
                    <a:pt x="44652" y="366"/>
                  </a:lnTo>
                  <a:lnTo>
                    <a:pt x="0" y="366"/>
                  </a:lnTo>
                  <a:close/>
                </a:path>
              </a:pathLst>
            </a:custGeom>
            <a:solidFill>
              <a:srgbClr val="e84987"/>
            </a:solidFill>
            <a:ln w="9360">
              <a:solidFill>
                <a:srgbClr val="e84987"/>
              </a:solidFill>
              <a:round/>
            </a:ln>
          </p:spPr>
          <p:style>
            <a:lnRef idx="0"/>
            <a:fillRef idx="0"/>
            <a:effectRef idx="0"/>
            <a:fontRef idx="minor"/>
          </p:style>
        </p:sp>
        <p:sp>
          <p:nvSpPr>
            <p:cNvPr id="2836" name="CustomShape 21"/>
            <p:cNvSpPr/>
            <p:nvPr/>
          </p:nvSpPr>
          <p:spPr>
            <a:xfrm>
              <a:off x="7857360" y="519480"/>
              <a:ext cx="619920" cy="3600"/>
            </a:xfrm>
            <a:custGeom>
              <a:avLst/>
              <a:gdLst/>
              <a:ahLst/>
              <a:rect l="l" t="t" r="r" b="b"/>
              <a:pathLst>
                <a:path w="43467" h="396">
                  <a:moveTo>
                    <a:pt x="1" y="1"/>
                  </a:moveTo>
                  <a:lnTo>
                    <a:pt x="43467" y="1"/>
                  </a:lnTo>
                  <a:lnTo>
                    <a:pt x="43467" y="396"/>
                  </a:lnTo>
                  <a:lnTo>
                    <a:pt x="1" y="396"/>
                  </a:lnTo>
                  <a:close/>
                </a:path>
              </a:pathLst>
            </a:custGeom>
            <a:solidFill>
              <a:srgbClr val="e84987"/>
            </a:solidFill>
            <a:ln w="9360">
              <a:solidFill>
                <a:srgbClr val="e84987"/>
              </a:solidFill>
              <a:round/>
            </a:ln>
          </p:spPr>
          <p:style>
            <a:lnRef idx="0"/>
            <a:fillRef idx="0"/>
            <a:effectRef idx="0"/>
            <a:fontRef idx="minor"/>
          </p:style>
        </p:sp>
        <p:sp>
          <p:nvSpPr>
            <p:cNvPr id="2837" name="CustomShape 22"/>
            <p:cNvSpPr/>
            <p:nvPr/>
          </p:nvSpPr>
          <p:spPr>
            <a:xfrm>
              <a:off x="7877160" y="471240"/>
              <a:ext cx="578520" cy="3600"/>
            </a:xfrm>
            <a:custGeom>
              <a:avLst/>
              <a:gdLst/>
              <a:ahLst/>
              <a:rect l="l" t="t" r="r" b="b"/>
              <a:pathLst>
                <a:path w="40579" h="396">
                  <a:moveTo>
                    <a:pt x="1" y="1"/>
                  </a:moveTo>
                  <a:lnTo>
                    <a:pt x="40579" y="1"/>
                  </a:lnTo>
                  <a:lnTo>
                    <a:pt x="40579" y="396"/>
                  </a:lnTo>
                  <a:lnTo>
                    <a:pt x="1" y="396"/>
                  </a:lnTo>
                  <a:close/>
                </a:path>
              </a:pathLst>
            </a:custGeom>
            <a:solidFill>
              <a:srgbClr val="e84987"/>
            </a:solidFill>
            <a:ln w="9360">
              <a:solidFill>
                <a:srgbClr val="e84987"/>
              </a:solidFill>
              <a:round/>
            </a:ln>
          </p:spPr>
          <p:style>
            <a:lnRef idx="0"/>
            <a:fillRef idx="0"/>
            <a:effectRef idx="0"/>
            <a:fontRef idx="minor"/>
          </p:style>
        </p:sp>
        <p:sp>
          <p:nvSpPr>
            <p:cNvPr id="2838" name="CustomShape 23"/>
            <p:cNvSpPr/>
            <p:nvPr/>
          </p:nvSpPr>
          <p:spPr>
            <a:xfrm>
              <a:off x="7904880" y="428400"/>
              <a:ext cx="524520" cy="3600"/>
            </a:xfrm>
            <a:custGeom>
              <a:avLst/>
              <a:gdLst/>
              <a:ahLst/>
              <a:rect l="l" t="t" r="r" b="b"/>
              <a:pathLst>
                <a:path w="36811" h="397">
                  <a:moveTo>
                    <a:pt x="1" y="1"/>
                  </a:moveTo>
                  <a:lnTo>
                    <a:pt x="36810" y="1"/>
                  </a:lnTo>
                  <a:lnTo>
                    <a:pt x="36810" y="396"/>
                  </a:lnTo>
                  <a:lnTo>
                    <a:pt x="1" y="396"/>
                  </a:lnTo>
                  <a:close/>
                </a:path>
              </a:pathLst>
            </a:custGeom>
            <a:solidFill>
              <a:srgbClr val="e84987"/>
            </a:solidFill>
            <a:ln w="9360">
              <a:solidFill>
                <a:srgbClr val="e84987"/>
              </a:solidFill>
              <a:round/>
            </a:ln>
          </p:spPr>
          <p:style>
            <a:lnRef idx="0"/>
            <a:fillRef idx="0"/>
            <a:effectRef idx="0"/>
            <a:fontRef idx="minor"/>
          </p:style>
        </p:sp>
        <p:sp>
          <p:nvSpPr>
            <p:cNvPr id="2839" name="CustomShape 24"/>
            <p:cNvSpPr/>
            <p:nvPr/>
          </p:nvSpPr>
          <p:spPr>
            <a:xfrm>
              <a:off x="7937280" y="389520"/>
              <a:ext cx="457920" cy="3600"/>
            </a:xfrm>
            <a:custGeom>
              <a:avLst/>
              <a:gdLst/>
              <a:ahLst/>
              <a:rect l="l" t="t" r="r" b="b"/>
              <a:pathLst>
                <a:path w="32160" h="396">
                  <a:moveTo>
                    <a:pt x="1" y="0"/>
                  </a:moveTo>
                  <a:lnTo>
                    <a:pt x="32159" y="0"/>
                  </a:lnTo>
                  <a:lnTo>
                    <a:pt x="32159" y="395"/>
                  </a:lnTo>
                  <a:lnTo>
                    <a:pt x="1" y="395"/>
                  </a:lnTo>
                  <a:close/>
                </a:path>
              </a:pathLst>
            </a:custGeom>
            <a:solidFill>
              <a:srgbClr val="e84987"/>
            </a:solidFill>
            <a:ln w="9360">
              <a:solidFill>
                <a:srgbClr val="e84987"/>
              </a:solidFill>
              <a:round/>
            </a:ln>
          </p:spPr>
          <p:style>
            <a:lnRef idx="0"/>
            <a:fillRef idx="0"/>
            <a:effectRef idx="0"/>
            <a:fontRef idx="minor"/>
          </p:style>
        </p:sp>
        <p:sp>
          <p:nvSpPr>
            <p:cNvPr id="2840" name="CustomShape 25"/>
            <p:cNvSpPr/>
            <p:nvPr/>
          </p:nvSpPr>
          <p:spPr>
            <a:xfrm>
              <a:off x="7977600" y="354240"/>
              <a:ext cx="377640" cy="3600"/>
            </a:xfrm>
            <a:custGeom>
              <a:avLst/>
              <a:gdLst/>
              <a:ahLst/>
              <a:rect l="l" t="t" r="r" b="b"/>
              <a:pathLst>
                <a:path w="26537" h="396">
                  <a:moveTo>
                    <a:pt x="1" y="0"/>
                  </a:moveTo>
                  <a:lnTo>
                    <a:pt x="26536" y="0"/>
                  </a:lnTo>
                  <a:lnTo>
                    <a:pt x="26536" y="395"/>
                  </a:lnTo>
                  <a:lnTo>
                    <a:pt x="1" y="395"/>
                  </a:lnTo>
                  <a:close/>
                </a:path>
              </a:pathLst>
            </a:custGeom>
            <a:solidFill>
              <a:srgbClr val="e84987"/>
            </a:solidFill>
            <a:ln w="9360">
              <a:solidFill>
                <a:srgbClr val="e84987"/>
              </a:solidFill>
              <a:round/>
            </a:ln>
          </p:spPr>
          <p:style>
            <a:lnRef idx="0"/>
            <a:fillRef idx="0"/>
            <a:effectRef idx="0"/>
            <a:fontRef idx="minor"/>
          </p:style>
        </p:sp>
        <p:sp>
          <p:nvSpPr>
            <p:cNvPr id="2841" name="CustomShape 26"/>
            <p:cNvSpPr/>
            <p:nvPr/>
          </p:nvSpPr>
          <p:spPr>
            <a:xfrm>
              <a:off x="8022240" y="327240"/>
              <a:ext cx="289080" cy="3240"/>
            </a:xfrm>
            <a:custGeom>
              <a:avLst/>
              <a:gdLst/>
              <a:ahLst/>
              <a:rect l="l" t="t" r="r" b="b"/>
              <a:pathLst>
                <a:path w="20366" h="366">
                  <a:moveTo>
                    <a:pt x="1" y="1"/>
                  </a:moveTo>
                  <a:lnTo>
                    <a:pt x="20366" y="1"/>
                  </a:lnTo>
                  <a:lnTo>
                    <a:pt x="20366" y="365"/>
                  </a:lnTo>
                  <a:lnTo>
                    <a:pt x="1" y="365"/>
                  </a:lnTo>
                  <a:close/>
                </a:path>
              </a:pathLst>
            </a:custGeom>
            <a:solidFill>
              <a:srgbClr val="e84987"/>
            </a:solidFill>
            <a:ln w="9360">
              <a:solidFill>
                <a:srgbClr val="e84987"/>
              </a:solidFill>
              <a:round/>
            </a:ln>
          </p:spPr>
          <p:style>
            <a:lnRef idx="0"/>
            <a:fillRef idx="0"/>
            <a:effectRef idx="0"/>
            <a:fontRef idx="minor"/>
          </p:style>
        </p:sp>
      </p:grpSp>
      <p:sp>
        <p:nvSpPr>
          <p:cNvPr id="2842" name="CustomShape 27"/>
          <p:cNvSpPr/>
          <p:nvPr/>
        </p:nvSpPr>
        <p:spPr>
          <a:xfrm>
            <a:off x="525960" y="4341960"/>
            <a:ext cx="481320" cy="409320"/>
          </a:xfrm>
          <a:prstGeom prst="roundRect">
            <a:avLst>
              <a:gd name="adj" fmla="val 16667"/>
            </a:avLst>
          </a:prstGeom>
          <a:noFill/>
          <a:ln w="28440">
            <a:solidFill>
              <a:srgbClr val="84bde7"/>
            </a:solidFill>
            <a:round/>
          </a:ln>
        </p:spPr>
        <p:style>
          <a:lnRef idx="0"/>
          <a:fillRef idx="0"/>
          <a:effectRef idx="0"/>
          <a:fontRef idx="minor"/>
        </p:style>
      </p:sp>
      <p:sp>
        <p:nvSpPr>
          <p:cNvPr id="2843" name="CustomShape 28"/>
          <p:cNvSpPr/>
          <p:nvPr/>
        </p:nvSpPr>
        <p:spPr>
          <a:xfrm>
            <a:off x="576360" y="4341960"/>
            <a:ext cx="575280" cy="409320"/>
          </a:xfrm>
          <a:prstGeom prst="rect">
            <a:avLst/>
          </a:prstGeom>
          <a:noFill/>
          <a:ln>
            <a:noFill/>
          </a:ln>
        </p:spPr>
        <p:style>
          <a:lnRef idx="0"/>
          <a:fillRef idx="0"/>
          <a:effectRef idx="0"/>
          <a:fontRef idx="minor"/>
        </p:style>
        <p:txBody>
          <a:bodyPr lIns="90000" rIns="90000" tIns="45000" bIns="45000" anchor="ctr">
            <a:noAutofit/>
          </a:bodyPr>
          <a:p>
            <a:pPr>
              <a:lnSpc>
                <a:spcPct val="100000"/>
              </a:lnSpc>
            </a:pPr>
            <a:r>
              <a:rPr b="0" lang="fr-FR" sz="1800" spc="-1" strike="noStrike">
                <a:solidFill>
                  <a:srgbClr val="ffffff"/>
                </a:solidFill>
                <a:latin typeface="Arial"/>
                <a:ea typeface="DejaVu Sans"/>
              </a:rPr>
              <a:t>14</a:t>
            </a:r>
            <a:endParaRPr b="0" lang="fr-FR" sz="1800" spc="-1" strike="noStrike">
              <a:latin typeface="Arial"/>
            </a:endParaRPr>
          </a:p>
        </p:txBody>
      </p:sp>
      <p:pic>
        <p:nvPicPr>
          <p:cNvPr id="2844" name="" descr=""/>
          <p:cNvPicPr/>
          <p:nvPr/>
        </p:nvPicPr>
        <p:blipFill>
          <a:blip r:embed="rId1"/>
          <a:stretch/>
        </p:blipFill>
        <p:spPr>
          <a:xfrm>
            <a:off x="1297440" y="1351800"/>
            <a:ext cx="6552000" cy="3546720"/>
          </a:xfrm>
          <a:prstGeom prst="rect">
            <a:avLst/>
          </a:prstGeom>
          <a:ln>
            <a:noFill/>
          </a:ln>
        </p:spPr>
      </p:pic>
      <p:grpSp>
        <p:nvGrpSpPr>
          <p:cNvPr id="2845" name="Group 29"/>
          <p:cNvGrpSpPr/>
          <p:nvPr/>
        </p:nvGrpSpPr>
        <p:grpSpPr>
          <a:xfrm>
            <a:off x="1297800" y="1008000"/>
            <a:ext cx="6552000" cy="3890880"/>
            <a:chOff x="1297800" y="1008000"/>
            <a:chExt cx="6552000" cy="3890880"/>
          </a:xfrm>
        </p:grpSpPr>
        <p:sp>
          <p:nvSpPr>
            <p:cNvPr id="2846" name="CustomShape 30"/>
            <p:cNvSpPr/>
            <p:nvPr/>
          </p:nvSpPr>
          <p:spPr>
            <a:xfrm>
              <a:off x="1297800" y="1008000"/>
              <a:ext cx="6552000" cy="3890880"/>
            </a:xfrm>
            <a:prstGeom prst="roundRect">
              <a:avLst>
                <a:gd name="adj" fmla="val 4674"/>
              </a:avLst>
            </a:prstGeom>
            <a:noFill/>
            <a:ln w="28440">
              <a:solidFill>
                <a:srgbClr val="84bde7"/>
              </a:solidFill>
              <a:round/>
            </a:ln>
          </p:spPr>
          <p:style>
            <a:lnRef idx="0"/>
            <a:fillRef idx="0"/>
            <a:effectRef idx="0"/>
            <a:fontRef idx="minor"/>
          </p:style>
        </p:sp>
        <p:grpSp>
          <p:nvGrpSpPr>
            <p:cNvPr id="2847" name="Group 31"/>
            <p:cNvGrpSpPr/>
            <p:nvPr/>
          </p:nvGrpSpPr>
          <p:grpSpPr>
            <a:xfrm>
              <a:off x="1297800" y="1008000"/>
              <a:ext cx="6552000" cy="344160"/>
              <a:chOff x="1297800" y="1008000"/>
              <a:chExt cx="6552000" cy="344160"/>
            </a:xfrm>
          </p:grpSpPr>
          <p:sp>
            <p:nvSpPr>
              <p:cNvPr id="2848" name="CustomShape 32"/>
              <p:cNvSpPr/>
              <p:nvPr/>
            </p:nvSpPr>
            <p:spPr>
              <a:xfrm>
                <a:off x="1297800" y="1008000"/>
                <a:ext cx="6552000" cy="344160"/>
              </a:xfrm>
              <a:prstGeom prst="rect">
                <a:avLst/>
              </a:prstGeom>
              <a:solidFill>
                <a:srgbClr val="ffffff"/>
              </a:solidFill>
              <a:ln w="28440">
                <a:solidFill>
                  <a:srgbClr val="84bde7"/>
                </a:solidFill>
                <a:round/>
              </a:ln>
            </p:spPr>
            <p:style>
              <a:lnRef idx="0"/>
              <a:fillRef idx="0"/>
              <a:effectRef idx="0"/>
              <a:fontRef idx="minor"/>
            </p:style>
          </p:sp>
          <p:sp>
            <p:nvSpPr>
              <p:cNvPr id="2849" name="CustomShape 33"/>
              <p:cNvSpPr/>
              <p:nvPr/>
            </p:nvSpPr>
            <p:spPr>
              <a:xfrm>
                <a:off x="7350840" y="1116720"/>
                <a:ext cx="83880" cy="126720"/>
              </a:xfrm>
              <a:prstGeom prst="ellipse">
                <a:avLst/>
              </a:prstGeom>
              <a:solidFill>
                <a:srgbClr val="e84987"/>
              </a:solidFill>
              <a:ln>
                <a:noFill/>
              </a:ln>
            </p:spPr>
            <p:style>
              <a:lnRef idx="0"/>
              <a:fillRef idx="0"/>
              <a:effectRef idx="0"/>
              <a:fontRef idx="minor"/>
            </p:style>
          </p:sp>
          <p:sp>
            <p:nvSpPr>
              <p:cNvPr id="2850" name="CustomShape 34"/>
              <p:cNvSpPr/>
              <p:nvPr/>
            </p:nvSpPr>
            <p:spPr>
              <a:xfrm>
                <a:off x="7507440" y="1116720"/>
                <a:ext cx="82800" cy="126720"/>
              </a:xfrm>
              <a:prstGeom prst="ellipse">
                <a:avLst/>
              </a:prstGeom>
              <a:solidFill>
                <a:srgbClr val="e84987"/>
              </a:solidFill>
              <a:ln>
                <a:noFill/>
              </a:ln>
            </p:spPr>
            <p:style>
              <a:lnRef idx="0"/>
              <a:fillRef idx="0"/>
              <a:effectRef idx="0"/>
              <a:fontRef idx="minor"/>
            </p:style>
          </p:sp>
          <p:sp>
            <p:nvSpPr>
              <p:cNvPr id="2851" name="CustomShape 35"/>
              <p:cNvSpPr/>
              <p:nvPr/>
            </p:nvSpPr>
            <p:spPr>
              <a:xfrm>
                <a:off x="7662960" y="1116720"/>
                <a:ext cx="83520" cy="126720"/>
              </a:xfrm>
              <a:prstGeom prst="ellipse">
                <a:avLst/>
              </a:prstGeom>
              <a:solidFill>
                <a:srgbClr val="e84987"/>
              </a:solidFill>
              <a:ln>
                <a:noFill/>
              </a:ln>
            </p:spPr>
            <p:style>
              <a:lnRef idx="0"/>
              <a:fillRef idx="0"/>
              <a:effectRef idx="0"/>
              <a:fontRef idx="minor"/>
            </p:style>
          </p:sp>
        </p:grpSp>
      </p:gr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32" name="CustomShape 1"/>
          <p:cNvSpPr/>
          <p:nvPr/>
        </p:nvSpPr>
        <p:spPr>
          <a:xfrm>
            <a:off x="720000" y="444960"/>
            <a:ext cx="7701840" cy="570600"/>
          </a:xfrm>
          <a:prstGeom prst="rect">
            <a:avLst/>
          </a:prstGeom>
          <a:noFill/>
          <a:ln>
            <a:noFill/>
          </a:ln>
        </p:spPr>
        <p:style>
          <a:lnRef idx="0"/>
          <a:fillRef idx="0"/>
          <a:effectRef idx="0"/>
          <a:fontRef idx="minor"/>
        </p:style>
        <p:txBody>
          <a:bodyPr lIns="90000" rIns="90000" tIns="91440" bIns="91440" anchor="b">
            <a:noAutofit/>
          </a:bodyPr>
          <a:p>
            <a:pPr algn="ctr">
              <a:lnSpc>
                <a:spcPct val="100000"/>
              </a:lnSpc>
              <a:tabLst>
                <a:tab algn="l" pos="0"/>
              </a:tabLst>
            </a:pPr>
            <a:r>
              <a:rPr b="1" lang="en" sz="3200" spc="-1" strike="noStrike">
                <a:solidFill>
                  <a:srgbClr val="e84987"/>
                </a:solidFill>
                <a:latin typeface="Orbitron"/>
                <a:ea typeface="Orbitron"/>
              </a:rPr>
              <a:t>Introduction</a:t>
            </a:r>
            <a:endParaRPr b="0" lang="fr-FR" sz="3200" spc="-1" strike="noStrike">
              <a:solidFill>
                <a:srgbClr val="e84987"/>
              </a:solidFill>
              <a:latin typeface="Arial"/>
            </a:endParaRPr>
          </a:p>
        </p:txBody>
      </p:sp>
      <p:grpSp>
        <p:nvGrpSpPr>
          <p:cNvPr id="1733" name="Group 2"/>
          <p:cNvGrpSpPr/>
          <p:nvPr/>
        </p:nvGrpSpPr>
        <p:grpSpPr>
          <a:xfrm>
            <a:off x="7839720" y="288000"/>
            <a:ext cx="654480" cy="654480"/>
            <a:chOff x="7839720" y="288000"/>
            <a:chExt cx="654480" cy="654480"/>
          </a:xfrm>
        </p:grpSpPr>
        <p:sp>
          <p:nvSpPr>
            <p:cNvPr id="1734" name="CustomShape 3"/>
            <p:cNvSpPr/>
            <p:nvPr/>
          </p:nvSpPr>
          <p:spPr>
            <a:xfrm>
              <a:off x="7839720" y="288000"/>
              <a:ext cx="654480" cy="654480"/>
            </a:xfrm>
            <a:custGeom>
              <a:avLst/>
              <a:gdLst/>
              <a:ahLst/>
              <a:rect l="l" t="t" r="r" b="b"/>
              <a:pathLst>
                <a:path w="45899" h="45898">
                  <a:moveTo>
                    <a:pt x="22949" y="45898"/>
                  </a:moveTo>
                  <a:cubicBezTo>
                    <a:pt x="10305" y="45898"/>
                    <a:pt x="1" y="35594"/>
                    <a:pt x="1" y="22949"/>
                  </a:cubicBezTo>
                  <a:cubicBezTo>
                    <a:pt x="1" y="10305"/>
                    <a:pt x="10305" y="1"/>
                    <a:pt x="22949" y="1"/>
                  </a:cubicBezTo>
                  <a:cubicBezTo>
                    <a:pt x="35594" y="1"/>
                    <a:pt x="45898" y="10305"/>
                    <a:pt x="45898" y="22949"/>
                  </a:cubicBezTo>
                  <a:cubicBezTo>
                    <a:pt x="45898" y="35594"/>
                    <a:pt x="35594" y="45898"/>
                    <a:pt x="22949" y="45898"/>
                  </a:cubicBezTo>
                  <a:close/>
                  <a:moveTo>
                    <a:pt x="22949" y="396"/>
                  </a:moveTo>
                  <a:cubicBezTo>
                    <a:pt x="10517" y="396"/>
                    <a:pt x="365" y="10487"/>
                    <a:pt x="365" y="22949"/>
                  </a:cubicBezTo>
                  <a:cubicBezTo>
                    <a:pt x="365" y="35381"/>
                    <a:pt x="10487" y="45533"/>
                    <a:pt x="22949" y="45533"/>
                  </a:cubicBezTo>
                  <a:cubicBezTo>
                    <a:pt x="35381" y="45533"/>
                    <a:pt x="45503" y="35411"/>
                    <a:pt x="45503" y="22949"/>
                  </a:cubicBezTo>
                  <a:cubicBezTo>
                    <a:pt x="45503" y="10517"/>
                    <a:pt x="35412" y="396"/>
                    <a:pt x="22949" y="396"/>
                  </a:cubicBezTo>
                  <a:close/>
                </a:path>
              </a:pathLst>
            </a:custGeom>
            <a:solidFill>
              <a:srgbClr val="e84987"/>
            </a:solidFill>
            <a:ln w="9360">
              <a:solidFill>
                <a:srgbClr val="e84987"/>
              </a:solidFill>
              <a:round/>
            </a:ln>
          </p:spPr>
          <p:style>
            <a:lnRef idx="0"/>
            <a:fillRef idx="0"/>
            <a:effectRef idx="0"/>
            <a:fontRef idx="minor"/>
          </p:style>
        </p:sp>
        <p:sp>
          <p:nvSpPr>
            <p:cNvPr id="1735" name="CustomShape 4"/>
            <p:cNvSpPr/>
            <p:nvPr/>
          </p:nvSpPr>
          <p:spPr>
            <a:xfrm>
              <a:off x="7839720" y="288000"/>
              <a:ext cx="654480" cy="654480"/>
            </a:xfrm>
            <a:custGeom>
              <a:avLst/>
              <a:gdLst/>
              <a:ahLst/>
              <a:rect l="l" t="t" r="r" b="b"/>
              <a:pathLst>
                <a:path w="45899" h="45898">
                  <a:moveTo>
                    <a:pt x="22949" y="45898"/>
                  </a:moveTo>
                  <a:cubicBezTo>
                    <a:pt x="10305" y="45898"/>
                    <a:pt x="1" y="35594"/>
                    <a:pt x="1" y="22949"/>
                  </a:cubicBezTo>
                  <a:cubicBezTo>
                    <a:pt x="1" y="10305"/>
                    <a:pt x="10305" y="1"/>
                    <a:pt x="22949" y="1"/>
                  </a:cubicBezTo>
                  <a:cubicBezTo>
                    <a:pt x="35594" y="1"/>
                    <a:pt x="45898" y="10305"/>
                    <a:pt x="45898" y="22949"/>
                  </a:cubicBezTo>
                  <a:cubicBezTo>
                    <a:pt x="45898" y="35594"/>
                    <a:pt x="35594" y="45898"/>
                    <a:pt x="22949" y="45898"/>
                  </a:cubicBezTo>
                  <a:close/>
                  <a:moveTo>
                    <a:pt x="22949" y="396"/>
                  </a:moveTo>
                  <a:cubicBezTo>
                    <a:pt x="10517" y="396"/>
                    <a:pt x="365" y="10487"/>
                    <a:pt x="365" y="22949"/>
                  </a:cubicBezTo>
                  <a:cubicBezTo>
                    <a:pt x="365" y="35381"/>
                    <a:pt x="10487" y="45533"/>
                    <a:pt x="22949" y="45533"/>
                  </a:cubicBezTo>
                  <a:cubicBezTo>
                    <a:pt x="35381" y="45533"/>
                    <a:pt x="45503" y="35411"/>
                    <a:pt x="45503" y="22949"/>
                  </a:cubicBezTo>
                  <a:cubicBezTo>
                    <a:pt x="45503" y="10517"/>
                    <a:pt x="35412" y="396"/>
                    <a:pt x="22949" y="396"/>
                  </a:cubicBezTo>
                  <a:close/>
                </a:path>
              </a:pathLst>
            </a:custGeom>
            <a:solidFill>
              <a:srgbClr val="e84987"/>
            </a:solidFill>
            <a:ln w="9360">
              <a:solidFill>
                <a:srgbClr val="e84987"/>
              </a:solidFill>
              <a:round/>
            </a:ln>
          </p:spPr>
          <p:style>
            <a:lnRef idx="0"/>
            <a:fillRef idx="0"/>
            <a:effectRef idx="0"/>
            <a:fontRef idx="minor"/>
          </p:style>
        </p:sp>
        <p:sp>
          <p:nvSpPr>
            <p:cNvPr id="1736" name="CustomShape 5"/>
            <p:cNvSpPr/>
            <p:nvPr/>
          </p:nvSpPr>
          <p:spPr>
            <a:xfrm>
              <a:off x="7904520" y="288000"/>
              <a:ext cx="526320" cy="654480"/>
            </a:xfrm>
            <a:custGeom>
              <a:avLst/>
              <a:gdLst/>
              <a:ahLst/>
              <a:rect l="l" t="t" r="r" b="b"/>
              <a:pathLst>
                <a:path w="36932" h="45898">
                  <a:moveTo>
                    <a:pt x="18451" y="45898"/>
                  </a:moveTo>
                  <a:cubicBezTo>
                    <a:pt x="8268" y="45898"/>
                    <a:pt x="1" y="35594"/>
                    <a:pt x="1" y="22949"/>
                  </a:cubicBezTo>
                  <a:cubicBezTo>
                    <a:pt x="1" y="10305"/>
                    <a:pt x="8268" y="1"/>
                    <a:pt x="18451" y="1"/>
                  </a:cubicBezTo>
                  <a:cubicBezTo>
                    <a:pt x="28633" y="1"/>
                    <a:pt x="36931" y="10305"/>
                    <a:pt x="36931" y="22949"/>
                  </a:cubicBezTo>
                  <a:cubicBezTo>
                    <a:pt x="36931" y="35594"/>
                    <a:pt x="28633" y="45898"/>
                    <a:pt x="18451" y="45898"/>
                  </a:cubicBezTo>
                  <a:close/>
                  <a:moveTo>
                    <a:pt x="18451" y="396"/>
                  </a:moveTo>
                  <a:cubicBezTo>
                    <a:pt x="8481" y="396"/>
                    <a:pt x="365" y="10487"/>
                    <a:pt x="365" y="22949"/>
                  </a:cubicBezTo>
                  <a:cubicBezTo>
                    <a:pt x="365" y="35381"/>
                    <a:pt x="8451" y="45533"/>
                    <a:pt x="18451" y="45533"/>
                  </a:cubicBezTo>
                  <a:cubicBezTo>
                    <a:pt x="28420" y="45533"/>
                    <a:pt x="36536" y="35411"/>
                    <a:pt x="36536" y="22949"/>
                  </a:cubicBezTo>
                  <a:cubicBezTo>
                    <a:pt x="36506" y="10517"/>
                    <a:pt x="28420" y="396"/>
                    <a:pt x="18451" y="396"/>
                  </a:cubicBezTo>
                  <a:close/>
                </a:path>
              </a:pathLst>
            </a:custGeom>
            <a:solidFill>
              <a:srgbClr val="e84987"/>
            </a:solidFill>
            <a:ln w="9360">
              <a:solidFill>
                <a:srgbClr val="e84987"/>
              </a:solidFill>
              <a:round/>
            </a:ln>
          </p:spPr>
          <p:style>
            <a:lnRef idx="0"/>
            <a:fillRef idx="0"/>
            <a:effectRef idx="0"/>
            <a:fontRef idx="minor"/>
          </p:style>
        </p:sp>
        <p:sp>
          <p:nvSpPr>
            <p:cNvPr id="1737" name="CustomShape 6"/>
            <p:cNvSpPr/>
            <p:nvPr/>
          </p:nvSpPr>
          <p:spPr>
            <a:xfrm>
              <a:off x="7961400" y="288000"/>
              <a:ext cx="412560" cy="654480"/>
            </a:xfrm>
            <a:custGeom>
              <a:avLst/>
              <a:gdLst/>
              <a:ahLst/>
              <a:rect l="l" t="t" r="r" b="b"/>
              <a:pathLst>
                <a:path w="28998" h="45898">
                  <a:moveTo>
                    <a:pt x="14469" y="45898"/>
                  </a:moveTo>
                  <a:cubicBezTo>
                    <a:pt x="6505" y="45898"/>
                    <a:pt x="0" y="35594"/>
                    <a:pt x="0" y="22949"/>
                  </a:cubicBezTo>
                  <a:cubicBezTo>
                    <a:pt x="0" y="10305"/>
                    <a:pt x="6505" y="1"/>
                    <a:pt x="14469" y="1"/>
                  </a:cubicBezTo>
                  <a:cubicBezTo>
                    <a:pt x="22463" y="1"/>
                    <a:pt x="28937" y="10305"/>
                    <a:pt x="28937" y="22949"/>
                  </a:cubicBezTo>
                  <a:cubicBezTo>
                    <a:pt x="28998" y="35594"/>
                    <a:pt x="22493" y="45898"/>
                    <a:pt x="14469" y="45898"/>
                  </a:cubicBezTo>
                  <a:close/>
                  <a:moveTo>
                    <a:pt x="14469" y="396"/>
                  </a:moveTo>
                  <a:cubicBezTo>
                    <a:pt x="6687" y="396"/>
                    <a:pt x="365" y="10487"/>
                    <a:pt x="365" y="22949"/>
                  </a:cubicBezTo>
                  <a:cubicBezTo>
                    <a:pt x="365" y="35381"/>
                    <a:pt x="6687" y="45533"/>
                    <a:pt x="14469" y="45533"/>
                  </a:cubicBezTo>
                  <a:cubicBezTo>
                    <a:pt x="22250" y="45533"/>
                    <a:pt x="28572" y="35411"/>
                    <a:pt x="28572" y="22949"/>
                  </a:cubicBezTo>
                  <a:cubicBezTo>
                    <a:pt x="28603" y="10517"/>
                    <a:pt x="22250" y="396"/>
                    <a:pt x="14469" y="396"/>
                  </a:cubicBezTo>
                  <a:close/>
                </a:path>
              </a:pathLst>
            </a:custGeom>
            <a:solidFill>
              <a:srgbClr val="e84987"/>
            </a:solidFill>
            <a:ln w="9360">
              <a:solidFill>
                <a:srgbClr val="e84987"/>
              </a:solidFill>
              <a:round/>
            </a:ln>
          </p:spPr>
          <p:style>
            <a:lnRef idx="0"/>
            <a:fillRef idx="0"/>
            <a:effectRef idx="0"/>
            <a:fontRef idx="minor"/>
          </p:style>
        </p:sp>
        <p:sp>
          <p:nvSpPr>
            <p:cNvPr id="1738" name="CustomShape 7"/>
            <p:cNvSpPr/>
            <p:nvPr/>
          </p:nvSpPr>
          <p:spPr>
            <a:xfrm>
              <a:off x="8009640" y="288000"/>
              <a:ext cx="317520" cy="654480"/>
            </a:xfrm>
            <a:custGeom>
              <a:avLst/>
              <a:gdLst/>
              <a:ahLst/>
              <a:rect l="l" t="t" r="r" b="b"/>
              <a:pathLst>
                <a:path w="22342" h="45898">
                  <a:moveTo>
                    <a:pt x="11186" y="45898"/>
                  </a:moveTo>
                  <a:cubicBezTo>
                    <a:pt x="5016" y="45898"/>
                    <a:pt x="0" y="35594"/>
                    <a:pt x="0" y="22949"/>
                  </a:cubicBezTo>
                  <a:cubicBezTo>
                    <a:pt x="0" y="10305"/>
                    <a:pt x="5016" y="1"/>
                    <a:pt x="11186" y="1"/>
                  </a:cubicBezTo>
                  <a:cubicBezTo>
                    <a:pt x="17326" y="1"/>
                    <a:pt x="22341" y="10305"/>
                    <a:pt x="22341" y="22949"/>
                  </a:cubicBezTo>
                  <a:cubicBezTo>
                    <a:pt x="22341" y="35594"/>
                    <a:pt x="17326" y="45898"/>
                    <a:pt x="11186" y="45898"/>
                  </a:cubicBezTo>
                  <a:close/>
                  <a:moveTo>
                    <a:pt x="11186" y="396"/>
                  </a:moveTo>
                  <a:cubicBezTo>
                    <a:pt x="5259" y="396"/>
                    <a:pt x="426" y="10487"/>
                    <a:pt x="426" y="22949"/>
                  </a:cubicBezTo>
                  <a:cubicBezTo>
                    <a:pt x="426" y="35381"/>
                    <a:pt x="5259" y="45533"/>
                    <a:pt x="11186" y="45533"/>
                  </a:cubicBezTo>
                  <a:cubicBezTo>
                    <a:pt x="17113" y="45533"/>
                    <a:pt x="21916" y="35411"/>
                    <a:pt x="21916" y="22949"/>
                  </a:cubicBezTo>
                  <a:cubicBezTo>
                    <a:pt x="21916" y="10517"/>
                    <a:pt x="17113" y="396"/>
                    <a:pt x="11186" y="396"/>
                  </a:cubicBezTo>
                  <a:close/>
                </a:path>
              </a:pathLst>
            </a:custGeom>
            <a:solidFill>
              <a:srgbClr val="e84987"/>
            </a:solidFill>
            <a:ln w="9360">
              <a:solidFill>
                <a:srgbClr val="e84987"/>
              </a:solidFill>
              <a:round/>
            </a:ln>
          </p:spPr>
          <p:style>
            <a:lnRef idx="0"/>
            <a:fillRef idx="0"/>
            <a:effectRef idx="0"/>
            <a:fontRef idx="minor"/>
          </p:style>
        </p:sp>
        <p:sp>
          <p:nvSpPr>
            <p:cNvPr id="1739" name="CustomShape 8"/>
            <p:cNvSpPr/>
            <p:nvPr/>
          </p:nvSpPr>
          <p:spPr>
            <a:xfrm>
              <a:off x="8063280" y="288000"/>
              <a:ext cx="213480" cy="654480"/>
            </a:xfrm>
            <a:custGeom>
              <a:avLst/>
              <a:gdLst/>
              <a:ahLst/>
              <a:rect l="l" t="t" r="r" b="b"/>
              <a:pathLst>
                <a:path w="15078" h="45898">
                  <a:moveTo>
                    <a:pt x="7509" y="45898"/>
                  </a:moveTo>
                  <a:cubicBezTo>
                    <a:pt x="3284" y="45898"/>
                    <a:pt x="1" y="35837"/>
                    <a:pt x="1" y="22949"/>
                  </a:cubicBezTo>
                  <a:cubicBezTo>
                    <a:pt x="1" y="10061"/>
                    <a:pt x="3284" y="1"/>
                    <a:pt x="7509" y="1"/>
                  </a:cubicBezTo>
                  <a:cubicBezTo>
                    <a:pt x="11734" y="1"/>
                    <a:pt x="15047" y="10061"/>
                    <a:pt x="15047" y="22949"/>
                  </a:cubicBezTo>
                  <a:cubicBezTo>
                    <a:pt x="15077" y="35837"/>
                    <a:pt x="11734" y="45898"/>
                    <a:pt x="7509" y="45898"/>
                  </a:cubicBezTo>
                  <a:close/>
                  <a:moveTo>
                    <a:pt x="7509" y="396"/>
                  </a:moveTo>
                  <a:cubicBezTo>
                    <a:pt x="3557" y="396"/>
                    <a:pt x="366" y="10487"/>
                    <a:pt x="366" y="22949"/>
                  </a:cubicBezTo>
                  <a:cubicBezTo>
                    <a:pt x="366" y="35381"/>
                    <a:pt x="3557" y="45533"/>
                    <a:pt x="7509" y="45533"/>
                  </a:cubicBezTo>
                  <a:cubicBezTo>
                    <a:pt x="11460" y="45533"/>
                    <a:pt x="14652" y="35411"/>
                    <a:pt x="14652" y="22949"/>
                  </a:cubicBezTo>
                  <a:cubicBezTo>
                    <a:pt x="14652" y="10517"/>
                    <a:pt x="11460" y="396"/>
                    <a:pt x="7509" y="396"/>
                  </a:cubicBezTo>
                  <a:close/>
                </a:path>
              </a:pathLst>
            </a:custGeom>
            <a:solidFill>
              <a:srgbClr val="e84987"/>
            </a:solidFill>
            <a:ln w="9360">
              <a:solidFill>
                <a:srgbClr val="e84987"/>
              </a:solidFill>
              <a:round/>
            </a:ln>
          </p:spPr>
          <p:style>
            <a:lnRef idx="0"/>
            <a:fillRef idx="0"/>
            <a:effectRef idx="0"/>
            <a:fontRef idx="minor"/>
          </p:style>
        </p:sp>
        <p:sp>
          <p:nvSpPr>
            <p:cNvPr id="1740" name="CustomShape 9"/>
            <p:cNvSpPr/>
            <p:nvPr/>
          </p:nvSpPr>
          <p:spPr>
            <a:xfrm>
              <a:off x="8119800" y="288000"/>
              <a:ext cx="102960" cy="654480"/>
            </a:xfrm>
            <a:custGeom>
              <a:avLst/>
              <a:gdLst/>
              <a:ahLst/>
              <a:rect l="l" t="t" r="r" b="b"/>
              <a:pathLst>
                <a:path w="7357" h="45898">
                  <a:moveTo>
                    <a:pt x="3678" y="45898"/>
                  </a:moveTo>
                  <a:cubicBezTo>
                    <a:pt x="1277" y="45898"/>
                    <a:pt x="0" y="34074"/>
                    <a:pt x="0" y="22949"/>
                  </a:cubicBezTo>
                  <a:cubicBezTo>
                    <a:pt x="0" y="11824"/>
                    <a:pt x="1277" y="1"/>
                    <a:pt x="3678" y="1"/>
                  </a:cubicBezTo>
                  <a:cubicBezTo>
                    <a:pt x="6080" y="1"/>
                    <a:pt x="7356" y="11824"/>
                    <a:pt x="7356" y="22949"/>
                  </a:cubicBezTo>
                  <a:cubicBezTo>
                    <a:pt x="7356" y="34074"/>
                    <a:pt x="6019" y="45898"/>
                    <a:pt x="3678" y="45898"/>
                  </a:cubicBezTo>
                  <a:close/>
                  <a:moveTo>
                    <a:pt x="3678" y="396"/>
                  </a:moveTo>
                  <a:cubicBezTo>
                    <a:pt x="2128" y="396"/>
                    <a:pt x="396" y="9666"/>
                    <a:pt x="396" y="22949"/>
                  </a:cubicBezTo>
                  <a:cubicBezTo>
                    <a:pt x="396" y="36262"/>
                    <a:pt x="2158" y="45533"/>
                    <a:pt x="3678" y="45533"/>
                  </a:cubicBezTo>
                  <a:cubicBezTo>
                    <a:pt x="5198" y="45533"/>
                    <a:pt x="6931" y="36262"/>
                    <a:pt x="6931" y="22949"/>
                  </a:cubicBezTo>
                  <a:cubicBezTo>
                    <a:pt x="6931" y="9666"/>
                    <a:pt x="5198" y="396"/>
                    <a:pt x="3678" y="396"/>
                  </a:cubicBezTo>
                  <a:close/>
                </a:path>
              </a:pathLst>
            </a:custGeom>
            <a:solidFill>
              <a:srgbClr val="e84987"/>
            </a:solidFill>
            <a:ln w="9360">
              <a:solidFill>
                <a:srgbClr val="e84987"/>
              </a:solidFill>
              <a:round/>
            </a:ln>
          </p:spPr>
          <p:style>
            <a:lnRef idx="0"/>
            <a:fillRef idx="0"/>
            <a:effectRef idx="0"/>
            <a:fontRef idx="minor"/>
          </p:style>
        </p:sp>
        <p:sp>
          <p:nvSpPr>
            <p:cNvPr id="1741" name="CustomShape 10"/>
            <p:cNvSpPr/>
            <p:nvPr/>
          </p:nvSpPr>
          <p:spPr>
            <a:xfrm>
              <a:off x="8165160" y="290880"/>
              <a:ext cx="3240" cy="649440"/>
            </a:xfrm>
            <a:custGeom>
              <a:avLst/>
              <a:gdLst/>
              <a:ahLst/>
              <a:rect l="l" t="t" r="r" b="b"/>
              <a:pathLst>
                <a:path w="366" h="45534">
                  <a:moveTo>
                    <a:pt x="1" y="1"/>
                  </a:moveTo>
                  <a:lnTo>
                    <a:pt x="366" y="1"/>
                  </a:lnTo>
                  <a:lnTo>
                    <a:pt x="366" y="45533"/>
                  </a:lnTo>
                  <a:lnTo>
                    <a:pt x="1" y="45533"/>
                  </a:lnTo>
                  <a:close/>
                </a:path>
              </a:pathLst>
            </a:custGeom>
            <a:solidFill>
              <a:srgbClr val="e84987"/>
            </a:solidFill>
            <a:ln w="9360">
              <a:solidFill>
                <a:srgbClr val="e84987"/>
              </a:solidFill>
              <a:round/>
            </a:ln>
          </p:spPr>
          <p:style>
            <a:lnRef idx="0"/>
            <a:fillRef idx="0"/>
            <a:effectRef idx="0"/>
            <a:fontRef idx="minor"/>
          </p:style>
        </p:sp>
        <p:sp>
          <p:nvSpPr>
            <p:cNvPr id="1742" name="CustomShape 11"/>
            <p:cNvSpPr/>
            <p:nvPr/>
          </p:nvSpPr>
          <p:spPr>
            <a:xfrm>
              <a:off x="7848360" y="663840"/>
              <a:ext cx="636840" cy="3240"/>
            </a:xfrm>
            <a:custGeom>
              <a:avLst/>
              <a:gdLst/>
              <a:ahLst/>
              <a:rect l="l" t="t" r="r" b="b"/>
              <a:pathLst>
                <a:path w="44652" h="366">
                  <a:moveTo>
                    <a:pt x="0" y="0"/>
                  </a:moveTo>
                  <a:lnTo>
                    <a:pt x="44652" y="0"/>
                  </a:lnTo>
                  <a:lnTo>
                    <a:pt x="44652" y="365"/>
                  </a:lnTo>
                  <a:lnTo>
                    <a:pt x="0" y="365"/>
                  </a:lnTo>
                  <a:close/>
                </a:path>
              </a:pathLst>
            </a:custGeom>
            <a:solidFill>
              <a:srgbClr val="e84987"/>
            </a:solidFill>
            <a:ln w="9360">
              <a:solidFill>
                <a:srgbClr val="e84987"/>
              </a:solidFill>
              <a:round/>
            </a:ln>
          </p:spPr>
          <p:style>
            <a:lnRef idx="0"/>
            <a:fillRef idx="0"/>
            <a:effectRef idx="0"/>
            <a:fontRef idx="minor"/>
          </p:style>
        </p:sp>
        <p:sp>
          <p:nvSpPr>
            <p:cNvPr id="1743" name="CustomShape 12"/>
            <p:cNvSpPr/>
            <p:nvPr/>
          </p:nvSpPr>
          <p:spPr>
            <a:xfrm>
              <a:off x="7857360" y="712080"/>
              <a:ext cx="619920" cy="3600"/>
            </a:xfrm>
            <a:custGeom>
              <a:avLst/>
              <a:gdLst/>
              <a:ahLst/>
              <a:rect l="l" t="t" r="r" b="b"/>
              <a:pathLst>
                <a:path w="43467" h="396">
                  <a:moveTo>
                    <a:pt x="1" y="0"/>
                  </a:moveTo>
                  <a:lnTo>
                    <a:pt x="43467" y="0"/>
                  </a:lnTo>
                  <a:lnTo>
                    <a:pt x="43467" y="395"/>
                  </a:lnTo>
                  <a:lnTo>
                    <a:pt x="1" y="395"/>
                  </a:lnTo>
                  <a:close/>
                </a:path>
              </a:pathLst>
            </a:custGeom>
            <a:solidFill>
              <a:srgbClr val="e84987"/>
            </a:solidFill>
            <a:ln w="9360">
              <a:solidFill>
                <a:srgbClr val="e84987"/>
              </a:solidFill>
              <a:round/>
            </a:ln>
          </p:spPr>
          <p:style>
            <a:lnRef idx="0"/>
            <a:fillRef idx="0"/>
            <a:effectRef idx="0"/>
            <a:fontRef idx="minor"/>
          </p:style>
        </p:sp>
        <p:sp>
          <p:nvSpPr>
            <p:cNvPr id="1744" name="CustomShape 13"/>
            <p:cNvSpPr/>
            <p:nvPr/>
          </p:nvSpPr>
          <p:spPr>
            <a:xfrm>
              <a:off x="7877160" y="760320"/>
              <a:ext cx="578520" cy="3600"/>
            </a:xfrm>
            <a:custGeom>
              <a:avLst/>
              <a:gdLst/>
              <a:ahLst/>
              <a:rect l="l" t="t" r="r" b="b"/>
              <a:pathLst>
                <a:path w="40579" h="396">
                  <a:moveTo>
                    <a:pt x="1" y="0"/>
                  </a:moveTo>
                  <a:lnTo>
                    <a:pt x="40579" y="0"/>
                  </a:lnTo>
                  <a:lnTo>
                    <a:pt x="40579" y="395"/>
                  </a:lnTo>
                  <a:lnTo>
                    <a:pt x="1" y="395"/>
                  </a:lnTo>
                  <a:close/>
                </a:path>
              </a:pathLst>
            </a:custGeom>
            <a:solidFill>
              <a:srgbClr val="e84987"/>
            </a:solidFill>
            <a:ln w="9360">
              <a:solidFill>
                <a:srgbClr val="e84987"/>
              </a:solidFill>
              <a:round/>
            </a:ln>
          </p:spPr>
          <p:style>
            <a:lnRef idx="0"/>
            <a:fillRef idx="0"/>
            <a:effectRef idx="0"/>
            <a:fontRef idx="minor"/>
          </p:style>
        </p:sp>
        <p:sp>
          <p:nvSpPr>
            <p:cNvPr id="1745" name="CustomShape 14"/>
            <p:cNvSpPr/>
            <p:nvPr/>
          </p:nvSpPr>
          <p:spPr>
            <a:xfrm>
              <a:off x="7904880" y="803160"/>
              <a:ext cx="524520" cy="3240"/>
            </a:xfrm>
            <a:custGeom>
              <a:avLst/>
              <a:gdLst/>
              <a:ahLst/>
              <a:rect l="l" t="t" r="r" b="b"/>
              <a:pathLst>
                <a:path w="36811" h="366">
                  <a:moveTo>
                    <a:pt x="1" y="1"/>
                  </a:moveTo>
                  <a:lnTo>
                    <a:pt x="36810" y="1"/>
                  </a:lnTo>
                  <a:lnTo>
                    <a:pt x="36810" y="366"/>
                  </a:lnTo>
                  <a:lnTo>
                    <a:pt x="1" y="366"/>
                  </a:lnTo>
                  <a:close/>
                </a:path>
              </a:pathLst>
            </a:custGeom>
            <a:solidFill>
              <a:srgbClr val="e84987"/>
            </a:solidFill>
            <a:ln w="9360">
              <a:solidFill>
                <a:srgbClr val="e84987"/>
              </a:solidFill>
              <a:round/>
            </a:ln>
          </p:spPr>
          <p:style>
            <a:lnRef idx="0"/>
            <a:fillRef idx="0"/>
            <a:effectRef idx="0"/>
            <a:fontRef idx="minor"/>
          </p:style>
        </p:sp>
        <p:sp>
          <p:nvSpPr>
            <p:cNvPr id="1746" name="CustomShape 15"/>
            <p:cNvSpPr/>
            <p:nvPr/>
          </p:nvSpPr>
          <p:spPr>
            <a:xfrm>
              <a:off x="7937280" y="842040"/>
              <a:ext cx="457920" cy="3240"/>
            </a:xfrm>
            <a:custGeom>
              <a:avLst/>
              <a:gdLst/>
              <a:ahLst/>
              <a:rect l="l" t="t" r="r" b="b"/>
              <a:pathLst>
                <a:path w="32160" h="366">
                  <a:moveTo>
                    <a:pt x="1" y="0"/>
                  </a:moveTo>
                  <a:lnTo>
                    <a:pt x="32159" y="0"/>
                  </a:lnTo>
                  <a:lnTo>
                    <a:pt x="32159" y="365"/>
                  </a:lnTo>
                  <a:lnTo>
                    <a:pt x="1" y="365"/>
                  </a:lnTo>
                  <a:close/>
                </a:path>
              </a:pathLst>
            </a:custGeom>
            <a:solidFill>
              <a:srgbClr val="e84987"/>
            </a:solidFill>
            <a:ln w="9360">
              <a:solidFill>
                <a:srgbClr val="e84987"/>
              </a:solidFill>
              <a:round/>
            </a:ln>
          </p:spPr>
          <p:style>
            <a:lnRef idx="0"/>
            <a:fillRef idx="0"/>
            <a:effectRef idx="0"/>
            <a:fontRef idx="minor"/>
          </p:style>
        </p:sp>
        <p:sp>
          <p:nvSpPr>
            <p:cNvPr id="1747" name="CustomShape 16"/>
            <p:cNvSpPr/>
            <p:nvPr/>
          </p:nvSpPr>
          <p:spPr>
            <a:xfrm>
              <a:off x="7977600" y="877320"/>
              <a:ext cx="377640" cy="3600"/>
            </a:xfrm>
            <a:custGeom>
              <a:avLst/>
              <a:gdLst/>
              <a:ahLst/>
              <a:rect l="l" t="t" r="r" b="b"/>
              <a:pathLst>
                <a:path w="26537" h="396">
                  <a:moveTo>
                    <a:pt x="1" y="1"/>
                  </a:moveTo>
                  <a:lnTo>
                    <a:pt x="26536" y="1"/>
                  </a:lnTo>
                  <a:lnTo>
                    <a:pt x="26536" y="396"/>
                  </a:lnTo>
                  <a:lnTo>
                    <a:pt x="1" y="396"/>
                  </a:lnTo>
                  <a:close/>
                </a:path>
              </a:pathLst>
            </a:custGeom>
            <a:solidFill>
              <a:srgbClr val="e84987"/>
            </a:solidFill>
            <a:ln w="9360">
              <a:solidFill>
                <a:srgbClr val="e84987"/>
              </a:solidFill>
              <a:round/>
            </a:ln>
          </p:spPr>
          <p:style>
            <a:lnRef idx="0"/>
            <a:fillRef idx="0"/>
            <a:effectRef idx="0"/>
            <a:fontRef idx="minor"/>
          </p:style>
        </p:sp>
        <p:sp>
          <p:nvSpPr>
            <p:cNvPr id="1748" name="CustomShape 17"/>
            <p:cNvSpPr/>
            <p:nvPr/>
          </p:nvSpPr>
          <p:spPr>
            <a:xfrm>
              <a:off x="8022240" y="904680"/>
              <a:ext cx="289080" cy="3240"/>
            </a:xfrm>
            <a:custGeom>
              <a:avLst/>
              <a:gdLst/>
              <a:ahLst/>
              <a:rect l="l" t="t" r="r" b="b"/>
              <a:pathLst>
                <a:path w="20366" h="366">
                  <a:moveTo>
                    <a:pt x="1" y="0"/>
                  </a:moveTo>
                  <a:lnTo>
                    <a:pt x="20366" y="0"/>
                  </a:lnTo>
                  <a:lnTo>
                    <a:pt x="20366" y="365"/>
                  </a:lnTo>
                  <a:lnTo>
                    <a:pt x="1" y="365"/>
                  </a:lnTo>
                  <a:close/>
                </a:path>
              </a:pathLst>
            </a:custGeom>
            <a:solidFill>
              <a:srgbClr val="e84987"/>
            </a:solidFill>
            <a:ln w="9360">
              <a:solidFill>
                <a:srgbClr val="e84987"/>
              </a:solidFill>
              <a:round/>
            </a:ln>
          </p:spPr>
          <p:style>
            <a:lnRef idx="0"/>
            <a:fillRef idx="0"/>
            <a:effectRef idx="0"/>
            <a:fontRef idx="minor"/>
          </p:style>
        </p:sp>
        <p:sp>
          <p:nvSpPr>
            <p:cNvPr id="1749" name="CustomShape 18"/>
            <p:cNvSpPr/>
            <p:nvPr/>
          </p:nvSpPr>
          <p:spPr>
            <a:xfrm>
              <a:off x="7842240" y="617760"/>
              <a:ext cx="650520" cy="3240"/>
            </a:xfrm>
            <a:custGeom>
              <a:avLst/>
              <a:gdLst/>
              <a:ahLst/>
              <a:rect l="l" t="t" r="r" b="b"/>
              <a:pathLst>
                <a:path w="45625" h="366">
                  <a:moveTo>
                    <a:pt x="1" y="0"/>
                  </a:moveTo>
                  <a:lnTo>
                    <a:pt x="45625" y="0"/>
                  </a:lnTo>
                  <a:lnTo>
                    <a:pt x="45625" y="365"/>
                  </a:lnTo>
                  <a:lnTo>
                    <a:pt x="1" y="365"/>
                  </a:lnTo>
                  <a:close/>
                </a:path>
              </a:pathLst>
            </a:custGeom>
            <a:solidFill>
              <a:srgbClr val="e84987"/>
            </a:solidFill>
            <a:ln w="9360">
              <a:solidFill>
                <a:srgbClr val="e84987"/>
              </a:solidFill>
              <a:round/>
            </a:ln>
          </p:spPr>
          <p:style>
            <a:lnRef idx="0"/>
            <a:fillRef idx="0"/>
            <a:effectRef idx="0"/>
            <a:fontRef idx="minor"/>
          </p:style>
        </p:sp>
        <p:sp>
          <p:nvSpPr>
            <p:cNvPr id="1750" name="CustomShape 19"/>
            <p:cNvSpPr/>
            <p:nvPr/>
          </p:nvSpPr>
          <p:spPr>
            <a:xfrm>
              <a:off x="7848360" y="567720"/>
              <a:ext cx="636840" cy="3240"/>
            </a:xfrm>
            <a:custGeom>
              <a:avLst/>
              <a:gdLst/>
              <a:ahLst/>
              <a:rect l="l" t="t" r="r" b="b"/>
              <a:pathLst>
                <a:path w="44652" h="366">
                  <a:moveTo>
                    <a:pt x="0" y="1"/>
                  </a:moveTo>
                  <a:lnTo>
                    <a:pt x="44652" y="1"/>
                  </a:lnTo>
                  <a:lnTo>
                    <a:pt x="44652" y="366"/>
                  </a:lnTo>
                  <a:lnTo>
                    <a:pt x="0" y="366"/>
                  </a:lnTo>
                  <a:close/>
                </a:path>
              </a:pathLst>
            </a:custGeom>
            <a:solidFill>
              <a:srgbClr val="e84987"/>
            </a:solidFill>
            <a:ln w="9360">
              <a:solidFill>
                <a:srgbClr val="e84987"/>
              </a:solidFill>
              <a:round/>
            </a:ln>
          </p:spPr>
          <p:style>
            <a:lnRef idx="0"/>
            <a:fillRef idx="0"/>
            <a:effectRef idx="0"/>
            <a:fontRef idx="minor"/>
          </p:style>
        </p:sp>
        <p:sp>
          <p:nvSpPr>
            <p:cNvPr id="1751" name="CustomShape 20"/>
            <p:cNvSpPr/>
            <p:nvPr/>
          </p:nvSpPr>
          <p:spPr>
            <a:xfrm>
              <a:off x="7857360" y="519120"/>
              <a:ext cx="619920" cy="3600"/>
            </a:xfrm>
            <a:custGeom>
              <a:avLst/>
              <a:gdLst/>
              <a:ahLst/>
              <a:rect l="l" t="t" r="r" b="b"/>
              <a:pathLst>
                <a:path w="43467" h="396">
                  <a:moveTo>
                    <a:pt x="1" y="1"/>
                  </a:moveTo>
                  <a:lnTo>
                    <a:pt x="43467" y="1"/>
                  </a:lnTo>
                  <a:lnTo>
                    <a:pt x="43467" y="396"/>
                  </a:lnTo>
                  <a:lnTo>
                    <a:pt x="1" y="396"/>
                  </a:lnTo>
                  <a:close/>
                </a:path>
              </a:pathLst>
            </a:custGeom>
            <a:solidFill>
              <a:srgbClr val="e84987"/>
            </a:solidFill>
            <a:ln w="9360">
              <a:solidFill>
                <a:srgbClr val="e84987"/>
              </a:solidFill>
              <a:round/>
            </a:ln>
          </p:spPr>
          <p:style>
            <a:lnRef idx="0"/>
            <a:fillRef idx="0"/>
            <a:effectRef idx="0"/>
            <a:fontRef idx="minor"/>
          </p:style>
        </p:sp>
        <p:sp>
          <p:nvSpPr>
            <p:cNvPr id="1752" name="CustomShape 21"/>
            <p:cNvSpPr/>
            <p:nvPr/>
          </p:nvSpPr>
          <p:spPr>
            <a:xfrm>
              <a:off x="7877160" y="470880"/>
              <a:ext cx="578520" cy="3600"/>
            </a:xfrm>
            <a:custGeom>
              <a:avLst/>
              <a:gdLst/>
              <a:ahLst/>
              <a:rect l="l" t="t" r="r" b="b"/>
              <a:pathLst>
                <a:path w="40579" h="396">
                  <a:moveTo>
                    <a:pt x="1" y="1"/>
                  </a:moveTo>
                  <a:lnTo>
                    <a:pt x="40579" y="1"/>
                  </a:lnTo>
                  <a:lnTo>
                    <a:pt x="40579" y="396"/>
                  </a:lnTo>
                  <a:lnTo>
                    <a:pt x="1" y="396"/>
                  </a:lnTo>
                  <a:close/>
                </a:path>
              </a:pathLst>
            </a:custGeom>
            <a:solidFill>
              <a:srgbClr val="e84987"/>
            </a:solidFill>
            <a:ln w="9360">
              <a:solidFill>
                <a:srgbClr val="e84987"/>
              </a:solidFill>
              <a:round/>
            </a:ln>
          </p:spPr>
          <p:style>
            <a:lnRef idx="0"/>
            <a:fillRef idx="0"/>
            <a:effectRef idx="0"/>
            <a:fontRef idx="minor"/>
          </p:style>
        </p:sp>
        <p:sp>
          <p:nvSpPr>
            <p:cNvPr id="1753" name="CustomShape 22"/>
            <p:cNvSpPr/>
            <p:nvPr/>
          </p:nvSpPr>
          <p:spPr>
            <a:xfrm>
              <a:off x="7904880" y="428040"/>
              <a:ext cx="524520" cy="3600"/>
            </a:xfrm>
            <a:custGeom>
              <a:avLst/>
              <a:gdLst/>
              <a:ahLst/>
              <a:rect l="l" t="t" r="r" b="b"/>
              <a:pathLst>
                <a:path w="36811" h="397">
                  <a:moveTo>
                    <a:pt x="1" y="1"/>
                  </a:moveTo>
                  <a:lnTo>
                    <a:pt x="36810" y="1"/>
                  </a:lnTo>
                  <a:lnTo>
                    <a:pt x="36810" y="396"/>
                  </a:lnTo>
                  <a:lnTo>
                    <a:pt x="1" y="396"/>
                  </a:lnTo>
                  <a:close/>
                </a:path>
              </a:pathLst>
            </a:custGeom>
            <a:solidFill>
              <a:srgbClr val="e84987"/>
            </a:solidFill>
            <a:ln w="9360">
              <a:solidFill>
                <a:srgbClr val="e84987"/>
              </a:solidFill>
              <a:round/>
            </a:ln>
          </p:spPr>
          <p:style>
            <a:lnRef idx="0"/>
            <a:fillRef idx="0"/>
            <a:effectRef idx="0"/>
            <a:fontRef idx="minor"/>
          </p:style>
        </p:sp>
        <p:sp>
          <p:nvSpPr>
            <p:cNvPr id="1754" name="CustomShape 23"/>
            <p:cNvSpPr/>
            <p:nvPr/>
          </p:nvSpPr>
          <p:spPr>
            <a:xfrm>
              <a:off x="7937280" y="389160"/>
              <a:ext cx="457920" cy="3600"/>
            </a:xfrm>
            <a:custGeom>
              <a:avLst/>
              <a:gdLst/>
              <a:ahLst/>
              <a:rect l="l" t="t" r="r" b="b"/>
              <a:pathLst>
                <a:path w="32160" h="396">
                  <a:moveTo>
                    <a:pt x="1" y="0"/>
                  </a:moveTo>
                  <a:lnTo>
                    <a:pt x="32159" y="0"/>
                  </a:lnTo>
                  <a:lnTo>
                    <a:pt x="32159" y="395"/>
                  </a:lnTo>
                  <a:lnTo>
                    <a:pt x="1" y="395"/>
                  </a:lnTo>
                  <a:close/>
                </a:path>
              </a:pathLst>
            </a:custGeom>
            <a:solidFill>
              <a:srgbClr val="e84987"/>
            </a:solidFill>
            <a:ln w="9360">
              <a:solidFill>
                <a:srgbClr val="e84987"/>
              </a:solidFill>
              <a:round/>
            </a:ln>
          </p:spPr>
          <p:style>
            <a:lnRef idx="0"/>
            <a:fillRef idx="0"/>
            <a:effectRef idx="0"/>
            <a:fontRef idx="minor"/>
          </p:style>
        </p:sp>
        <p:sp>
          <p:nvSpPr>
            <p:cNvPr id="1755" name="CustomShape 24"/>
            <p:cNvSpPr/>
            <p:nvPr/>
          </p:nvSpPr>
          <p:spPr>
            <a:xfrm>
              <a:off x="7977600" y="353880"/>
              <a:ext cx="377640" cy="3600"/>
            </a:xfrm>
            <a:custGeom>
              <a:avLst/>
              <a:gdLst/>
              <a:ahLst/>
              <a:rect l="l" t="t" r="r" b="b"/>
              <a:pathLst>
                <a:path w="26537" h="396">
                  <a:moveTo>
                    <a:pt x="1" y="0"/>
                  </a:moveTo>
                  <a:lnTo>
                    <a:pt x="26536" y="0"/>
                  </a:lnTo>
                  <a:lnTo>
                    <a:pt x="26536" y="395"/>
                  </a:lnTo>
                  <a:lnTo>
                    <a:pt x="1" y="395"/>
                  </a:lnTo>
                  <a:close/>
                </a:path>
              </a:pathLst>
            </a:custGeom>
            <a:solidFill>
              <a:srgbClr val="e84987"/>
            </a:solidFill>
            <a:ln w="9360">
              <a:solidFill>
                <a:srgbClr val="e84987"/>
              </a:solidFill>
              <a:round/>
            </a:ln>
          </p:spPr>
          <p:style>
            <a:lnRef idx="0"/>
            <a:fillRef idx="0"/>
            <a:effectRef idx="0"/>
            <a:fontRef idx="minor"/>
          </p:style>
        </p:sp>
        <p:sp>
          <p:nvSpPr>
            <p:cNvPr id="1756" name="CustomShape 25"/>
            <p:cNvSpPr/>
            <p:nvPr/>
          </p:nvSpPr>
          <p:spPr>
            <a:xfrm>
              <a:off x="8022240" y="326880"/>
              <a:ext cx="289080" cy="3240"/>
            </a:xfrm>
            <a:custGeom>
              <a:avLst/>
              <a:gdLst/>
              <a:ahLst/>
              <a:rect l="l" t="t" r="r" b="b"/>
              <a:pathLst>
                <a:path w="20366" h="366">
                  <a:moveTo>
                    <a:pt x="1" y="1"/>
                  </a:moveTo>
                  <a:lnTo>
                    <a:pt x="20366" y="1"/>
                  </a:lnTo>
                  <a:lnTo>
                    <a:pt x="20366" y="365"/>
                  </a:lnTo>
                  <a:lnTo>
                    <a:pt x="1" y="365"/>
                  </a:lnTo>
                  <a:close/>
                </a:path>
              </a:pathLst>
            </a:custGeom>
            <a:solidFill>
              <a:srgbClr val="e84987"/>
            </a:solidFill>
            <a:ln w="9360">
              <a:solidFill>
                <a:srgbClr val="e84987"/>
              </a:solidFill>
              <a:round/>
            </a:ln>
          </p:spPr>
          <p:style>
            <a:lnRef idx="0"/>
            <a:fillRef idx="0"/>
            <a:effectRef idx="0"/>
            <a:fontRef idx="minor"/>
          </p:style>
        </p:sp>
      </p:grpSp>
      <p:sp>
        <p:nvSpPr>
          <p:cNvPr id="1757" name="CustomShape 26"/>
          <p:cNvSpPr/>
          <p:nvPr/>
        </p:nvSpPr>
        <p:spPr>
          <a:xfrm>
            <a:off x="8352000" y="4464000"/>
            <a:ext cx="299520" cy="336600"/>
          </a:xfrm>
          <a:custGeom>
            <a:avLst/>
            <a:gdLst/>
            <a:ahLst/>
            <a:rect l="l" t="t" r="r" b="b"/>
            <a:pathLst>
              <a:path w="22575" h="25327">
                <a:moveTo>
                  <a:pt x="10186" y="0"/>
                </a:moveTo>
                <a:lnTo>
                  <a:pt x="8259" y="1927"/>
                </a:lnTo>
                <a:lnTo>
                  <a:pt x="17344" y="11012"/>
                </a:lnTo>
                <a:lnTo>
                  <a:pt x="0" y="11012"/>
                </a:lnTo>
                <a:lnTo>
                  <a:pt x="0" y="13764"/>
                </a:lnTo>
                <a:lnTo>
                  <a:pt x="17344" y="13764"/>
                </a:lnTo>
                <a:lnTo>
                  <a:pt x="8259" y="23124"/>
                </a:lnTo>
                <a:lnTo>
                  <a:pt x="10186" y="25327"/>
                </a:lnTo>
                <a:lnTo>
                  <a:pt x="22574" y="12388"/>
                </a:lnTo>
                <a:lnTo>
                  <a:pt x="10186" y="0"/>
                </a:lnTo>
                <a:close/>
              </a:path>
            </a:pathLst>
          </a:custGeom>
          <a:solidFill>
            <a:srgbClr val="e84987"/>
          </a:solidFill>
          <a:ln>
            <a:noFill/>
          </a:ln>
        </p:spPr>
        <p:style>
          <a:lnRef idx="0"/>
          <a:fillRef idx="0"/>
          <a:effectRef idx="0"/>
          <a:fontRef idx="minor"/>
        </p:style>
      </p:sp>
      <p:pic>
        <p:nvPicPr>
          <p:cNvPr id="1758" name="" descr=""/>
          <p:cNvPicPr/>
          <p:nvPr/>
        </p:nvPicPr>
        <p:blipFill>
          <a:blip r:embed="rId1"/>
          <a:stretch/>
        </p:blipFill>
        <p:spPr>
          <a:xfrm>
            <a:off x="1008000" y="1316520"/>
            <a:ext cx="7126200" cy="2930400"/>
          </a:xfrm>
          <a:prstGeom prst="rect">
            <a:avLst/>
          </a:prstGeom>
          <a:ln>
            <a:noFill/>
          </a:ln>
        </p:spPr>
      </p:pic>
      <p:sp>
        <p:nvSpPr>
          <p:cNvPr id="1759" name="CustomShape 27"/>
          <p:cNvSpPr/>
          <p:nvPr/>
        </p:nvSpPr>
        <p:spPr>
          <a:xfrm>
            <a:off x="525960" y="4341960"/>
            <a:ext cx="481320" cy="409320"/>
          </a:xfrm>
          <a:prstGeom prst="roundRect">
            <a:avLst>
              <a:gd name="adj" fmla="val 16667"/>
            </a:avLst>
          </a:prstGeom>
          <a:noFill/>
          <a:ln w="28440">
            <a:solidFill>
              <a:srgbClr val="84bde7"/>
            </a:solidFill>
            <a:round/>
          </a:ln>
        </p:spPr>
        <p:style>
          <a:lnRef idx="0"/>
          <a:fillRef idx="0"/>
          <a:effectRef idx="0"/>
          <a:fontRef idx="minor"/>
        </p:style>
      </p:sp>
      <p:sp>
        <p:nvSpPr>
          <p:cNvPr id="1760" name="CustomShape 28"/>
          <p:cNvSpPr/>
          <p:nvPr/>
        </p:nvSpPr>
        <p:spPr>
          <a:xfrm>
            <a:off x="576360" y="4341960"/>
            <a:ext cx="430920" cy="40932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r>
              <a:rPr b="0" lang="fr-FR" sz="1800" spc="-1" strike="noStrike">
                <a:solidFill>
                  <a:srgbClr val="ffffff"/>
                </a:solidFill>
                <a:latin typeface="Arial"/>
                <a:ea typeface="DejaVu Sans"/>
              </a:rPr>
              <a:t>4</a:t>
            </a:r>
            <a:endParaRPr b="0" lang="fr-FR" sz="1800" spc="-1" strike="noStrike">
              <a:latin typeface="Arial"/>
            </a:endParaRPr>
          </a:p>
        </p:txBody>
      </p:sp>
      <p:grpSp>
        <p:nvGrpSpPr>
          <p:cNvPr id="1761" name="Group 29"/>
          <p:cNvGrpSpPr/>
          <p:nvPr/>
        </p:nvGrpSpPr>
        <p:grpSpPr>
          <a:xfrm>
            <a:off x="1008000" y="1016640"/>
            <a:ext cx="7126200" cy="3230280"/>
            <a:chOff x="1008000" y="1016640"/>
            <a:chExt cx="7126200" cy="3230280"/>
          </a:xfrm>
        </p:grpSpPr>
        <p:sp>
          <p:nvSpPr>
            <p:cNvPr id="1762" name="CustomShape 30"/>
            <p:cNvSpPr/>
            <p:nvPr/>
          </p:nvSpPr>
          <p:spPr>
            <a:xfrm>
              <a:off x="1008000" y="1016640"/>
              <a:ext cx="7126200" cy="3230280"/>
            </a:xfrm>
            <a:prstGeom prst="roundRect">
              <a:avLst>
                <a:gd name="adj" fmla="val 4674"/>
              </a:avLst>
            </a:prstGeom>
            <a:noFill/>
            <a:ln w="28440">
              <a:solidFill>
                <a:srgbClr val="84bde7"/>
              </a:solidFill>
              <a:round/>
            </a:ln>
          </p:spPr>
          <p:style>
            <a:lnRef idx="0"/>
            <a:fillRef idx="0"/>
            <a:effectRef idx="0"/>
            <a:fontRef idx="minor"/>
          </p:style>
        </p:sp>
        <p:grpSp>
          <p:nvGrpSpPr>
            <p:cNvPr id="1763" name="Group 31"/>
            <p:cNvGrpSpPr/>
            <p:nvPr/>
          </p:nvGrpSpPr>
          <p:grpSpPr>
            <a:xfrm>
              <a:off x="1008000" y="1016640"/>
              <a:ext cx="7126200" cy="285480"/>
              <a:chOff x="1008000" y="1016640"/>
              <a:chExt cx="7126200" cy="285480"/>
            </a:xfrm>
          </p:grpSpPr>
          <p:sp>
            <p:nvSpPr>
              <p:cNvPr id="1764" name="CustomShape 32"/>
              <p:cNvSpPr/>
              <p:nvPr/>
            </p:nvSpPr>
            <p:spPr>
              <a:xfrm>
                <a:off x="1008000" y="1016640"/>
                <a:ext cx="7126200" cy="285480"/>
              </a:xfrm>
              <a:prstGeom prst="rect">
                <a:avLst/>
              </a:prstGeom>
              <a:solidFill>
                <a:srgbClr val="ffffff"/>
              </a:solidFill>
              <a:ln w="28440">
                <a:solidFill>
                  <a:srgbClr val="84bde7"/>
                </a:solidFill>
                <a:round/>
              </a:ln>
            </p:spPr>
            <p:style>
              <a:lnRef idx="0"/>
              <a:fillRef idx="0"/>
              <a:effectRef idx="0"/>
              <a:fontRef idx="minor"/>
            </p:style>
          </p:sp>
          <p:sp>
            <p:nvSpPr>
              <p:cNvPr id="1765" name="CustomShape 33"/>
              <p:cNvSpPr/>
              <p:nvPr/>
            </p:nvSpPr>
            <p:spPr>
              <a:xfrm>
                <a:off x="7592040" y="1106640"/>
                <a:ext cx="90720" cy="105480"/>
              </a:xfrm>
              <a:prstGeom prst="ellipse">
                <a:avLst/>
              </a:prstGeom>
              <a:solidFill>
                <a:srgbClr val="e84987"/>
              </a:solidFill>
              <a:ln>
                <a:noFill/>
              </a:ln>
            </p:spPr>
            <p:style>
              <a:lnRef idx="0"/>
              <a:fillRef idx="0"/>
              <a:effectRef idx="0"/>
              <a:fontRef idx="minor"/>
            </p:style>
          </p:sp>
          <p:sp>
            <p:nvSpPr>
              <p:cNvPr id="1766" name="CustomShape 34"/>
              <p:cNvSpPr/>
              <p:nvPr/>
            </p:nvSpPr>
            <p:spPr>
              <a:xfrm>
                <a:off x="7761960" y="1106640"/>
                <a:ext cx="90720" cy="105480"/>
              </a:xfrm>
              <a:prstGeom prst="ellipse">
                <a:avLst/>
              </a:prstGeom>
              <a:solidFill>
                <a:srgbClr val="e84987"/>
              </a:solidFill>
              <a:ln>
                <a:noFill/>
              </a:ln>
            </p:spPr>
            <p:style>
              <a:lnRef idx="0"/>
              <a:fillRef idx="0"/>
              <a:effectRef idx="0"/>
              <a:fontRef idx="minor"/>
            </p:style>
          </p:sp>
          <p:sp>
            <p:nvSpPr>
              <p:cNvPr id="1767" name="CustomShape 35"/>
              <p:cNvSpPr/>
              <p:nvPr/>
            </p:nvSpPr>
            <p:spPr>
              <a:xfrm>
                <a:off x="7931520" y="1106640"/>
                <a:ext cx="90720" cy="105480"/>
              </a:xfrm>
              <a:prstGeom prst="ellipse">
                <a:avLst/>
              </a:prstGeom>
              <a:solidFill>
                <a:srgbClr val="e84987"/>
              </a:solidFill>
              <a:ln>
                <a:noFill/>
              </a:ln>
            </p:spPr>
            <p:style>
              <a:lnRef idx="0"/>
              <a:fillRef idx="0"/>
              <a:effectRef idx="0"/>
              <a:fontRef idx="minor"/>
            </p:style>
          </p:sp>
        </p:grpSp>
      </p:grpSp>
    </p:spTree>
  </p:cSld>
  <mc:AlternateContent>
    <mc:Choice Requires="p14">
      <p:transition spd="slow" p14:dur="2000"/>
    </mc:Choice>
    <mc:Fallback>
      <p:transition spd="slow"/>
    </mc:Fallback>
  </mc:AlternateContent>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52" name="CustomShape 1"/>
          <p:cNvSpPr/>
          <p:nvPr/>
        </p:nvSpPr>
        <p:spPr>
          <a:xfrm>
            <a:off x="720000" y="216000"/>
            <a:ext cx="7701840" cy="799560"/>
          </a:xfrm>
          <a:prstGeom prst="rect">
            <a:avLst/>
          </a:prstGeom>
          <a:noFill/>
          <a:ln>
            <a:noFill/>
          </a:ln>
        </p:spPr>
        <p:style>
          <a:lnRef idx="0"/>
          <a:fillRef idx="0"/>
          <a:effectRef idx="0"/>
          <a:fontRef idx="minor"/>
        </p:style>
        <p:txBody>
          <a:bodyPr lIns="90000" rIns="90000" tIns="91440" bIns="91440" anchor="ctr">
            <a:noAutofit/>
          </a:bodyPr>
          <a:p>
            <a:pPr algn="ctr">
              <a:lnSpc>
                <a:spcPct val="100000"/>
              </a:lnSpc>
              <a:spcBef>
                <a:spcPts val="567"/>
              </a:spcBef>
              <a:spcAft>
                <a:spcPts val="567"/>
              </a:spcAft>
              <a:tabLst>
                <a:tab algn="l" pos="0"/>
              </a:tabLst>
            </a:pPr>
            <a:r>
              <a:rPr b="1" lang="en" sz="2500" spc="-1" strike="noStrike">
                <a:solidFill>
                  <a:srgbClr val="e84987"/>
                </a:solidFill>
                <a:latin typeface="Assistant Medium"/>
                <a:ea typeface="Noto Sans CJK SC"/>
              </a:rPr>
              <a:t>Bibliothèque JavaScript: </a:t>
            </a:r>
            <a:r>
              <a:rPr b="1" lang="en" sz="1800" spc="-1" strike="noStrike">
                <a:solidFill>
                  <a:srgbClr val="e84987"/>
                </a:solidFill>
                <a:latin typeface="Assistant Medium"/>
                <a:ea typeface="Noto Sans CJK SC"/>
              </a:rPr>
              <a:t>Example de l'intégration</a:t>
            </a:r>
            <a:endParaRPr b="0" lang="fr-FR" sz="1800" spc="-1" strike="noStrike">
              <a:solidFill>
                <a:srgbClr val="e84987"/>
              </a:solidFill>
              <a:latin typeface="Arial"/>
            </a:endParaRPr>
          </a:p>
        </p:txBody>
      </p:sp>
      <p:sp>
        <p:nvSpPr>
          <p:cNvPr id="2853" name="CustomShape 2"/>
          <p:cNvSpPr/>
          <p:nvPr/>
        </p:nvSpPr>
        <p:spPr>
          <a:xfrm>
            <a:off x="8119440" y="4359960"/>
            <a:ext cx="299520" cy="336600"/>
          </a:xfrm>
          <a:custGeom>
            <a:avLst/>
            <a:gdLst/>
            <a:ahLst/>
            <a:rect l="l" t="t" r="r" b="b"/>
            <a:pathLst>
              <a:path w="22575" h="25327">
                <a:moveTo>
                  <a:pt x="10186" y="0"/>
                </a:moveTo>
                <a:lnTo>
                  <a:pt x="8259" y="1927"/>
                </a:lnTo>
                <a:lnTo>
                  <a:pt x="17344" y="11012"/>
                </a:lnTo>
                <a:lnTo>
                  <a:pt x="0" y="11012"/>
                </a:lnTo>
                <a:lnTo>
                  <a:pt x="0" y="13764"/>
                </a:lnTo>
                <a:lnTo>
                  <a:pt x="17344" y="13764"/>
                </a:lnTo>
                <a:lnTo>
                  <a:pt x="8259" y="23124"/>
                </a:lnTo>
                <a:lnTo>
                  <a:pt x="10186" y="25327"/>
                </a:lnTo>
                <a:lnTo>
                  <a:pt x="22574" y="12388"/>
                </a:lnTo>
                <a:lnTo>
                  <a:pt x="10186" y="0"/>
                </a:lnTo>
                <a:close/>
              </a:path>
            </a:pathLst>
          </a:custGeom>
          <a:solidFill>
            <a:srgbClr val="e84987"/>
          </a:solidFill>
          <a:ln>
            <a:noFill/>
          </a:ln>
        </p:spPr>
        <p:style>
          <a:lnRef idx="0"/>
          <a:fillRef idx="0"/>
          <a:effectRef idx="0"/>
          <a:fontRef idx="minor"/>
        </p:style>
      </p:sp>
      <p:grpSp>
        <p:nvGrpSpPr>
          <p:cNvPr id="2854" name="Group 3"/>
          <p:cNvGrpSpPr/>
          <p:nvPr/>
        </p:nvGrpSpPr>
        <p:grpSpPr>
          <a:xfrm>
            <a:off x="7839720" y="288360"/>
            <a:ext cx="654480" cy="654480"/>
            <a:chOff x="7839720" y="288360"/>
            <a:chExt cx="654480" cy="654480"/>
          </a:xfrm>
        </p:grpSpPr>
        <p:sp>
          <p:nvSpPr>
            <p:cNvPr id="2855" name="CustomShape 4"/>
            <p:cNvSpPr/>
            <p:nvPr/>
          </p:nvSpPr>
          <p:spPr>
            <a:xfrm>
              <a:off x="7839720" y="288360"/>
              <a:ext cx="654480" cy="654480"/>
            </a:xfrm>
            <a:custGeom>
              <a:avLst/>
              <a:gdLst/>
              <a:ahLst/>
              <a:rect l="l" t="t" r="r" b="b"/>
              <a:pathLst>
                <a:path w="45899" h="45898">
                  <a:moveTo>
                    <a:pt x="22949" y="45898"/>
                  </a:moveTo>
                  <a:cubicBezTo>
                    <a:pt x="10305" y="45898"/>
                    <a:pt x="1" y="35594"/>
                    <a:pt x="1" y="22949"/>
                  </a:cubicBezTo>
                  <a:cubicBezTo>
                    <a:pt x="1" y="10305"/>
                    <a:pt x="10305" y="1"/>
                    <a:pt x="22949" y="1"/>
                  </a:cubicBezTo>
                  <a:cubicBezTo>
                    <a:pt x="35594" y="1"/>
                    <a:pt x="45898" y="10305"/>
                    <a:pt x="45898" y="22949"/>
                  </a:cubicBezTo>
                  <a:cubicBezTo>
                    <a:pt x="45898" y="35594"/>
                    <a:pt x="35594" y="45898"/>
                    <a:pt x="22949" y="45898"/>
                  </a:cubicBezTo>
                  <a:close/>
                  <a:moveTo>
                    <a:pt x="22949" y="396"/>
                  </a:moveTo>
                  <a:cubicBezTo>
                    <a:pt x="10517" y="396"/>
                    <a:pt x="365" y="10487"/>
                    <a:pt x="365" y="22949"/>
                  </a:cubicBezTo>
                  <a:cubicBezTo>
                    <a:pt x="365" y="35381"/>
                    <a:pt x="10487" y="45533"/>
                    <a:pt x="22949" y="45533"/>
                  </a:cubicBezTo>
                  <a:cubicBezTo>
                    <a:pt x="35381" y="45533"/>
                    <a:pt x="45503" y="35411"/>
                    <a:pt x="45503" y="22949"/>
                  </a:cubicBezTo>
                  <a:cubicBezTo>
                    <a:pt x="45503" y="10517"/>
                    <a:pt x="35412" y="396"/>
                    <a:pt x="22949" y="396"/>
                  </a:cubicBezTo>
                  <a:close/>
                </a:path>
              </a:pathLst>
            </a:custGeom>
            <a:solidFill>
              <a:srgbClr val="e84987"/>
            </a:solidFill>
            <a:ln w="9360">
              <a:solidFill>
                <a:srgbClr val="e84987"/>
              </a:solidFill>
              <a:round/>
            </a:ln>
          </p:spPr>
          <p:style>
            <a:lnRef idx="0"/>
            <a:fillRef idx="0"/>
            <a:effectRef idx="0"/>
            <a:fontRef idx="minor"/>
          </p:style>
        </p:sp>
        <p:sp>
          <p:nvSpPr>
            <p:cNvPr id="2856" name="CustomShape 5"/>
            <p:cNvSpPr/>
            <p:nvPr/>
          </p:nvSpPr>
          <p:spPr>
            <a:xfrm>
              <a:off x="7839720" y="288360"/>
              <a:ext cx="654480" cy="654480"/>
            </a:xfrm>
            <a:custGeom>
              <a:avLst/>
              <a:gdLst/>
              <a:ahLst/>
              <a:rect l="l" t="t" r="r" b="b"/>
              <a:pathLst>
                <a:path w="45899" h="45898">
                  <a:moveTo>
                    <a:pt x="22949" y="45898"/>
                  </a:moveTo>
                  <a:cubicBezTo>
                    <a:pt x="10305" y="45898"/>
                    <a:pt x="1" y="35594"/>
                    <a:pt x="1" y="22949"/>
                  </a:cubicBezTo>
                  <a:cubicBezTo>
                    <a:pt x="1" y="10305"/>
                    <a:pt x="10305" y="1"/>
                    <a:pt x="22949" y="1"/>
                  </a:cubicBezTo>
                  <a:cubicBezTo>
                    <a:pt x="35594" y="1"/>
                    <a:pt x="45898" y="10305"/>
                    <a:pt x="45898" y="22949"/>
                  </a:cubicBezTo>
                  <a:cubicBezTo>
                    <a:pt x="45898" y="35594"/>
                    <a:pt x="35594" y="45898"/>
                    <a:pt x="22949" y="45898"/>
                  </a:cubicBezTo>
                  <a:close/>
                  <a:moveTo>
                    <a:pt x="22949" y="396"/>
                  </a:moveTo>
                  <a:cubicBezTo>
                    <a:pt x="10517" y="396"/>
                    <a:pt x="365" y="10487"/>
                    <a:pt x="365" y="22949"/>
                  </a:cubicBezTo>
                  <a:cubicBezTo>
                    <a:pt x="365" y="35381"/>
                    <a:pt x="10487" y="45533"/>
                    <a:pt x="22949" y="45533"/>
                  </a:cubicBezTo>
                  <a:cubicBezTo>
                    <a:pt x="35381" y="45533"/>
                    <a:pt x="45503" y="35411"/>
                    <a:pt x="45503" y="22949"/>
                  </a:cubicBezTo>
                  <a:cubicBezTo>
                    <a:pt x="45503" y="10517"/>
                    <a:pt x="35412" y="396"/>
                    <a:pt x="22949" y="396"/>
                  </a:cubicBezTo>
                  <a:close/>
                </a:path>
              </a:pathLst>
            </a:custGeom>
            <a:solidFill>
              <a:srgbClr val="e84987"/>
            </a:solidFill>
            <a:ln w="9360">
              <a:solidFill>
                <a:srgbClr val="e84987"/>
              </a:solidFill>
              <a:round/>
            </a:ln>
          </p:spPr>
          <p:style>
            <a:lnRef idx="0"/>
            <a:fillRef idx="0"/>
            <a:effectRef idx="0"/>
            <a:fontRef idx="minor"/>
          </p:style>
        </p:sp>
        <p:sp>
          <p:nvSpPr>
            <p:cNvPr id="2857" name="CustomShape 6"/>
            <p:cNvSpPr/>
            <p:nvPr/>
          </p:nvSpPr>
          <p:spPr>
            <a:xfrm>
              <a:off x="7904520" y="288360"/>
              <a:ext cx="526320" cy="654480"/>
            </a:xfrm>
            <a:custGeom>
              <a:avLst/>
              <a:gdLst/>
              <a:ahLst/>
              <a:rect l="l" t="t" r="r" b="b"/>
              <a:pathLst>
                <a:path w="36932" h="45898">
                  <a:moveTo>
                    <a:pt x="18451" y="45898"/>
                  </a:moveTo>
                  <a:cubicBezTo>
                    <a:pt x="8268" y="45898"/>
                    <a:pt x="1" y="35594"/>
                    <a:pt x="1" y="22949"/>
                  </a:cubicBezTo>
                  <a:cubicBezTo>
                    <a:pt x="1" y="10305"/>
                    <a:pt x="8268" y="1"/>
                    <a:pt x="18451" y="1"/>
                  </a:cubicBezTo>
                  <a:cubicBezTo>
                    <a:pt x="28633" y="1"/>
                    <a:pt x="36931" y="10305"/>
                    <a:pt x="36931" y="22949"/>
                  </a:cubicBezTo>
                  <a:cubicBezTo>
                    <a:pt x="36931" y="35594"/>
                    <a:pt x="28633" y="45898"/>
                    <a:pt x="18451" y="45898"/>
                  </a:cubicBezTo>
                  <a:close/>
                  <a:moveTo>
                    <a:pt x="18451" y="396"/>
                  </a:moveTo>
                  <a:cubicBezTo>
                    <a:pt x="8481" y="396"/>
                    <a:pt x="365" y="10487"/>
                    <a:pt x="365" y="22949"/>
                  </a:cubicBezTo>
                  <a:cubicBezTo>
                    <a:pt x="365" y="35381"/>
                    <a:pt x="8451" y="45533"/>
                    <a:pt x="18451" y="45533"/>
                  </a:cubicBezTo>
                  <a:cubicBezTo>
                    <a:pt x="28420" y="45533"/>
                    <a:pt x="36536" y="35411"/>
                    <a:pt x="36536" y="22949"/>
                  </a:cubicBezTo>
                  <a:cubicBezTo>
                    <a:pt x="36506" y="10517"/>
                    <a:pt x="28420" y="396"/>
                    <a:pt x="18451" y="396"/>
                  </a:cubicBezTo>
                  <a:close/>
                </a:path>
              </a:pathLst>
            </a:custGeom>
            <a:solidFill>
              <a:srgbClr val="e84987"/>
            </a:solidFill>
            <a:ln w="9360">
              <a:solidFill>
                <a:srgbClr val="e84987"/>
              </a:solidFill>
              <a:round/>
            </a:ln>
          </p:spPr>
          <p:style>
            <a:lnRef idx="0"/>
            <a:fillRef idx="0"/>
            <a:effectRef idx="0"/>
            <a:fontRef idx="minor"/>
          </p:style>
        </p:sp>
        <p:sp>
          <p:nvSpPr>
            <p:cNvPr id="2858" name="CustomShape 7"/>
            <p:cNvSpPr/>
            <p:nvPr/>
          </p:nvSpPr>
          <p:spPr>
            <a:xfrm>
              <a:off x="7961400" y="288360"/>
              <a:ext cx="412560" cy="654480"/>
            </a:xfrm>
            <a:custGeom>
              <a:avLst/>
              <a:gdLst/>
              <a:ahLst/>
              <a:rect l="l" t="t" r="r" b="b"/>
              <a:pathLst>
                <a:path w="28998" h="45898">
                  <a:moveTo>
                    <a:pt x="14469" y="45898"/>
                  </a:moveTo>
                  <a:cubicBezTo>
                    <a:pt x="6505" y="45898"/>
                    <a:pt x="0" y="35594"/>
                    <a:pt x="0" y="22949"/>
                  </a:cubicBezTo>
                  <a:cubicBezTo>
                    <a:pt x="0" y="10305"/>
                    <a:pt x="6505" y="1"/>
                    <a:pt x="14469" y="1"/>
                  </a:cubicBezTo>
                  <a:cubicBezTo>
                    <a:pt x="22463" y="1"/>
                    <a:pt x="28937" y="10305"/>
                    <a:pt x="28937" y="22949"/>
                  </a:cubicBezTo>
                  <a:cubicBezTo>
                    <a:pt x="28998" y="35594"/>
                    <a:pt x="22493" y="45898"/>
                    <a:pt x="14469" y="45898"/>
                  </a:cubicBezTo>
                  <a:close/>
                  <a:moveTo>
                    <a:pt x="14469" y="396"/>
                  </a:moveTo>
                  <a:cubicBezTo>
                    <a:pt x="6687" y="396"/>
                    <a:pt x="365" y="10487"/>
                    <a:pt x="365" y="22949"/>
                  </a:cubicBezTo>
                  <a:cubicBezTo>
                    <a:pt x="365" y="35381"/>
                    <a:pt x="6687" y="45533"/>
                    <a:pt x="14469" y="45533"/>
                  </a:cubicBezTo>
                  <a:cubicBezTo>
                    <a:pt x="22250" y="45533"/>
                    <a:pt x="28572" y="35411"/>
                    <a:pt x="28572" y="22949"/>
                  </a:cubicBezTo>
                  <a:cubicBezTo>
                    <a:pt x="28603" y="10517"/>
                    <a:pt x="22250" y="396"/>
                    <a:pt x="14469" y="396"/>
                  </a:cubicBezTo>
                  <a:close/>
                </a:path>
              </a:pathLst>
            </a:custGeom>
            <a:solidFill>
              <a:srgbClr val="e84987"/>
            </a:solidFill>
            <a:ln w="9360">
              <a:solidFill>
                <a:srgbClr val="e84987"/>
              </a:solidFill>
              <a:round/>
            </a:ln>
          </p:spPr>
          <p:style>
            <a:lnRef idx="0"/>
            <a:fillRef idx="0"/>
            <a:effectRef idx="0"/>
            <a:fontRef idx="minor"/>
          </p:style>
        </p:sp>
        <p:sp>
          <p:nvSpPr>
            <p:cNvPr id="2859" name="CustomShape 8"/>
            <p:cNvSpPr/>
            <p:nvPr/>
          </p:nvSpPr>
          <p:spPr>
            <a:xfrm>
              <a:off x="8009640" y="288360"/>
              <a:ext cx="317520" cy="654480"/>
            </a:xfrm>
            <a:custGeom>
              <a:avLst/>
              <a:gdLst/>
              <a:ahLst/>
              <a:rect l="l" t="t" r="r" b="b"/>
              <a:pathLst>
                <a:path w="22342" h="45898">
                  <a:moveTo>
                    <a:pt x="11186" y="45898"/>
                  </a:moveTo>
                  <a:cubicBezTo>
                    <a:pt x="5016" y="45898"/>
                    <a:pt x="0" y="35594"/>
                    <a:pt x="0" y="22949"/>
                  </a:cubicBezTo>
                  <a:cubicBezTo>
                    <a:pt x="0" y="10305"/>
                    <a:pt x="5016" y="1"/>
                    <a:pt x="11186" y="1"/>
                  </a:cubicBezTo>
                  <a:cubicBezTo>
                    <a:pt x="17326" y="1"/>
                    <a:pt x="22341" y="10305"/>
                    <a:pt x="22341" y="22949"/>
                  </a:cubicBezTo>
                  <a:cubicBezTo>
                    <a:pt x="22341" y="35594"/>
                    <a:pt x="17326" y="45898"/>
                    <a:pt x="11186" y="45898"/>
                  </a:cubicBezTo>
                  <a:close/>
                  <a:moveTo>
                    <a:pt x="11186" y="396"/>
                  </a:moveTo>
                  <a:cubicBezTo>
                    <a:pt x="5259" y="396"/>
                    <a:pt x="426" y="10487"/>
                    <a:pt x="426" y="22949"/>
                  </a:cubicBezTo>
                  <a:cubicBezTo>
                    <a:pt x="426" y="35381"/>
                    <a:pt x="5259" y="45533"/>
                    <a:pt x="11186" y="45533"/>
                  </a:cubicBezTo>
                  <a:cubicBezTo>
                    <a:pt x="17113" y="45533"/>
                    <a:pt x="21916" y="35411"/>
                    <a:pt x="21916" y="22949"/>
                  </a:cubicBezTo>
                  <a:cubicBezTo>
                    <a:pt x="21916" y="10517"/>
                    <a:pt x="17113" y="396"/>
                    <a:pt x="11186" y="396"/>
                  </a:cubicBezTo>
                  <a:close/>
                </a:path>
              </a:pathLst>
            </a:custGeom>
            <a:solidFill>
              <a:srgbClr val="e84987"/>
            </a:solidFill>
            <a:ln w="9360">
              <a:solidFill>
                <a:srgbClr val="e84987"/>
              </a:solidFill>
              <a:round/>
            </a:ln>
          </p:spPr>
          <p:style>
            <a:lnRef idx="0"/>
            <a:fillRef idx="0"/>
            <a:effectRef idx="0"/>
            <a:fontRef idx="minor"/>
          </p:style>
        </p:sp>
        <p:sp>
          <p:nvSpPr>
            <p:cNvPr id="2860" name="CustomShape 9"/>
            <p:cNvSpPr/>
            <p:nvPr/>
          </p:nvSpPr>
          <p:spPr>
            <a:xfrm>
              <a:off x="8063280" y="288360"/>
              <a:ext cx="213480" cy="654480"/>
            </a:xfrm>
            <a:custGeom>
              <a:avLst/>
              <a:gdLst/>
              <a:ahLst/>
              <a:rect l="l" t="t" r="r" b="b"/>
              <a:pathLst>
                <a:path w="15078" h="45898">
                  <a:moveTo>
                    <a:pt x="7509" y="45898"/>
                  </a:moveTo>
                  <a:cubicBezTo>
                    <a:pt x="3284" y="45898"/>
                    <a:pt x="1" y="35837"/>
                    <a:pt x="1" y="22949"/>
                  </a:cubicBezTo>
                  <a:cubicBezTo>
                    <a:pt x="1" y="10061"/>
                    <a:pt x="3284" y="1"/>
                    <a:pt x="7509" y="1"/>
                  </a:cubicBezTo>
                  <a:cubicBezTo>
                    <a:pt x="11734" y="1"/>
                    <a:pt x="15047" y="10061"/>
                    <a:pt x="15047" y="22949"/>
                  </a:cubicBezTo>
                  <a:cubicBezTo>
                    <a:pt x="15077" y="35837"/>
                    <a:pt x="11734" y="45898"/>
                    <a:pt x="7509" y="45898"/>
                  </a:cubicBezTo>
                  <a:close/>
                  <a:moveTo>
                    <a:pt x="7509" y="396"/>
                  </a:moveTo>
                  <a:cubicBezTo>
                    <a:pt x="3557" y="396"/>
                    <a:pt x="366" y="10487"/>
                    <a:pt x="366" y="22949"/>
                  </a:cubicBezTo>
                  <a:cubicBezTo>
                    <a:pt x="366" y="35381"/>
                    <a:pt x="3557" y="45533"/>
                    <a:pt x="7509" y="45533"/>
                  </a:cubicBezTo>
                  <a:cubicBezTo>
                    <a:pt x="11460" y="45533"/>
                    <a:pt x="14652" y="35411"/>
                    <a:pt x="14652" y="22949"/>
                  </a:cubicBezTo>
                  <a:cubicBezTo>
                    <a:pt x="14652" y="10517"/>
                    <a:pt x="11460" y="396"/>
                    <a:pt x="7509" y="396"/>
                  </a:cubicBezTo>
                  <a:close/>
                </a:path>
              </a:pathLst>
            </a:custGeom>
            <a:solidFill>
              <a:srgbClr val="e84987"/>
            </a:solidFill>
            <a:ln w="9360">
              <a:solidFill>
                <a:srgbClr val="e84987"/>
              </a:solidFill>
              <a:round/>
            </a:ln>
          </p:spPr>
          <p:style>
            <a:lnRef idx="0"/>
            <a:fillRef idx="0"/>
            <a:effectRef idx="0"/>
            <a:fontRef idx="minor"/>
          </p:style>
        </p:sp>
        <p:sp>
          <p:nvSpPr>
            <p:cNvPr id="2861" name="CustomShape 10"/>
            <p:cNvSpPr/>
            <p:nvPr/>
          </p:nvSpPr>
          <p:spPr>
            <a:xfrm>
              <a:off x="8119800" y="288360"/>
              <a:ext cx="102960" cy="654480"/>
            </a:xfrm>
            <a:custGeom>
              <a:avLst/>
              <a:gdLst/>
              <a:ahLst/>
              <a:rect l="l" t="t" r="r" b="b"/>
              <a:pathLst>
                <a:path w="7357" h="45898">
                  <a:moveTo>
                    <a:pt x="3678" y="45898"/>
                  </a:moveTo>
                  <a:cubicBezTo>
                    <a:pt x="1277" y="45898"/>
                    <a:pt x="0" y="34074"/>
                    <a:pt x="0" y="22949"/>
                  </a:cubicBezTo>
                  <a:cubicBezTo>
                    <a:pt x="0" y="11824"/>
                    <a:pt x="1277" y="1"/>
                    <a:pt x="3678" y="1"/>
                  </a:cubicBezTo>
                  <a:cubicBezTo>
                    <a:pt x="6080" y="1"/>
                    <a:pt x="7356" y="11824"/>
                    <a:pt x="7356" y="22949"/>
                  </a:cubicBezTo>
                  <a:cubicBezTo>
                    <a:pt x="7356" y="34074"/>
                    <a:pt x="6019" y="45898"/>
                    <a:pt x="3678" y="45898"/>
                  </a:cubicBezTo>
                  <a:close/>
                  <a:moveTo>
                    <a:pt x="3678" y="396"/>
                  </a:moveTo>
                  <a:cubicBezTo>
                    <a:pt x="2128" y="396"/>
                    <a:pt x="396" y="9666"/>
                    <a:pt x="396" y="22949"/>
                  </a:cubicBezTo>
                  <a:cubicBezTo>
                    <a:pt x="396" y="36262"/>
                    <a:pt x="2158" y="45533"/>
                    <a:pt x="3678" y="45533"/>
                  </a:cubicBezTo>
                  <a:cubicBezTo>
                    <a:pt x="5198" y="45533"/>
                    <a:pt x="6931" y="36262"/>
                    <a:pt x="6931" y="22949"/>
                  </a:cubicBezTo>
                  <a:cubicBezTo>
                    <a:pt x="6931" y="9666"/>
                    <a:pt x="5198" y="396"/>
                    <a:pt x="3678" y="396"/>
                  </a:cubicBezTo>
                  <a:close/>
                </a:path>
              </a:pathLst>
            </a:custGeom>
            <a:solidFill>
              <a:srgbClr val="e84987"/>
            </a:solidFill>
            <a:ln w="9360">
              <a:solidFill>
                <a:srgbClr val="e84987"/>
              </a:solidFill>
              <a:round/>
            </a:ln>
          </p:spPr>
          <p:style>
            <a:lnRef idx="0"/>
            <a:fillRef idx="0"/>
            <a:effectRef idx="0"/>
            <a:fontRef idx="minor"/>
          </p:style>
        </p:sp>
        <p:sp>
          <p:nvSpPr>
            <p:cNvPr id="2862" name="CustomShape 11"/>
            <p:cNvSpPr/>
            <p:nvPr/>
          </p:nvSpPr>
          <p:spPr>
            <a:xfrm>
              <a:off x="8165160" y="291240"/>
              <a:ext cx="3240" cy="649440"/>
            </a:xfrm>
            <a:custGeom>
              <a:avLst/>
              <a:gdLst/>
              <a:ahLst/>
              <a:rect l="l" t="t" r="r" b="b"/>
              <a:pathLst>
                <a:path w="366" h="45534">
                  <a:moveTo>
                    <a:pt x="1" y="1"/>
                  </a:moveTo>
                  <a:lnTo>
                    <a:pt x="366" y="1"/>
                  </a:lnTo>
                  <a:lnTo>
                    <a:pt x="366" y="45533"/>
                  </a:lnTo>
                  <a:lnTo>
                    <a:pt x="1" y="45533"/>
                  </a:lnTo>
                  <a:close/>
                </a:path>
              </a:pathLst>
            </a:custGeom>
            <a:solidFill>
              <a:srgbClr val="e84987"/>
            </a:solidFill>
            <a:ln w="9360">
              <a:solidFill>
                <a:srgbClr val="e84987"/>
              </a:solidFill>
              <a:round/>
            </a:ln>
          </p:spPr>
          <p:style>
            <a:lnRef idx="0"/>
            <a:fillRef idx="0"/>
            <a:effectRef idx="0"/>
            <a:fontRef idx="minor"/>
          </p:style>
        </p:sp>
        <p:sp>
          <p:nvSpPr>
            <p:cNvPr id="2863" name="CustomShape 12"/>
            <p:cNvSpPr/>
            <p:nvPr/>
          </p:nvSpPr>
          <p:spPr>
            <a:xfrm>
              <a:off x="7848360" y="664200"/>
              <a:ext cx="636840" cy="3240"/>
            </a:xfrm>
            <a:custGeom>
              <a:avLst/>
              <a:gdLst/>
              <a:ahLst/>
              <a:rect l="l" t="t" r="r" b="b"/>
              <a:pathLst>
                <a:path w="44652" h="366">
                  <a:moveTo>
                    <a:pt x="0" y="0"/>
                  </a:moveTo>
                  <a:lnTo>
                    <a:pt x="44652" y="0"/>
                  </a:lnTo>
                  <a:lnTo>
                    <a:pt x="44652" y="365"/>
                  </a:lnTo>
                  <a:lnTo>
                    <a:pt x="0" y="365"/>
                  </a:lnTo>
                  <a:close/>
                </a:path>
              </a:pathLst>
            </a:custGeom>
            <a:solidFill>
              <a:srgbClr val="e84987"/>
            </a:solidFill>
            <a:ln w="9360">
              <a:solidFill>
                <a:srgbClr val="e84987"/>
              </a:solidFill>
              <a:round/>
            </a:ln>
          </p:spPr>
          <p:style>
            <a:lnRef idx="0"/>
            <a:fillRef idx="0"/>
            <a:effectRef idx="0"/>
            <a:fontRef idx="minor"/>
          </p:style>
        </p:sp>
        <p:sp>
          <p:nvSpPr>
            <p:cNvPr id="2864" name="CustomShape 13"/>
            <p:cNvSpPr/>
            <p:nvPr/>
          </p:nvSpPr>
          <p:spPr>
            <a:xfrm>
              <a:off x="7857360" y="712440"/>
              <a:ext cx="619920" cy="3600"/>
            </a:xfrm>
            <a:custGeom>
              <a:avLst/>
              <a:gdLst/>
              <a:ahLst/>
              <a:rect l="l" t="t" r="r" b="b"/>
              <a:pathLst>
                <a:path w="43467" h="396">
                  <a:moveTo>
                    <a:pt x="1" y="0"/>
                  </a:moveTo>
                  <a:lnTo>
                    <a:pt x="43467" y="0"/>
                  </a:lnTo>
                  <a:lnTo>
                    <a:pt x="43467" y="395"/>
                  </a:lnTo>
                  <a:lnTo>
                    <a:pt x="1" y="395"/>
                  </a:lnTo>
                  <a:close/>
                </a:path>
              </a:pathLst>
            </a:custGeom>
            <a:solidFill>
              <a:srgbClr val="e84987"/>
            </a:solidFill>
            <a:ln w="9360">
              <a:solidFill>
                <a:srgbClr val="e84987"/>
              </a:solidFill>
              <a:round/>
            </a:ln>
          </p:spPr>
          <p:style>
            <a:lnRef idx="0"/>
            <a:fillRef idx="0"/>
            <a:effectRef idx="0"/>
            <a:fontRef idx="minor"/>
          </p:style>
        </p:sp>
        <p:sp>
          <p:nvSpPr>
            <p:cNvPr id="2865" name="CustomShape 14"/>
            <p:cNvSpPr/>
            <p:nvPr/>
          </p:nvSpPr>
          <p:spPr>
            <a:xfrm>
              <a:off x="7877160" y="760680"/>
              <a:ext cx="578520" cy="3600"/>
            </a:xfrm>
            <a:custGeom>
              <a:avLst/>
              <a:gdLst/>
              <a:ahLst/>
              <a:rect l="l" t="t" r="r" b="b"/>
              <a:pathLst>
                <a:path w="40579" h="396">
                  <a:moveTo>
                    <a:pt x="1" y="0"/>
                  </a:moveTo>
                  <a:lnTo>
                    <a:pt x="40579" y="0"/>
                  </a:lnTo>
                  <a:lnTo>
                    <a:pt x="40579" y="395"/>
                  </a:lnTo>
                  <a:lnTo>
                    <a:pt x="1" y="395"/>
                  </a:lnTo>
                  <a:close/>
                </a:path>
              </a:pathLst>
            </a:custGeom>
            <a:solidFill>
              <a:srgbClr val="e84987"/>
            </a:solidFill>
            <a:ln w="9360">
              <a:solidFill>
                <a:srgbClr val="e84987"/>
              </a:solidFill>
              <a:round/>
            </a:ln>
          </p:spPr>
          <p:style>
            <a:lnRef idx="0"/>
            <a:fillRef idx="0"/>
            <a:effectRef idx="0"/>
            <a:fontRef idx="minor"/>
          </p:style>
        </p:sp>
        <p:sp>
          <p:nvSpPr>
            <p:cNvPr id="2866" name="CustomShape 15"/>
            <p:cNvSpPr/>
            <p:nvPr/>
          </p:nvSpPr>
          <p:spPr>
            <a:xfrm>
              <a:off x="7904880" y="803520"/>
              <a:ext cx="524520" cy="3240"/>
            </a:xfrm>
            <a:custGeom>
              <a:avLst/>
              <a:gdLst/>
              <a:ahLst/>
              <a:rect l="l" t="t" r="r" b="b"/>
              <a:pathLst>
                <a:path w="36811" h="366">
                  <a:moveTo>
                    <a:pt x="1" y="1"/>
                  </a:moveTo>
                  <a:lnTo>
                    <a:pt x="36810" y="1"/>
                  </a:lnTo>
                  <a:lnTo>
                    <a:pt x="36810" y="366"/>
                  </a:lnTo>
                  <a:lnTo>
                    <a:pt x="1" y="366"/>
                  </a:lnTo>
                  <a:close/>
                </a:path>
              </a:pathLst>
            </a:custGeom>
            <a:solidFill>
              <a:srgbClr val="e84987"/>
            </a:solidFill>
            <a:ln w="9360">
              <a:solidFill>
                <a:srgbClr val="e84987"/>
              </a:solidFill>
              <a:round/>
            </a:ln>
          </p:spPr>
          <p:style>
            <a:lnRef idx="0"/>
            <a:fillRef idx="0"/>
            <a:effectRef idx="0"/>
            <a:fontRef idx="minor"/>
          </p:style>
        </p:sp>
        <p:sp>
          <p:nvSpPr>
            <p:cNvPr id="2867" name="CustomShape 16"/>
            <p:cNvSpPr/>
            <p:nvPr/>
          </p:nvSpPr>
          <p:spPr>
            <a:xfrm>
              <a:off x="7937280" y="842400"/>
              <a:ext cx="457920" cy="3240"/>
            </a:xfrm>
            <a:custGeom>
              <a:avLst/>
              <a:gdLst/>
              <a:ahLst/>
              <a:rect l="l" t="t" r="r" b="b"/>
              <a:pathLst>
                <a:path w="32160" h="366">
                  <a:moveTo>
                    <a:pt x="1" y="0"/>
                  </a:moveTo>
                  <a:lnTo>
                    <a:pt x="32159" y="0"/>
                  </a:lnTo>
                  <a:lnTo>
                    <a:pt x="32159" y="365"/>
                  </a:lnTo>
                  <a:lnTo>
                    <a:pt x="1" y="365"/>
                  </a:lnTo>
                  <a:close/>
                </a:path>
              </a:pathLst>
            </a:custGeom>
            <a:solidFill>
              <a:srgbClr val="e84987"/>
            </a:solidFill>
            <a:ln w="9360">
              <a:solidFill>
                <a:srgbClr val="e84987"/>
              </a:solidFill>
              <a:round/>
            </a:ln>
          </p:spPr>
          <p:style>
            <a:lnRef idx="0"/>
            <a:fillRef idx="0"/>
            <a:effectRef idx="0"/>
            <a:fontRef idx="minor"/>
          </p:style>
        </p:sp>
        <p:sp>
          <p:nvSpPr>
            <p:cNvPr id="2868" name="CustomShape 17"/>
            <p:cNvSpPr/>
            <p:nvPr/>
          </p:nvSpPr>
          <p:spPr>
            <a:xfrm>
              <a:off x="7977600" y="877680"/>
              <a:ext cx="377640" cy="3600"/>
            </a:xfrm>
            <a:custGeom>
              <a:avLst/>
              <a:gdLst/>
              <a:ahLst/>
              <a:rect l="l" t="t" r="r" b="b"/>
              <a:pathLst>
                <a:path w="26537" h="396">
                  <a:moveTo>
                    <a:pt x="1" y="1"/>
                  </a:moveTo>
                  <a:lnTo>
                    <a:pt x="26536" y="1"/>
                  </a:lnTo>
                  <a:lnTo>
                    <a:pt x="26536" y="396"/>
                  </a:lnTo>
                  <a:lnTo>
                    <a:pt x="1" y="396"/>
                  </a:lnTo>
                  <a:close/>
                </a:path>
              </a:pathLst>
            </a:custGeom>
            <a:solidFill>
              <a:srgbClr val="e84987"/>
            </a:solidFill>
            <a:ln w="9360">
              <a:solidFill>
                <a:srgbClr val="e84987"/>
              </a:solidFill>
              <a:round/>
            </a:ln>
          </p:spPr>
          <p:style>
            <a:lnRef idx="0"/>
            <a:fillRef idx="0"/>
            <a:effectRef idx="0"/>
            <a:fontRef idx="minor"/>
          </p:style>
        </p:sp>
        <p:sp>
          <p:nvSpPr>
            <p:cNvPr id="2869" name="CustomShape 18"/>
            <p:cNvSpPr/>
            <p:nvPr/>
          </p:nvSpPr>
          <p:spPr>
            <a:xfrm>
              <a:off x="8022240" y="905040"/>
              <a:ext cx="289080" cy="3240"/>
            </a:xfrm>
            <a:custGeom>
              <a:avLst/>
              <a:gdLst/>
              <a:ahLst/>
              <a:rect l="l" t="t" r="r" b="b"/>
              <a:pathLst>
                <a:path w="20366" h="366">
                  <a:moveTo>
                    <a:pt x="1" y="0"/>
                  </a:moveTo>
                  <a:lnTo>
                    <a:pt x="20366" y="0"/>
                  </a:lnTo>
                  <a:lnTo>
                    <a:pt x="20366" y="365"/>
                  </a:lnTo>
                  <a:lnTo>
                    <a:pt x="1" y="365"/>
                  </a:lnTo>
                  <a:close/>
                </a:path>
              </a:pathLst>
            </a:custGeom>
            <a:solidFill>
              <a:srgbClr val="e84987"/>
            </a:solidFill>
            <a:ln w="9360">
              <a:solidFill>
                <a:srgbClr val="e84987"/>
              </a:solidFill>
              <a:round/>
            </a:ln>
          </p:spPr>
          <p:style>
            <a:lnRef idx="0"/>
            <a:fillRef idx="0"/>
            <a:effectRef idx="0"/>
            <a:fontRef idx="minor"/>
          </p:style>
        </p:sp>
        <p:sp>
          <p:nvSpPr>
            <p:cNvPr id="2870" name="CustomShape 19"/>
            <p:cNvSpPr/>
            <p:nvPr/>
          </p:nvSpPr>
          <p:spPr>
            <a:xfrm>
              <a:off x="7842240" y="618120"/>
              <a:ext cx="650520" cy="3240"/>
            </a:xfrm>
            <a:custGeom>
              <a:avLst/>
              <a:gdLst/>
              <a:ahLst/>
              <a:rect l="l" t="t" r="r" b="b"/>
              <a:pathLst>
                <a:path w="45625" h="366">
                  <a:moveTo>
                    <a:pt x="1" y="0"/>
                  </a:moveTo>
                  <a:lnTo>
                    <a:pt x="45625" y="0"/>
                  </a:lnTo>
                  <a:lnTo>
                    <a:pt x="45625" y="365"/>
                  </a:lnTo>
                  <a:lnTo>
                    <a:pt x="1" y="365"/>
                  </a:lnTo>
                  <a:close/>
                </a:path>
              </a:pathLst>
            </a:custGeom>
            <a:solidFill>
              <a:srgbClr val="e84987"/>
            </a:solidFill>
            <a:ln w="9360">
              <a:solidFill>
                <a:srgbClr val="e84987"/>
              </a:solidFill>
              <a:round/>
            </a:ln>
          </p:spPr>
          <p:style>
            <a:lnRef idx="0"/>
            <a:fillRef idx="0"/>
            <a:effectRef idx="0"/>
            <a:fontRef idx="minor"/>
          </p:style>
        </p:sp>
        <p:sp>
          <p:nvSpPr>
            <p:cNvPr id="2871" name="CustomShape 20"/>
            <p:cNvSpPr/>
            <p:nvPr/>
          </p:nvSpPr>
          <p:spPr>
            <a:xfrm>
              <a:off x="7848360" y="568080"/>
              <a:ext cx="636840" cy="3240"/>
            </a:xfrm>
            <a:custGeom>
              <a:avLst/>
              <a:gdLst/>
              <a:ahLst/>
              <a:rect l="l" t="t" r="r" b="b"/>
              <a:pathLst>
                <a:path w="44652" h="366">
                  <a:moveTo>
                    <a:pt x="0" y="1"/>
                  </a:moveTo>
                  <a:lnTo>
                    <a:pt x="44652" y="1"/>
                  </a:lnTo>
                  <a:lnTo>
                    <a:pt x="44652" y="366"/>
                  </a:lnTo>
                  <a:lnTo>
                    <a:pt x="0" y="366"/>
                  </a:lnTo>
                  <a:close/>
                </a:path>
              </a:pathLst>
            </a:custGeom>
            <a:solidFill>
              <a:srgbClr val="e84987"/>
            </a:solidFill>
            <a:ln w="9360">
              <a:solidFill>
                <a:srgbClr val="e84987"/>
              </a:solidFill>
              <a:round/>
            </a:ln>
          </p:spPr>
          <p:style>
            <a:lnRef idx="0"/>
            <a:fillRef idx="0"/>
            <a:effectRef idx="0"/>
            <a:fontRef idx="minor"/>
          </p:style>
        </p:sp>
        <p:sp>
          <p:nvSpPr>
            <p:cNvPr id="2872" name="CustomShape 21"/>
            <p:cNvSpPr/>
            <p:nvPr/>
          </p:nvSpPr>
          <p:spPr>
            <a:xfrm>
              <a:off x="7857360" y="519480"/>
              <a:ext cx="619920" cy="3600"/>
            </a:xfrm>
            <a:custGeom>
              <a:avLst/>
              <a:gdLst/>
              <a:ahLst/>
              <a:rect l="l" t="t" r="r" b="b"/>
              <a:pathLst>
                <a:path w="43467" h="396">
                  <a:moveTo>
                    <a:pt x="1" y="1"/>
                  </a:moveTo>
                  <a:lnTo>
                    <a:pt x="43467" y="1"/>
                  </a:lnTo>
                  <a:lnTo>
                    <a:pt x="43467" y="396"/>
                  </a:lnTo>
                  <a:lnTo>
                    <a:pt x="1" y="396"/>
                  </a:lnTo>
                  <a:close/>
                </a:path>
              </a:pathLst>
            </a:custGeom>
            <a:solidFill>
              <a:srgbClr val="e84987"/>
            </a:solidFill>
            <a:ln w="9360">
              <a:solidFill>
                <a:srgbClr val="e84987"/>
              </a:solidFill>
              <a:round/>
            </a:ln>
          </p:spPr>
          <p:style>
            <a:lnRef idx="0"/>
            <a:fillRef idx="0"/>
            <a:effectRef idx="0"/>
            <a:fontRef idx="minor"/>
          </p:style>
        </p:sp>
        <p:sp>
          <p:nvSpPr>
            <p:cNvPr id="2873" name="CustomShape 22"/>
            <p:cNvSpPr/>
            <p:nvPr/>
          </p:nvSpPr>
          <p:spPr>
            <a:xfrm>
              <a:off x="7877160" y="471240"/>
              <a:ext cx="578520" cy="3600"/>
            </a:xfrm>
            <a:custGeom>
              <a:avLst/>
              <a:gdLst/>
              <a:ahLst/>
              <a:rect l="l" t="t" r="r" b="b"/>
              <a:pathLst>
                <a:path w="40579" h="396">
                  <a:moveTo>
                    <a:pt x="1" y="1"/>
                  </a:moveTo>
                  <a:lnTo>
                    <a:pt x="40579" y="1"/>
                  </a:lnTo>
                  <a:lnTo>
                    <a:pt x="40579" y="396"/>
                  </a:lnTo>
                  <a:lnTo>
                    <a:pt x="1" y="396"/>
                  </a:lnTo>
                  <a:close/>
                </a:path>
              </a:pathLst>
            </a:custGeom>
            <a:solidFill>
              <a:srgbClr val="e84987"/>
            </a:solidFill>
            <a:ln w="9360">
              <a:solidFill>
                <a:srgbClr val="e84987"/>
              </a:solidFill>
              <a:round/>
            </a:ln>
          </p:spPr>
          <p:style>
            <a:lnRef idx="0"/>
            <a:fillRef idx="0"/>
            <a:effectRef idx="0"/>
            <a:fontRef idx="minor"/>
          </p:style>
        </p:sp>
        <p:sp>
          <p:nvSpPr>
            <p:cNvPr id="2874" name="CustomShape 23"/>
            <p:cNvSpPr/>
            <p:nvPr/>
          </p:nvSpPr>
          <p:spPr>
            <a:xfrm>
              <a:off x="7904880" y="428400"/>
              <a:ext cx="524520" cy="3600"/>
            </a:xfrm>
            <a:custGeom>
              <a:avLst/>
              <a:gdLst/>
              <a:ahLst/>
              <a:rect l="l" t="t" r="r" b="b"/>
              <a:pathLst>
                <a:path w="36811" h="397">
                  <a:moveTo>
                    <a:pt x="1" y="1"/>
                  </a:moveTo>
                  <a:lnTo>
                    <a:pt x="36810" y="1"/>
                  </a:lnTo>
                  <a:lnTo>
                    <a:pt x="36810" y="396"/>
                  </a:lnTo>
                  <a:lnTo>
                    <a:pt x="1" y="396"/>
                  </a:lnTo>
                  <a:close/>
                </a:path>
              </a:pathLst>
            </a:custGeom>
            <a:solidFill>
              <a:srgbClr val="e84987"/>
            </a:solidFill>
            <a:ln w="9360">
              <a:solidFill>
                <a:srgbClr val="e84987"/>
              </a:solidFill>
              <a:round/>
            </a:ln>
          </p:spPr>
          <p:style>
            <a:lnRef idx="0"/>
            <a:fillRef idx="0"/>
            <a:effectRef idx="0"/>
            <a:fontRef idx="minor"/>
          </p:style>
        </p:sp>
        <p:sp>
          <p:nvSpPr>
            <p:cNvPr id="2875" name="CustomShape 24"/>
            <p:cNvSpPr/>
            <p:nvPr/>
          </p:nvSpPr>
          <p:spPr>
            <a:xfrm>
              <a:off x="7937280" y="389520"/>
              <a:ext cx="457920" cy="3600"/>
            </a:xfrm>
            <a:custGeom>
              <a:avLst/>
              <a:gdLst/>
              <a:ahLst/>
              <a:rect l="l" t="t" r="r" b="b"/>
              <a:pathLst>
                <a:path w="32160" h="396">
                  <a:moveTo>
                    <a:pt x="1" y="0"/>
                  </a:moveTo>
                  <a:lnTo>
                    <a:pt x="32159" y="0"/>
                  </a:lnTo>
                  <a:lnTo>
                    <a:pt x="32159" y="395"/>
                  </a:lnTo>
                  <a:lnTo>
                    <a:pt x="1" y="395"/>
                  </a:lnTo>
                  <a:close/>
                </a:path>
              </a:pathLst>
            </a:custGeom>
            <a:solidFill>
              <a:srgbClr val="e84987"/>
            </a:solidFill>
            <a:ln w="9360">
              <a:solidFill>
                <a:srgbClr val="e84987"/>
              </a:solidFill>
              <a:round/>
            </a:ln>
          </p:spPr>
          <p:style>
            <a:lnRef idx="0"/>
            <a:fillRef idx="0"/>
            <a:effectRef idx="0"/>
            <a:fontRef idx="minor"/>
          </p:style>
        </p:sp>
        <p:sp>
          <p:nvSpPr>
            <p:cNvPr id="2876" name="CustomShape 25"/>
            <p:cNvSpPr/>
            <p:nvPr/>
          </p:nvSpPr>
          <p:spPr>
            <a:xfrm>
              <a:off x="7977600" y="354240"/>
              <a:ext cx="377640" cy="3600"/>
            </a:xfrm>
            <a:custGeom>
              <a:avLst/>
              <a:gdLst/>
              <a:ahLst/>
              <a:rect l="l" t="t" r="r" b="b"/>
              <a:pathLst>
                <a:path w="26537" h="396">
                  <a:moveTo>
                    <a:pt x="1" y="0"/>
                  </a:moveTo>
                  <a:lnTo>
                    <a:pt x="26536" y="0"/>
                  </a:lnTo>
                  <a:lnTo>
                    <a:pt x="26536" y="395"/>
                  </a:lnTo>
                  <a:lnTo>
                    <a:pt x="1" y="395"/>
                  </a:lnTo>
                  <a:close/>
                </a:path>
              </a:pathLst>
            </a:custGeom>
            <a:solidFill>
              <a:srgbClr val="e84987"/>
            </a:solidFill>
            <a:ln w="9360">
              <a:solidFill>
                <a:srgbClr val="e84987"/>
              </a:solidFill>
              <a:round/>
            </a:ln>
          </p:spPr>
          <p:style>
            <a:lnRef idx="0"/>
            <a:fillRef idx="0"/>
            <a:effectRef idx="0"/>
            <a:fontRef idx="minor"/>
          </p:style>
        </p:sp>
        <p:sp>
          <p:nvSpPr>
            <p:cNvPr id="2877" name="CustomShape 26"/>
            <p:cNvSpPr/>
            <p:nvPr/>
          </p:nvSpPr>
          <p:spPr>
            <a:xfrm>
              <a:off x="8022240" y="327240"/>
              <a:ext cx="289080" cy="3240"/>
            </a:xfrm>
            <a:custGeom>
              <a:avLst/>
              <a:gdLst/>
              <a:ahLst/>
              <a:rect l="l" t="t" r="r" b="b"/>
              <a:pathLst>
                <a:path w="20366" h="366">
                  <a:moveTo>
                    <a:pt x="1" y="1"/>
                  </a:moveTo>
                  <a:lnTo>
                    <a:pt x="20366" y="1"/>
                  </a:lnTo>
                  <a:lnTo>
                    <a:pt x="20366" y="365"/>
                  </a:lnTo>
                  <a:lnTo>
                    <a:pt x="1" y="365"/>
                  </a:lnTo>
                  <a:close/>
                </a:path>
              </a:pathLst>
            </a:custGeom>
            <a:solidFill>
              <a:srgbClr val="e84987"/>
            </a:solidFill>
            <a:ln w="9360">
              <a:solidFill>
                <a:srgbClr val="e84987"/>
              </a:solidFill>
              <a:round/>
            </a:ln>
          </p:spPr>
          <p:style>
            <a:lnRef idx="0"/>
            <a:fillRef idx="0"/>
            <a:effectRef idx="0"/>
            <a:fontRef idx="minor"/>
          </p:style>
        </p:sp>
      </p:grpSp>
      <p:sp>
        <p:nvSpPr>
          <p:cNvPr id="2878" name="CustomShape 27"/>
          <p:cNvSpPr/>
          <p:nvPr/>
        </p:nvSpPr>
        <p:spPr>
          <a:xfrm>
            <a:off x="525960" y="4341960"/>
            <a:ext cx="481320" cy="409320"/>
          </a:xfrm>
          <a:prstGeom prst="roundRect">
            <a:avLst>
              <a:gd name="adj" fmla="val 16667"/>
            </a:avLst>
          </a:prstGeom>
          <a:noFill/>
          <a:ln w="28440">
            <a:solidFill>
              <a:srgbClr val="84bde7"/>
            </a:solidFill>
            <a:round/>
          </a:ln>
        </p:spPr>
        <p:style>
          <a:lnRef idx="0"/>
          <a:fillRef idx="0"/>
          <a:effectRef idx="0"/>
          <a:fontRef idx="minor"/>
        </p:style>
      </p:sp>
      <p:sp>
        <p:nvSpPr>
          <p:cNvPr id="2879" name="CustomShape 28"/>
          <p:cNvSpPr/>
          <p:nvPr/>
        </p:nvSpPr>
        <p:spPr>
          <a:xfrm>
            <a:off x="576360" y="4341960"/>
            <a:ext cx="575280" cy="409320"/>
          </a:xfrm>
          <a:prstGeom prst="rect">
            <a:avLst/>
          </a:prstGeom>
          <a:noFill/>
          <a:ln>
            <a:noFill/>
          </a:ln>
        </p:spPr>
        <p:style>
          <a:lnRef idx="0"/>
          <a:fillRef idx="0"/>
          <a:effectRef idx="0"/>
          <a:fontRef idx="minor"/>
        </p:style>
        <p:txBody>
          <a:bodyPr lIns="90000" rIns="90000" tIns="45000" bIns="45000" anchor="ctr">
            <a:noAutofit/>
          </a:bodyPr>
          <a:p>
            <a:pPr>
              <a:lnSpc>
                <a:spcPct val="100000"/>
              </a:lnSpc>
            </a:pPr>
            <a:r>
              <a:rPr b="0" lang="fr-FR" sz="1800" spc="-1" strike="noStrike">
                <a:solidFill>
                  <a:srgbClr val="ffffff"/>
                </a:solidFill>
                <a:latin typeface="Arial"/>
                <a:ea typeface="DejaVu Sans"/>
              </a:rPr>
              <a:t>14</a:t>
            </a:r>
            <a:endParaRPr b="0" lang="fr-FR" sz="1800" spc="-1" strike="noStrike">
              <a:latin typeface="Arial"/>
            </a:endParaRPr>
          </a:p>
        </p:txBody>
      </p:sp>
      <p:pic>
        <p:nvPicPr>
          <p:cNvPr id="2880" name="" descr=""/>
          <p:cNvPicPr/>
          <p:nvPr/>
        </p:nvPicPr>
        <p:blipFill>
          <a:blip r:embed="rId1"/>
          <a:stretch/>
        </p:blipFill>
        <p:spPr>
          <a:xfrm>
            <a:off x="1298160" y="1298520"/>
            <a:ext cx="6552000" cy="3600720"/>
          </a:xfrm>
          <a:prstGeom prst="rect">
            <a:avLst/>
          </a:prstGeom>
          <a:ln>
            <a:noFill/>
          </a:ln>
        </p:spPr>
      </p:pic>
      <p:grpSp>
        <p:nvGrpSpPr>
          <p:cNvPr id="2881" name="Group 29"/>
          <p:cNvGrpSpPr/>
          <p:nvPr/>
        </p:nvGrpSpPr>
        <p:grpSpPr>
          <a:xfrm>
            <a:off x="1298520" y="1008720"/>
            <a:ext cx="6552000" cy="3890880"/>
            <a:chOff x="1298520" y="1008720"/>
            <a:chExt cx="6552000" cy="3890880"/>
          </a:xfrm>
        </p:grpSpPr>
        <p:sp>
          <p:nvSpPr>
            <p:cNvPr id="2882" name="CustomShape 30"/>
            <p:cNvSpPr/>
            <p:nvPr/>
          </p:nvSpPr>
          <p:spPr>
            <a:xfrm>
              <a:off x="1298520" y="1008720"/>
              <a:ext cx="6552000" cy="3890880"/>
            </a:xfrm>
            <a:prstGeom prst="roundRect">
              <a:avLst>
                <a:gd name="adj" fmla="val 4674"/>
              </a:avLst>
            </a:prstGeom>
            <a:noFill/>
            <a:ln w="28440">
              <a:solidFill>
                <a:srgbClr val="84bde7"/>
              </a:solidFill>
              <a:round/>
            </a:ln>
          </p:spPr>
          <p:style>
            <a:lnRef idx="0"/>
            <a:fillRef idx="0"/>
            <a:effectRef idx="0"/>
            <a:fontRef idx="minor"/>
          </p:style>
        </p:sp>
        <p:grpSp>
          <p:nvGrpSpPr>
            <p:cNvPr id="2883" name="Group 31"/>
            <p:cNvGrpSpPr/>
            <p:nvPr/>
          </p:nvGrpSpPr>
          <p:grpSpPr>
            <a:xfrm>
              <a:off x="1298520" y="1008720"/>
              <a:ext cx="6552000" cy="344160"/>
              <a:chOff x="1298520" y="1008720"/>
              <a:chExt cx="6552000" cy="344160"/>
            </a:xfrm>
          </p:grpSpPr>
          <p:sp>
            <p:nvSpPr>
              <p:cNvPr id="2884" name="CustomShape 32"/>
              <p:cNvSpPr/>
              <p:nvPr/>
            </p:nvSpPr>
            <p:spPr>
              <a:xfrm>
                <a:off x="1298520" y="1008720"/>
                <a:ext cx="6552000" cy="344160"/>
              </a:xfrm>
              <a:prstGeom prst="rect">
                <a:avLst/>
              </a:prstGeom>
              <a:solidFill>
                <a:srgbClr val="ffffff"/>
              </a:solidFill>
              <a:ln w="28440">
                <a:solidFill>
                  <a:srgbClr val="84bde7"/>
                </a:solidFill>
                <a:round/>
              </a:ln>
            </p:spPr>
            <p:style>
              <a:lnRef idx="0"/>
              <a:fillRef idx="0"/>
              <a:effectRef idx="0"/>
              <a:fontRef idx="minor"/>
            </p:style>
          </p:sp>
          <p:sp>
            <p:nvSpPr>
              <p:cNvPr id="2885" name="CustomShape 33"/>
              <p:cNvSpPr/>
              <p:nvPr/>
            </p:nvSpPr>
            <p:spPr>
              <a:xfrm>
                <a:off x="7351560" y="1117440"/>
                <a:ext cx="83880" cy="126720"/>
              </a:xfrm>
              <a:prstGeom prst="ellipse">
                <a:avLst/>
              </a:prstGeom>
              <a:solidFill>
                <a:srgbClr val="e84987"/>
              </a:solidFill>
              <a:ln>
                <a:noFill/>
              </a:ln>
            </p:spPr>
            <p:style>
              <a:lnRef idx="0"/>
              <a:fillRef idx="0"/>
              <a:effectRef idx="0"/>
              <a:fontRef idx="minor"/>
            </p:style>
          </p:sp>
          <p:sp>
            <p:nvSpPr>
              <p:cNvPr id="2886" name="CustomShape 34"/>
              <p:cNvSpPr/>
              <p:nvPr/>
            </p:nvSpPr>
            <p:spPr>
              <a:xfrm>
                <a:off x="7508160" y="1117440"/>
                <a:ext cx="82800" cy="126720"/>
              </a:xfrm>
              <a:prstGeom prst="ellipse">
                <a:avLst/>
              </a:prstGeom>
              <a:solidFill>
                <a:srgbClr val="e84987"/>
              </a:solidFill>
              <a:ln>
                <a:noFill/>
              </a:ln>
            </p:spPr>
            <p:style>
              <a:lnRef idx="0"/>
              <a:fillRef idx="0"/>
              <a:effectRef idx="0"/>
              <a:fontRef idx="minor"/>
            </p:style>
          </p:sp>
          <p:sp>
            <p:nvSpPr>
              <p:cNvPr id="2887" name="CustomShape 35"/>
              <p:cNvSpPr/>
              <p:nvPr/>
            </p:nvSpPr>
            <p:spPr>
              <a:xfrm>
                <a:off x="7663680" y="1117440"/>
                <a:ext cx="83520" cy="126720"/>
              </a:xfrm>
              <a:prstGeom prst="ellipse">
                <a:avLst/>
              </a:prstGeom>
              <a:solidFill>
                <a:srgbClr val="e84987"/>
              </a:solidFill>
              <a:ln>
                <a:noFill/>
              </a:ln>
            </p:spPr>
            <p:style>
              <a:lnRef idx="0"/>
              <a:fillRef idx="0"/>
              <a:effectRef idx="0"/>
              <a:fontRef idx="minor"/>
            </p:style>
          </p:sp>
        </p:grpSp>
      </p:grpSp>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88" name="CustomShape 1"/>
          <p:cNvSpPr/>
          <p:nvPr/>
        </p:nvSpPr>
        <p:spPr>
          <a:xfrm>
            <a:off x="720000" y="216000"/>
            <a:ext cx="7701840" cy="799560"/>
          </a:xfrm>
          <a:prstGeom prst="rect">
            <a:avLst/>
          </a:prstGeom>
          <a:noFill/>
          <a:ln>
            <a:noFill/>
          </a:ln>
        </p:spPr>
        <p:style>
          <a:lnRef idx="0"/>
          <a:fillRef idx="0"/>
          <a:effectRef idx="0"/>
          <a:fontRef idx="minor"/>
        </p:style>
        <p:txBody>
          <a:bodyPr lIns="90000" rIns="90000" tIns="91440" bIns="91440" anchor="ctr">
            <a:noAutofit/>
          </a:bodyPr>
          <a:p>
            <a:pPr algn="ctr">
              <a:lnSpc>
                <a:spcPct val="100000"/>
              </a:lnSpc>
              <a:spcBef>
                <a:spcPts val="567"/>
              </a:spcBef>
              <a:spcAft>
                <a:spcPts val="567"/>
              </a:spcAft>
              <a:tabLst>
                <a:tab algn="l" pos="0"/>
              </a:tabLst>
            </a:pPr>
            <a:r>
              <a:rPr b="1" lang="en" sz="2500" spc="-1" strike="noStrike">
                <a:solidFill>
                  <a:srgbClr val="e84987"/>
                </a:solidFill>
                <a:latin typeface="Assistant Medium"/>
                <a:ea typeface="Noto Sans CJK SC"/>
              </a:rPr>
              <a:t>Bi</a:t>
            </a:r>
            <a:r>
              <a:rPr b="1" lang="en" sz="2500" spc="-1" strike="noStrike">
                <a:solidFill>
                  <a:srgbClr val="e84987"/>
                </a:solidFill>
                <a:latin typeface="Assistant Medium"/>
                <a:ea typeface="Noto Sans CJK SC"/>
              </a:rPr>
              <a:t>bli</a:t>
            </a:r>
            <a:r>
              <a:rPr b="1" lang="en" sz="2500" spc="-1" strike="noStrike">
                <a:solidFill>
                  <a:srgbClr val="e84987"/>
                </a:solidFill>
                <a:latin typeface="Assistant Medium"/>
                <a:ea typeface="Noto Sans CJK SC"/>
              </a:rPr>
              <a:t>ot</a:t>
            </a:r>
            <a:r>
              <a:rPr b="1" lang="en" sz="2500" spc="-1" strike="noStrike">
                <a:solidFill>
                  <a:srgbClr val="e84987"/>
                </a:solidFill>
                <a:latin typeface="Assistant Medium"/>
                <a:ea typeface="Noto Sans CJK SC"/>
              </a:rPr>
              <a:t>hè</a:t>
            </a:r>
            <a:r>
              <a:rPr b="1" lang="en" sz="2500" spc="-1" strike="noStrike">
                <a:solidFill>
                  <a:srgbClr val="e84987"/>
                </a:solidFill>
                <a:latin typeface="Assistant Medium"/>
                <a:ea typeface="Noto Sans CJK SC"/>
              </a:rPr>
              <a:t>q</a:t>
            </a:r>
            <a:r>
              <a:rPr b="1" lang="en" sz="2500" spc="-1" strike="noStrike">
                <a:solidFill>
                  <a:srgbClr val="e84987"/>
                </a:solidFill>
                <a:latin typeface="Assistant Medium"/>
                <a:ea typeface="Noto Sans CJK SC"/>
              </a:rPr>
              <a:t>ue </a:t>
            </a:r>
            <a:r>
              <a:rPr b="1" lang="en" sz="2500" spc="-1" strike="noStrike">
                <a:solidFill>
                  <a:srgbClr val="e84987"/>
                </a:solidFill>
                <a:latin typeface="Assistant Medium"/>
                <a:ea typeface="Noto Sans CJK SC"/>
              </a:rPr>
              <a:t>Ja</a:t>
            </a:r>
            <a:r>
              <a:rPr b="1" lang="en" sz="2500" spc="-1" strike="noStrike">
                <a:solidFill>
                  <a:srgbClr val="e84987"/>
                </a:solidFill>
                <a:latin typeface="Assistant Medium"/>
                <a:ea typeface="Noto Sans CJK SC"/>
              </a:rPr>
              <a:t>va</a:t>
            </a:r>
            <a:r>
              <a:rPr b="1" lang="en" sz="2500" spc="-1" strike="noStrike">
                <a:solidFill>
                  <a:srgbClr val="e84987"/>
                </a:solidFill>
                <a:latin typeface="Assistant Medium"/>
                <a:ea typeface="Noto Sans CJK SC"/>
              </a:rPr>
              <a:t>Sc</a:t>
            </a:r>
            <a:r>
              <a:rPr b="1" lang="en" sz="2500" spc="-1" strike="noStrike">
                <a:solidFill>
                  <a:srgbClr val="e84987"/>
                </a:solidFill>
                <a:latin typeface="Assistant Medium"/>
                <a:ea typeface="Noto Sans CJK SC"/>
              </a:rPr>
              <a:t>ri</a:t>
            </a:r>
            <a:r>
              <a:rPr b="1" lang="en" sz="2500" spc="-1" strike="noStrike">
                <a:solidFill>
                  <a:srgbClr val="e84987"/>
                </a:solidFill>
                <a:latin typeface="Assistant Medium"/>
                <a:ea typeface="Noto Sans CJK SC"/>
              </a:rPr>
              <a:t>pt</a:t>
            </a:r>
            <a:r>
              <a:rPr b="1" lang="en" sz="2500" spc="-1" strike="noStrike">
                <a:solidFill>
                  <a:srgbClr val="e84987"/>
                </a:solidFill>
                <a:latin typeface="Assistant Medium"/>
                <a:ea typeface="Noto Sans CJK SC"/>
              </a:rPr>
              <a:t>: </a:t>
            </a:r>
            <a:r>
              <a:rPr b="1" lang="en" sz="1800" spc="-1" strike="noStrike">
                <a:solidFill>
                  <a:srgbClr val="e84987"/>
                </a:solidFill>
                <a:latin typeface="Assistant Medium"/>
                <a:ea typeface="Noto Sans CJK SC"/>
              </a:rPr>
              <a:t>Ex</a:t>
            </a:r>
            <a:r>
              <a:rPr b="1" lang="en" sz="1800" spc="-1" strike="noStrike">
                <a:solidFill>
                  <a:srgbClr val="e84987"/>
                </a:solidFill>
                <a:latin typeface="Assistant Medium"/>
                <a:ea typeface="Noto Sans CJK SC"/>
              </a:rPr>
              <a:t>am</a:t>
            </a:r>
            <a:r>
              <a:rPr b="1" lang="en" sz="1800" spc="-1" strike="noStrike">
                <a:solidFill>
                  <a:srgbClr val="e84987"/>
                </a:solidFill>
                <a:latin typeface="Assistant Medium"/>
                <a:ea typeface="Noto Sans CJK SC"/>
              </a:rPr>
              <a:t>ple </a:t>
            </a:r>
            <a:r>
              <a:rPr b="1" lang="en" sz="1800" spc="-1" strike="noStrike">
                <a:solidFill>
                  <a:srgbClr val="e84987"/>
                </a:solidFill>
                <a:latin typeface="Assistant Medium"/>
                <a:ea typeface="Noto Sans CJK SC"/>
              </a:rPr>
              <a:t>de </a:t>
            </a:r>
            <a:r>
              <a:rPr b="1" lang="en" sz="1800" spc="-1" strike="noStrike">
                <a:solidFill>
                  <a:srgbClr val="e84987"/>
                </a:solidFill>
                <a:latin typeface="Assistant Medium"/>
                <a:ea typeface="Noto Sans CJK SC"/>
              </a:rPr>
              <a:t>l'in</a:t>
            </a:r>
            <a:r>
              <a:rPr b="1" lang="en" sz="1800" spc="-1" strike="noStrike">
                <a:solidFill>
                  <a:srgbClr val="e84987"/>
                </a:solidFill>
                <a:latin typeface="Assistant Medium"/>
                <a:ea typeface="Noto Sans CJK SC"/>
              </a:rPr>
              <a:t>tég</a:t>
            </a:r>
            <a:r>
              <a:rPr b="1" lang="en" sz="1800" spc="-1" strike="noStrike">
                <a:solidFill>
                  <a:srgbClr val="e84987"/>
                </a:solidFill>
                <a:latin typeface="Assistant Medium"/>
                <a:ea typeface="Noto Sans CJK SC"/>
              </a:rPr>
              <a:t>rat</a:t>
            </a:r>
            <a:r>
              <a:rPr b="1" lang="en" sz="1800" spc="-1" strike="noStrike">
                <a:solidFill>
                  <a:srgbClr val="e84987"/>
                </a:solidFill>
                <a:latin typeface="Assistant Medium"/>
                <a:ea typeface="Noto Sans CJK SC"/>
              </a:rPr>
              <a:t>ion</a:t>
            </a:r>
            <a:endParaRPr b="0" lang="fr-FR" sz="1800" spc="-1" strike="noStrike">
              <a:solidFill>
                <a:srgbClr val="e84987"/>
              </a:solidFill>
              <a:latin typeface="Arial"/>
            </a:endParaRPr>
          </a:p>
        </p:txBody>
      </p:sp>
      <p:sp>
        <p:nvSpPr>
          <p:cNvPr id="2889" name="CustomShape 2"/>
          <p:cNvSpPr/>
          <p:nvPr/>
        </p:nvSpPr>
        <p:spPr>
          <a:xfrm>
            <a:off x="8119440" y="4359960"/>
            <a:ext cx="299520" cy="336600"/>
          </a:xfrm>
          <a:custGeom>
            <a:avLst/>
            <a:gdLst/>
            <a:ahLst/>
            <a:rect l="l" t="t" r="r" b="b"/>
            <a:pathLst>
              <a:path w="22575" h="25327">
                <a:moveTo>
                  <a:pt x="10186" y="0"/>
                </a:moveTo>
                <a:lnTo>
                  <a:pt x="8259" y="1927"/>
                </a:lnTo>
                <a:lnTo>
                  <a:pt x="17344" y="11012"/>
                </a:lnTo>
                <a:lnTo>
                  <a:pt x="0" y="11012"/>
                </a:lnTo>
                <a:lnTo>
                  <a:pt x="0" y="13764"/>
                </a:lnTo>
                <a:lnTo>
                  <a:pt x="17344" y="13764"/>
                </a:lnTo>
                <a:lnTo>
                  <a:pt x="8259" y="23124"/>
                </a:lnTo>
                <a:lnTo>
                  <a:pt x="10186" y="25327"/>
                </a:lnTo>
                <a:lnTo>
                  <a:pt x="22574" y="12388"/>
                </a:lnTo>
                <a:lnTo>
                  <a:pt x="10186" y="0"/>
                </a:lnTo>
                <a:close/>
              </a:path>
            </a:pathLst>
          </a:custGeom>
          <a:solidFill>
            <a:srgbClr val="e84987"/>
          </a:solidFill>
          <a:ln>
            <a:noFill/>
          </a:ln>
        </p:spPr>
        <p:style>
          <a:lnRef idx="0"/>
          <a:fillRef idx="0"/>
          <a:effectRef idx="0"/>
          <a:fontRef idx="minor"/>
        </p:style>
      </p:sp>
      <p:grpSp>
        <p:nvGrpSpPr>
          <p:cNvPr id="2890" name="Group 3"/>
          <p:cNvGrpSpPr/>
          <p:nvPr/>
        </p:nvGrpSpPr>
        <p:grpSpPr>
          <a:xfrm>
            <a:off x="7839720" y="288360"/>
            <a:ext cx="654480" cy="654480"/>
            <a:chOff x="7839720" y="288360"/>
            <a:chExt cx="654480" cy="654480"/>
          </a:xfrm>
        </p:grpSpPr>
        <p:sp>
          <p:nvSpPr>
            <p:cNvPr id="2891" name="CustomShape 4"/>
            <p:cNvSpPr/>
            <p:nvPr/>
          </p:nvSpPr>
          <p:spPr>
            <a:xfrm>
              <a:off x="7839720" y="288360"/>
              <a:ext cx="654480" cy="654480"/>
            </a:xfrm>
            <a:custGeom>
              <a:avLst/>
              <a:gdLst/>
              <a:ahLst/>
              <a:rect l="l" t="t" r="r" b="b"/>
              <a:pathLst>
                <a:path w="45899" h="45898">
                  <a:moveTo>
                    <a:pt x="22949" y="45898"/>
                  </a:moveTo>
                  <a:cubicBezTo>
                    <a:pt x="10305" y="45898"/>
                    <a:pt x="1" y="35594"/>
                    <a:pt x="1" y="22949"/>
                  </a:cubicBezTo>
                  <a:cubicBezTo>
                    <a:pt x="1" y="10305"/>
                    <a:pt x="10305" y="1"/>
                    <a:pt x="22949" y="1"/>
                  </a:cubicBezTo>
                  <a:cubicBezTo>
                    <a:pt x="35594" y="1"/>
                    <a:pt x="45898" y="10305"/>
                    <a:pt x="45898" y="22949"/>
                  </a:cubicBezTo>
                  <a:cubicBezTo>
                    <a:pt x="45898" y="35594"/>
                    <a:pt x="35594" y="45898"/>
                    <a:pt x="22949" y="45898"/>
                  </a:cubicBezTo>
                  <a:close/>
                  <a:moveTo>
                    <a:pt x="22949" y="396"/>
                  </a:moveTo>
                  <a:cubicBezTo>
                    <a:pt x="10517" y="396"/>
                    <a:pt x="365" y="10487"/>
                    <a:pt x="365" y="22949"/>
                  </a:cubicBezTo>
                  <a:cubicBezTo>
                    <a:pt x="365" y="35381"/>
                    <a:pt x="10487" y="45533"/>
                    <a:pt x="22949" y="45533"/>
                  </a:cubicBezTo>
                  <a:cubicBezTo>
                    <a:pt x="35381" y="45533"/>
                    <a:pt x="45503" y="35411"/>
                    <a:pt x="45503" y="22949"/>
                  </a:cubicBezTo>
                  <a:cubicBezTo>
                    <a:pt x="45503" y="10517"/>
                    <a:pt x="35412" y="396"/>
                    <a:pt x="22949" y="396"/>
                  </a:cubicBezTo>
                  <a:close/>
                </a:path>
              </a:pathLst>
            </a:custGeom>
            <a:solidFill>
              <a:srgbClr val="e84987"/>
            </a:solidFill>
            <a:ln w="9360">
              <a:solidFill>
                <a:srgbClr val="e84987"/>
              </a:solidFill>
              <a:round/>
            </a:ln>
          </p:spPr>
          <p:style>
            <a:lnRef idx="0"/>
            <a:fillRef idx="0"/>
            <a:effectRef idx="0"/>
            <a:fontRef idx="minor"/>
          </p:style>
        </p:sp>
        <p:sp>
          <p:nvSpPr>
            <p:cNvPr id="2892" name="CustomShape 5"/>
            <p:cNvSpPr/>
            <p:nvPr/>
          </p:nvSpPr>
          <p:spPr>
            <a:xfrm>
              <a:off x="7839720" y="288360"/>
              <a:ext cx="654480" cy="654480"/>
            </a:xfrm>
            <a:custGeom>
              <a:avLst/>
              <a:gdLst/>
              <a:ahLst/>
              <a:rect l="l" t="t" r="r" b="b"/>
              <a:pathLst>
                <a:path w="45899" h="45898">
                  <a:moveTo>
                    <a:pt x="22949" y="45898"/>
                  </a:moveTo>
                  <a:cubicBezTo>
                    <a:pt x="10305" y="45898"/>
                    <a:pt x="1" y="35594"/>
                    <a:pt x="1" y="22949"/>
                  </a:cubicBezTo>
                  <a:cubicBezTo>
                    <a:pt x="1" y="10305"/>
                    <a:pt x="10305" y="1"/>
                    <a:pt x="22949" y="1"/>
                  </a:cubicBezTo>
                  <a:cubicBezTo>
                    <a:pt x="35594" y="1"/>
                    <a:pt x="45898" y="10305"/>
                    <a:pt x="45898" y="22949"/>
                  </a:cubicBezTo>
                  <a:cubicBezTo>
                    <a:pt x="45898" y="35594"/>
                    <a:pt x="35594" y="45898"/>
                    <a:pt x="22949" y="45898"/>
                  </a:cubicBezTo>
                  <a:close/>
                  <a:moveTo>
                    <a:pt x="22949" y="396"/>
                  </a:moveTo>
                  <a:cubicBezTo>
                    <a:pt x="10517" y="396"/>
                    <a:pt x="365" y="10487"/>
                    <a:pt x="365" y="22949"/>
                  </a:cubicBezTo>
                  <a:cubicBezTo>
                    <a:pt x="365" y="35381"/>
                    <a:pt x="10487" y="45533"/>
                    <a:pt x="22949" y="45533"/>
                  </a:cubicBezTo>
                  <a:cubicBezTo>
                    <a:pt x="35381" y="45533"/>
                    <a:pt x="45503" y="35411"/>
                    <a:pt x="45503" y="22949"/>
                  </a:cubicBezTo>
                  <a:cubicBezTo>
                    <a:pt x="45503" y="10517"/>
                    <a:pt x="35412" y="396"/>
                    <a:pt x="22949" y="396"/>
                  </a:cubicBezTo>
                  <a:close/>
                </a:path>
              </a:pathLst>
            </a:custGeom>
            <a:solidFill>
              <a:srgbClr val="e84987"/>
            </a:solidFill>
            <a:ln w="9360">
              <a:solidFill>
                <a:srgbClr val="e84987"/>
              </a:solidFill>
              <a:round/>
            </a:ln>
          </p:spPr>
          <p:style>
            <a:lnRef idx="0"/>
            <a:fillRef idx="0"/>
            <a:effectRef idx="0"/>
            <a:fontRef idx="minor"/>
          </p:style>
        </p:sp>
        <p:sp>
          <p:nvSpPr>
            <p:cNvPr id="2893" name="CustomShape 6"/>
            <p:cNvSpPr/>
            <p:nvPr/>
          </p:nvSpPr>
          <p:spPr>
            <a:xfrm>
              <a:off x="7904520" y="288360"/>
              <a:ext cx="526320" cy="654480"/>
            </a:xfrm>
            <a:custGeom>
              <a:avLst/>
              <a:gdLst/>
              <a:ahLst/>
              <a:rect l="l" t="t" r="r" b="b"/>
              <a:pathLst>
                <a:path w="36932" h="45898">
                  <a:moveTo>
                    <a:pt x="18451" y="45898"/>
                  </a:moveTo>
                  <a:cubicBezTo>
                    <a:pt x="8268" y="45898"/>
                    <a:pt x="1" y="35594"/>
                    <a:pt x="1" y="22949"/>
                  </a:cubicBezTo>
                  <a:cubicBezTo>
                    <a:pt x="1" y="10305"/>
                    <a:pt x="8268" y="1"/>
                    <a:pt x="18451" y="1"/>
                  </a:cubicBezTo>
                  <a:cubicBezTo>
                    <a:pt x="28633" y="1"/>
                    <a:pt x="36931" y="10305"/>
                    <a:pt x="36931" y="22949"/>
                  </a:cubicBezTo>
                  <a:cubicBezTo>
                    <a:pt x="36931" y="35594"/>
                    <a:pt x="28633" y="45898"/>
                    <a:pt x="18451" y="45898"/>
                  </a:cubicBezTo>
                  <a:close/>
                  <a:moveTo>
                    <a:pt x="18451" y="396"/>
                  </a:moveTo>
                  <a:cubicBezTo>
                    <a:pt x="8481" y="396"/>
                    <a:pt x="365" y="10487"/>
                    <a:pt x="365" y="22949"/>
                  </a:cubicBezTo>
                  <a:cubicBezTo>
                    <a:pt x="365" y="35381"/>
                    <a:pt x="8451" y="45533"/>
                    <a:pt x="18451" y="45533"/>
                  </a:cubicBezTo>
                  <a:cubicBezTo>
                    <a:pt x="28420" y="45533"/>
                    <a:pt x="36536" y="35411"/>
                    <a:pt x="36536" y="22949"/>
                  </a:cubicBezTo>
                  <a:cubicBezTo>
                    <a:pt x="36506" y="10517"/>
                    <a:pt x="28420" y="396"/>
                    <a:pt x="18451" y="396"/>
                  </a:cubicBezTo>
                  <a:close/>
                </a:path>
              </a:pathLst>
            </a:custGeom>
            <a:solidFill>
              <a:srgbClr val="e84987"/>
            </a:solidFill>
            <a:ln w="9360">
              <a:solidFill>
                <a:srgbClr val="e84987"/>
              </a:solidFill>
              <a:round/>
            </a:ln>
          </p:spPr>
          <p:style>
            <a:lnRef idx="0"/>
            <a:fillRef idx="0"/>
            <a:effectRef idx="0"/>
            <a:fontRef idx="minor"/>
          </p:style>
        </p:sp>
        <p:sp>
          <p:nvSpPr>
            <p:cNvPr id="2894" name="CustomShape 7"/>
            <p:cNvSpPr/>
            <p:nvPr/>
          </p:nvSpPr>
          <p:spPr>
            <a:xfrm>
              <a:off x="7961400" y="288360"/>
              <a:ext cx="412560" cy="654480"/>
            </a:xfrm>
            <a:custGeom>
              <a:avLst/>
              <a:gdLst/>
              <a:ahLst/>
              <a:rect l="l" t="t" r="r" b="b"/>
              <a:pathLst>
                <a:path w="28998" h="45898">
                  <a:moveTo>
                    <a:pt x="14469" y="45898"/>
                  </a:moveTo>
                  <a:cubicBezTo>
                    <a:pt x="6505" y="45898"/>
                    <a:pt x="0" y="35594"/>
                    <a:pt x="0" y="22949"/>
                  </a:cubicBezTo>
                  <a:cubicBezTo>
                    <a:pt x="0" y="10305"/>
                    <a:pt x="6505" y="1"/>
                    <a:pt x="14469" y="1"/>
                  </a:cubicBezTo>
                  <a:cubicBezTo>
                    <a:pt x="22463" y="1"/>
                    <a:pt x="28937" y="10305"/>
                    <a:pt x="28937" y="22949"/>
                  </a:cubicBezTo>
                  <a:cubicBezTo>
                    <a:pt x="28998" y="35594"/>
                    <a:pt x="22493" y="45898"/>
                    <a:pt x="14469" y="45898"/>
                  </a:cubicBezTo>
                  <a:close/>
                  <a:moveTo>
                    <a:pt x="14469" y="396"/>
                  </a:moveTo>
                  <a:cubicBezTo>
                    <a:pt x="6687" y="396"/>
                    <a:pt x="365" y="10487"/>
                    <a:pt x="365" y="22949"/>
                  </a:cubicBezTo>
                  <a:cubicBezTo>
                    <a:pt x="365" y="35381"/>
                    <a:pt x="6687" y="45533"/>
                    <a:pt x="14469" y="45533"/>
                  </a:cubicBezTo>
                  <a:cubicBezTo>
                    <a:pt x="22250" y="45533"/>
                    <a:pt x="28572" y="35411"/>
                    <a:pt x="28572" y="22949"/>
                  </a:cubicBezTo>
                  <a:cubicBezTo>
                    <a:pt x="28603" y="10517"/>
                    <a:pt x="22250" y="396"/>
                    <a:pt x="14469" y="396"/>
                  </a:cubicBezTo>
                  <a:close/>
                </a:path>
              </a:pathLst>
            </a:custGeom>
            <a:solidFill>
              <a:srgbClr val="e84987"/>
            </a:solidFill>
            <a:ln w="9360">
              <a:solidFill>
                <a:srgbClr val="e84987"/>
              </a:solidFill>
              <a:round/>
            </a:ln>
          </p:spPr>
          <p:style>
            <a:lnRef idx="0"/>
            <a:fillRef idx="0"/>
            <a:effectRef idx="0"/>
            <a:fontRef idx="minor"/>
          </p:style>
        </p:sp>
        <p:sp>
          <p:nvSpPr>
            <p:cNvPr id="2895" name="CustomShape 8"/>
            <p:cNvSpPr/>
            <p:nvPr/>
          </p:nvSpPr>
          <p:spPr>
            <a:xfrm>
              <a:off x="8009640" y="288360"/>
              <a:ext cx="317520" cy="654480"/>
            </a:xfrm>
            <a:custGeom>
              <a:avLst/>
              <a:gdLst/>
              <a:ahLst/>
              <a:rect l="l" t="t" r="r" b="b"/>
              <a:pathLst>
                <a:path w="22342" h="45898">
                  <a:moveTo>
                    <a:pt x="11186" y="45898"/>
                  </a:moveTo>
                  <a:cubicBezTo>
                    <a:pt x="5016" y="45898"/>
                    <a:pt x="0" y="35594"/>
                    <a:pt x="0" y="22949"/>
                  </a:cubicBezTo>
                  <a:cubicBezTo>
                    <a:pt x="0" y="10305"/>
                    <a:pt x="5016" y="1"/>
                    <a:pt x="11186" y="1"/>
                  </a:cubicBezTo>
                  <a:cubicBezTo>
                    <a:pt x="17326" y="1"/>
                    <a:pt x="22341" y="10305"/>
                    <a:pt x="22341" y="22949"/>
                  </a:cubicBezTo>
                  <a:cubicBezTo>
                    <a:pt x="22341" y="35594"/>
                    <a:pt x="17326" y="45898"/>
                    <a:pt x="11186" y="45898"/>
                  </a:cubicBezTo>
                  <a:close/>
                  <a:moveTo>
                    <a:pt x="11186" y="396"/>
                  </a:moveTo>
                  <a:cubicBezTo>
                    <a:pt x="5259" y="396"/>
                    <a:pt x="426" y="10487"/>
                    <a:pt x="426" y="22949"/>
                  </a:cubicBezTo>
                  <a:cubicBezTo>
                    <a:pt x="426" y="35381"/>
                    <a:pt x="5259" y="45533"/>
                    <a:pt x="11186" y="45533"/>
                  </a:cubicBezTo>
                  <a:cubicBezTo>
                    <a:pt x="17113" y="45533"/>
                    <a:pt x="21916" y="35411"/>
                    <a:pt x="21916" y="22949"/>
                  </a:cubicBezTo>
                  <a:cubicBezTo>
                    <a:pt x="21916" y="10517"/>
                    <a:pt x="17113" y="396"/>
                    <a:pt x="11186" y="396"/>
                  </a:cubicBezTo>
                  <a:close/>
                </a:path>
              </a:pathLst>
            </a:custGeom>
            <a:solidFill>
              <a:srgbClr val="e84987"/>
            </a:solidFill>
            <a:ln w="9360">
              <a:solidFill>
                <a:srgbClr val="e84987"/>
              </a:solidFill>
              <a:round/>
            </a:ln>
          </p:spPr>
          <p:style>
            <a:lnRef idx="0"/>
            <a:fillRef idx="0"/>
            <a:effectRef idx="0"/>
            <a:fontRef idx="minor"/>
          </p:style>
        </p:sp>
        <p:sp>
          <p:nvSpPr>
            <p:cNvPr id="2896" name="CustomShape 9"/>
            <p:cNvSpPr/>
            <p:nvPr/>
          </p:nvSpPr>
          <p:spPr>
            <a:xfrm>
              <a:off x="8063280" y="288360"/>
              <a:ext cx="213480" cy="654480"/>
            </a:xfrm>
            <a:custGeom>
              <a:avLst/>
              <a:gdLst/>
              <a:ahLst/>
              <a:rect l="l" t="t" r="r" b="b"/>
              <a:pathLst>
                <a:path w="15078" h="45898">
                  <a:moveTo>
                    <a:pt x="7509" y="45898"/>
                  </a:moveTo>
                  <a:cubicBezTo>
                    <a:pt x="3284" y="45898"/>
                    <a:pt x="1" y="35837"/>
                    <a:pt x="1" y="22949"/>
                  </a:cubicBezTo>
                  <a:cubicBezTo>
                    <a:pt x="1" y="10061"/>
                    <a:pt x="3284" y="1"/>
                    <a:pt x="7509" y="1"/>
                  </a:cubicBezTo>
                  <a:cubicBezTo>
                    <a:pt x="11734" y="1"/>
                    <a:pt x="15047" y="10061"/>
                    <a:pt x="15047" y="22949"/>
                  </a:cubicBezTo>
                  <a:cubicBezTo>
                    <a:pt x="15077" y="35837"/>
                    <a:pt x="11734" y="45898"/>
                    <a:pt x="7509" y="45898"/>
                  </a:cubicBezTo>
                  <a:close/>
                  <a:moveTo>
                    <a:pt x="7509" y="396"/>
                  </a:moveTo>
                  <a:cubicBezTo>
                    <a:pt x="3557" y="396"/>
                    <a:pt x="366" y="10487"/>
                    <a:pt x="366" y="22949"/>
                  </a:cubicBezTo>
                  <a:cubicBezTo>
                    <a:pt x="366" y="35381"/>
                    <a:pt x="3557" y="45533"/>
                    <a:pt x="7509" y="45533"/>
                  </a:cubicBezTo>
                  <a:cubicBezTo>
                    <a:pt x="11460" y="45533"/>
                    <a:pt x="14652" y="35411"/>
                    <a:pt x="14652" y="22949"/>
                  </a:cubicBezTo>
                  <a:cubicBezTo>
                    <a:pt x="14652" y="10517"/>
                    <a:pt x="11460" y="396"/>
                    <a:pt x="7509" y="396"/>
                  </a:cubicBezTo>
                  <a:close/>
                </a:path>
              </a:pathLst>
            </a:custGeom>
            <a:solidFill>
              <a:srgbClr val="e84987"/>
            </a:solidFill>
            <a:ln w="9360">
              <a:solidFill>
                <a:srgbClr val="e84987"/>
              </a:solidFill>
              <a:round/>
            </a:ln>
          </p:spPr>
          <p:style>
            <a:lnRef idx="0"/>
            <a:fillRef idx="0"/>
            <a:effectRef idx="0"/>
            <a:fontRef idx="minor"/>
          </p:style>
        </p:sp>
        <p:sp>
          <p:nvSpPr>
            <p:cNvPr id="2897" name="CustomShape 10"/>
            <p:cNvSpPr/>
            <p:nvPr/>
          </p:nvSpPr>
          <p:spPr>
            <a:xfrm>
              <a:off x="8119800" y="288360"/>
              <a:ext cx="102960" cy="654480"/>
            </a:xfrm>
            <a:custGeom>
              <a:avLst/>
              <a:gdLst/>
              <a:ahLst/>
              <a:rect l="l" t="t" r="r" b="b"/>
              <a:pathLst>
                <a:path w="7357" h="45898">
                  <a:moveTo>
                    <a:pt x="3678" y="45898"/>
                  </a:moveTo>
                  <a:cubicBezTo>
                    <a:pt x="1277" y="45898"/>
                    <a:pt x="0" y="34074"/>
                    <a:pt x="0" y="22949"/>
                  </a:cubicBezTo>
                  <a:cubicBezTo>
                    <a:pt x="0" y="11824"/>
                    <a:pt x="1277" y="1"/>
                    <a:pt x="3678" y="1"/>
                  </a:cubicBezTo>
                  <a:cubicBezTo>
                    <a:pt x="6080" y="1"/>
                    <a:pt x="7356" y="11824"/>
                    <a:pt x="7356" y="22949"/>
                  </a:cubicBezTo>
                  <a:cubicBezTo>
                    <a:pt x="7356" y="34074"/>
                    <a:pt x="6019" y="45898"/>
                    <a:pt x="3678" y="45898"/>
                  </a:cubicBezTo>
                  <a:close/>
                  <a:moveTo>
                    <a:pt x="3678" y="396"/>
                  </a:moveTo>
                  <a:cubicBezTo>
                    <a:pt x="2128" y="396"/>
                    <a:pt x="396" y="9666"/>
                    <a:pt x="396" y="22949"/>
                  </a:cubicBezTo>
                  <a:cubicBezTo>
                    <a:pt x="396" y="36262"/>
                    <a:pt x="2158" y="45533"/>
                    <a:pt x="3678" y="45533"/>
                  </a:cubicBezTo>
                  <a:cubicBezTo>
                    <a:pt x="5198" y="45533"/>
                    <a:pt x="6931" y="36262"/>
                    <a:pt x="6931" y="22949"/>
                  </a:cubicBezTo>
                  <a:cubicBezTo>
                    <a:pt x="6931" y="9666"/>
                    <a:pt x="5198" y="396"/>
                    <a:pt x="3678" y="396"/>
                  </a:cubicBezTo>
                  <a:close/>
                </a:path>
              </a:pathLst>
            </a:custGeom>
            <a:solidFill>
              <a:srgbClr val="e84987"/>
            </a:solidFill>
            <a:ln w="9360">
              <a:solidFill>
                <a:srgbClr val="e84987"/>
              </a:solidFill>
              <a:round/>
            </a:ln>
          </p:spPr>
          <p:style>
            <a:lnRef idx="0"/>
            <a:fillRef idx="0"/>
            <a:effectRef idx="0"/>
            <a:fontRef idx="minor"/>
          </p:style>
        </p:sp>
        <p:sp>
          <p:nvSpPr>
            <p:cNvPr id="2898" name="CustomShape 11"/>
            <p:cNvSpPr/>
            <p:nvPr/>
          </p:nvSpPr>
          <p:spPr>
            <a:xfrm>
              <a:off x="8165160" y="291240"/>
              <a:ext cx="3240" cy="649440"/>
            </a:xfrm>
            <a:custGeom>
              <a:avLst/>
              <a:gdLst/>
              <a:ahLst/>
              <a:rect l="l" t="t" r="r" b="b"/>
              <a:pathLst>
                <a:path w="366" h="45534">
                  <a:moveTo>
                    <a:pt x="1" y="1"/>
                  </a:moveTo>
                  <a:lnTo>
                    <a:pt x="366" y="1"/>
                  </a:lnTo>
                  <a:lnTo>
                    <a:pt x="366" y="45533"/>
                  </a:lnTo>
                  <a:lnTo>
                    <a:pt x="1" y="45533"/>
                  </a:lnTo>
                  <a:close/>
                </a:path>
              </a:pathLst>
            </a:custGeom>
            <a:solidFill>
              <a:srgbClr val="e84987"/>
            </a:solidFill>
            <a:ln w="9360">
              <a:solidFill>
                <a:srgbClr val="e84987"/>
              </a:solidFill>
              <a:round/>
            </a:ln>
          </p:spPr>
          <p:style>
            <a:lnRef idx="0"/>
            <a:fillRef idx="0"/>
            <a:effectRef idx="0"/>
            <a:fontRef idx="minor"/>
          </p:style>
        </p:sp>
        <p:sp>
          <p:nvSpPr>
            <p:cNvPr id="2899" name="CustomShape 12"/>
            <p:cNvSpPr/>
            <p:nvPr/>
          </p:nvSpPr>
          <p:spPr>
            <a:xfrm>
              <a:off x="7848360" y="664200"/>
              <a:ext cx="636840" cy="3240"/>
            </a:xfrm>
            <a:custGeom>
              <a:avLst/>
              <a:gdLst/>
              <a:ahLst/>
              <a:rect l="l" t="t" r="r" b="b"/>
              <a:pathLst>
                <a:path w="44652" h="366">
                  <a:moveTo>
                    <a:pt x="0" y="0"/>
                  </a:moveTo>
                  <a:lnTo>
                    <a:pt x="44652" y="0"/>
                  </a:lnTo>
                  <a:lnTo>
                    <a:pt x="44652" y="365"/>
                  </a:lnTo>
                  <a:lnTo>
                    <a:pt x="0" y="365"/>
                  </a:lnTo>
                  <a:close/>
                </a:path>
              </a:pathLst>
            </a:custGeom>
            <a:solidFill>
              <a:srgbClr val="e84987"/>
            </a:solidFill>
            <a:ln w="9360">
              <a:solidFill>
                <a:srgbClr val="e84987"/>
              </a:solidFill>
              <a:round/>
            </a:ln>
          </p:spPr>
          <p:style>
            <a:lnRef idx="0"/>
            <a:fillRef idx="0"/>
            <a:effectRef idx="0"/>
            <a:fontRef idx="minor"/>
          </p:style>
        </p:sp>
        <p:sp>
          <p:nvSpPr>
            <p:cNvPr id="2900" name="CustomShape 13"/>
            <p:cNvSpPr/>
            <p:nvPr/>
          </p:nvSpPr>
          <p:spPr>
            <a:xfrm>
              <a:off x="7857360" y="712440"/>
              <a:ext cx="619920" cy="3600"/>
            </a:xfrm>
            <a:custGeom>
              <a:avLst/>
              <a:gdLst/>
              <a:ahLst/>
              <a:rect l="l" t="t" r="r" b="b"/>
              <a:pathLst>
                <a:path w="43467" h="396">
                  <a:moveTo>
                    <a:pt x="1" y="0"/>
                  </a:moveTo>
                  <a:lnTo>
                    <a:pt x="43467" y="0"/>
                  </a:lnTo>
                  <a:lnTo>
                    <a:pt x="43467" y="395"/>
                  </a:lnTo>
                  <a:lnTo>
                    <a:pt x="1" y="395"/>
                  </a:lnTo>
                  <a:close/>
                </a:path>
              </a:pathLst>
            </a:custGeom>
            <a:solidFill>
              <a:srgbClr val="e84987"/>
            </a:solidFill>
            <a:ln w="9360">
              <a:solidFill>
                <a:srgbClr val="e84987"/>
              </a:solidFill>
              <a:round/>
            </a:ln>
          </p:spPr>
          <p:style>
            <a:lnRef idx="0"/>
            <a:fillRef idx="0"/>
            <a:effectRef idx="0"/>
            <a:fontRef idx="minor"/>
          </p:style>
        </p:sp>
        <p:sp>
          <p:nvSpPr>
            <p:cNvPr id="2901" name="CustomShape 14"/>
            <p:cNvSpPr/>
            <p:nvPr/>
          </p:nvSpPr>
          <p:spPr>
            <a:xfrm>
              <a:off x="7877160" y="760680"/>
              <a:ext cx="578520" cy="3600"/>
            </a:xfrm>
            <a:custGeom>
              <a:avLst/>
              <a:gdLst/>
              <a:ahLst/>
              <a:rect l="l" t="t" r="r" b="b"/>
              <a:pathLst>
                <a:path w="40579" h="396">
                  <a:moveTo>
                    <a:pt x="1" y="0"/>
                  </a:moveTo>
                  <a:lnTo>
                    <a:pt x="40579" y="0"/>
                  </a:lnTo>
                  <a:lnTo>
                    <a:pt x="40579" y="395"/>
                  </a:lnTo>
                  <a:lnTo>
                    <a:pt x="1" y="395"/>
                  </a:lnTo>
                  <a:close/>
                </a:path>
              </a:pathLst>
            </a:custGeom>
            <a:solidFill>
              <a:srgbClr val="e84987"/>
            </a:solidFill>
            <a:ln w="9360">
              <a:solidFill>
                <a:srgbClr val="e84987"/>
              </a:solidFill>
              <a:round/>
            </a:ln>
          </p:spPr>
          <p:style>
            <a:lnRef idx="0"/>
            <a:fillRef idx="0"/>
            <a:effectRef idx="0"/>
            <a:fontRef idx="minor"/>
          </p:style>
        </p:sp>
        <p:sp>
          <p:nvSpPr>
            <p:cNvPr id="2902" name="CustomShape 15"/>
            <p:cNvSpPr/>
            <p:nvPr/>
          </p:nvSpPr>
          <p:spPr>
            <a:xfrm>
              <a:off x="7904880" y="803520"/>
              <a:ext cx="524520" cy="3240"/>
            </a:xfrm>
            <a:custGeom>
              <a:avLst/>
              <a:gdLst/>
              <a:ahLst/>
              <a:rect l="l" t="t" r="r" b="b"/>
              <a:pathLst>
                <a:path w="36811" h="366">
                  <a:moveTo>
                    <a:pt x="1" y="1"/>
                  </a:moveTo>
                  <a:lnTo>
                    <a:pt x="36810" y="1"/>
                  </a:lnTo>
                  <a:lnTo>
                    <a:pt x="36810" y="366"/>
                  </a:lnTo>
                  <a:lnTo>
                    <a:pt x="1" y="366"/>
                  </a:lnTo>
                  <a:close/>
                </a:path>
              </a:pathLst>
            </a:custGeom>
            <a:solidFill>
              <a:srgbClr val="e84987"/>
            </a:solidFill>
            <a:ln w="9360">
              <a:solidFill>
                <a:srgbClr val="e84987"/>
              </a:solidFill>
              <a:round/>
            </a:ln>
          </p:spPr>
          <p:style>
            <a:lnRef idx="0"/>
            <a:fillRef idx="0"/>
            <a:effectRef idx="0"/>
            <a:fontRef idx="minor"/>
          </p:style>
        </p:sp>
        <p:sp>
          <p:nvSpPr>
            <p:cNvPr id="2903" name="CustomShape 16"/>
            <p:cNvSpPr/>
            <p:nvPr/>
          </p:nvSpPr>
          <p:spPr>
            <a:xfrm>
              <a:off x="7937280" y="842400"/>
              <a:ext cx="457920" cy="3240"/>
            </a:xfrm>
            <a:custGeom>
              <a:avLst/>
              <a:gdLst/>
              <a:ahLst/>
              <a:rect l="l" t="t" r="r" b="b"/>
              <a:pathLst>
                <a:path w="32160" h="366">
                  <a:moveTo>
                    <a:pt x="1" y="0"/>
                  </a:moveTo>
                  <a:lnTo>
                    <a:pt x="32159" y="0"/>
                  </a:lnTo>
                  <a:lnTo>
                    <a:pt x="32159" y="365"/>
                  </a:lnTo>
                  <a:lnTo>
                    <a:pt x="1" y="365"/>
                  </a:lnTo>
                  <a:close/>
                </a:path>
              </a:pathLst>
            </a:custGeom>
            <a:solidFill>
              <a:srgbClr val="e84987"/>
            </a:solidFill>
            <a:ln w="9360">
              <a:solidFill>
                <a:srgbClr val="e84987"/>
              </a:solidFill>
              <a:round/>
            </a:ln>
          </p:spPr>
          <p:style>
            <a:lnRef idx="0"/>
            <a:fillRef idx="0"/>
            <a:effectRef idx="0"/>
            <a:fontRef idx="minor"/>
          </p:style>
        </p:sp>
        <p:sp>
          <p:nvSpPr>
            <p:cNvPr id="2904" name="CustomShape 17"/>
            <p:cNvSpPr/>
            <p:nvPr/>
          </p:nvSpPr>
          <p:spPr>
            <a:xfrm>
              <a:off x="7977600" y="877680"/>
              <a:ext cx="377640" cy="3600"/>
            </a:xfrm>
            <a:custGeom>
              <a:avLst/>
              <a:gdLst/>
              <a:ahLst/>
              <a:rect l="l" t="t" r="r" b="b"/>
              <a:pathLst>
                <a:path w="26537" h="396">
                  <a:moveTo>
                    <a:pt x="1" y="1"/>
                  </a:moveTo>
                  <a:lnTo>
                    <a:pt x="26536" y="1"/>
                  </a:lnTo>
                  <a:lnTo>
                    <a:pt x="26536" y="396"/>
                  </a:lnTo>
                  <a:lnTo>
                    <a:pt x="1" y="396"/>
                  </a:lnTo>
                  <a:close/>
                </a:path>
              </a:pathLst>
            </a:custGeom>
            <a:solidFill>
              <a:srgbClr val="e84987"/>
            </a:solidFill>
            <a:ln w="9360">
              <a:solidFill>
                <a:srgbClr val="e84987"/>
              </a:solidFill>
              <a:round/>
            </a:ln>
          </p:spPr>
          <p:style>
            <a:lnRef idx="0"/>
            <a:fillRef idx="0"/>
            <a:effectRef idx="0"/>
            <a:fontRef idx="minor"/>
          </p:style>
        </p:sp>
        <p:sp>
          <p:nvSpPr>
            <p:cNvPr id="2905" name="CustomShape 18"/>
            <p:cNvSpPr/>
            <p:nvPr/>
          </p:nvSpPr>
          <p:spPr>
            <a:xfrm>
              <a:off x="8022240" y="905040"/>
              <a:ext cx="289080" cy="3240"/>
            </a:xfrm>
            <a:custGeom>
              <a:avLst/>
              <a:gdLst/>
              <a:ahLst/>
              <a:rect l="l" t="t" r="r" b="b"/>
              <a:pathLst>
                <a:path w="20366" h="366">
                  <a:moveTo>
                    <a:pt x="1" y="0"/>
                  </a:moveTo>
                  <a:lnTo>
                    <a:pt x="20366" y="0"/>
                  </a:lnTo>
                  <a:lnTo>
                    <a:pt x="20366" y="365"/>
                  </a:lnTo>
                  <a:lnTo>
                    <a:pt x="1" y="365"/>
                  </a:lnTo>
                  <a:close/>
                </a:path>
              </a:pathLst>
            </a:custGeom>
            <a:solidFill>
              <a:srgbClr val="e84987"/>
            </a:solidFill>
            <a:ln w="9360">
              <a:solidFill>
                <a:srgbClr val="e84987"/>
              </a:solidFill>
              <a:round/>
            </a:ln>
          </p:spPr>
          <p:style>
            <a:lnRef idx="0"/>
            <a:fillRef idx="0"/>
            <a:effectRef idx="0"/>
            <a:fontRef idx="minor"/>
          </p:style>
        </p:sp>
        <p:sp>
          <p:nvSpPr>
            <p:cNvPr id="2906" name="CustomShape 19"/>
            <p:cNvSpPr/>
            <p:nvPr/>
          </p:nvSpPr>
          <p:spPr>
            <a:xfrm>
              <a:off x="7842240" y="618120"/>
              <a:ext cx="650520" cy="3240"/>
            </a:xfrm>
            <a:custGeom>
              <a:avLst/>
              <a:gdLst/>
              <a:ahLst/>
              <a:rect l="l" t="t" r="r" b="b"/>
              <a:pathLst>
                <a:path w="45625" h="366">
                  <a:moveTo>
                    <a:pt x="1" y="0"/>
                  </a:moveTo>
                  <a:lnTo>
                    <a:pt x="45625" y="0"/>
                  </a:lnTo>
                  <a:lnTo>
                    <a:pt x="45625" y="365"/>
                  </a:lnTo>
                  <a:lnTo>
                    <a:pt x="1" y="365"/>
                  </a:lnTo>
                  <a:close/>
                </a:path>
              </a:pathLst>
            </a:custGeom>
            <a:solidFill>
              <a:srgbClr val="e84987"/>
            </a:solidFill>
            <a:ln w="9360">
              <a:solidFill>
                <a:srgbClr val="e84987"/>
              </a:solidFill>
              <a:round/>
            </a:ln>
          </p:spPr>
          <p:style>
            <a:lnRef idx="0"/>
            <a:fillRef idx="0"/>
            <a:effectRef idx="0"/>
            <a:fontRef idx="minor"/>
          </p:style>
        </p:sp>
        <p:sp>
          <p:nvSpPr>
            <p:cNvPr id="2907" name="CustomShape 20"/>
            <p:cNvSpPr/>
            <p:nvPr/>
          </p:nvSpPr>
          <p:spPr>
            <a:xfrm>
              <a:off x="7848360" y="568080"/>
              <a:ext cx="636840" cy="3240"/>
            </a:xfrm>
            <a:custGeom>
              <a:avLst/>
              <a:gdLst/>
              <a:ahLst/>
              <a:rect l="l" t="t" r="r" b="b"/>
              <a:pathLst>
                <a:path w="44652" h="366">
                  <a:moveTo>
                    <a:pt x="0" y="1"/>
                  </a:moveTo>
                  <a:lnTo>
                    <a:pt x="44652" y="1"/>
                  </a:lnTo>
                  <a:lnTo>
                    <a:pt x="44652" y="366"/>
                  </a:lnTo>
                  <a:lnTo>
                    <a:pt x="0" y="366"/>
                  </a:lnTo>
                  <a:close/>
                </a:path>
              </a:pathLst>
            </a:custGeom>
            <a:solidFill>
              <a:srgbClr val="e84987"/>
            </a:solidFill>
            <a:ln w="9360">
              <a:solidFill>
                <a:srgbClr val="e84987"/>
              </a:solidFill>
              <a:round/>
            </a:ln>
          </p:spPr>
          <p:style>
            <a:lnRef idx="0"/>
            <a:fillRef idx="0"/>
            <a:effectRef idx="0"/>
            <a:fontRef idx="minor"/>
          </p:style>
        </p:sp>
        <p:sp>
          <p:nvSpPr>
            <p:cNvPr id="2908" name="CustomShape 21"/>
            <p:cNvSpPr/>
            <p:nvPr/>
          </p:nvSpPr>
          <p:spPr>
            <a:xfrm>
              <a:off x="7857360" y="519480"/>
              <a:ext cx="619920" cy="3600"/>
            </a:xfrm>
            <a:custGeom>
              <a:avLst/>
              <a:gdLst/>
              <a:ahLst/>
              <a:rect l="l" t="t" r="r" b="b"/>
              <a:pathLst>
                <a:path w="43467" h="396">
                  <a:moveTo>
                    <a:pt x="1" y="1"/>
                  </a:moveTo>
                  <a:lnTo>
                    <a:pt x="43467" y="1"/>
                  </a:lnTo>
                  <a:lnTo>
                    <a:pt x="43467" y="396"/>
                  </a:lnTo>
                  <a:lnTo>
                    <a:pt x="1" y="396"/>
                  </a:lnTo>
                  <a:close/>
                </a:path>
              </a:pathLst>
            </a:custGeom>
            <a:solidFill>
              <a:srgbClr val="e84987"/>
            </a:solidFill>
            <a:ln w="9360">
              <a:solidFill>
                <a:srgbClr val="e84987"/>
              </a:solidFill>
              <a:round/>
            </a:ln>
          </p:spPr>
          <p:style>
            <a:lnRef idx="0"/>
            <a:fillRef idx="0"/>
            <a:effectRef idx="0"/>
            <a:fontRef idx="minor"/>
          </p:style>
        </p:sp>
        <p:sp>
          <p:nvSpPr>
            <p:cNvPr id="2909" name="CustomShape 22"/>
            <p:cNvSpPr/>
            <p:nvPr/>
          </p:nvSpPr>
          <p:spPr>
            <a:xfrm>
              <a:off x="7877160" y="471240"/>
              <a:ext cx="578520" cy="3600"/>
            </a:xfrm>
            <a:custGeom>
              <a:avLst/>
              <a:gdLst/>
              <a:ahLst/>
              <a:rect l="l" t="t" r="r" b="b"/>
              <a:pathLst>
                <a:path w="40579" h="396">
                  <a:moveTo>
                    <a:pt x="1" y="1"/>
                  </a:moveTo>
                  <a:lnTo>
                    <a:pt x="40579" y="1"/>
                  </a:lnTo>
                  <a:lnTo>
                    <a:pt x="40579" y="396"/>
                  </a:lnTo>
                  <a:lnTo>
                    <a:pt x="1" y="396"/>
                  </a:lnTo>
                  <a:close/>
                </a:path>
              </a:pathLst>
            </a:custGeom>
            <a:solidFill>
              <a:srgbClr val="e84987"/>
            </a:solidFill>
            <a:ln w="9360">
              <a:solidFill>
                <a:srgbClr val="e84987"/>
              </a:solidFill>
              <a:round/>
            </a:ln>
          </p:spPr>
          <p:style>
            <a:lnRef idx="0"/>
            <a:fillRef idx="0"/>
            <a:effectRef idx="0"/>
            <a:fontRef idx="minor"/>
          </p:style>
        </p:sp>
        <p:sp>
          <p:nvSpPr>
            <p:cNvPr id="2910" name="CustomShape 23"/>
            <p:cNvSpPr/>
            <p:nvPr/>
          </p:nvSpPr>
          <p:spPr>
            <a:xfrm>
              <a:off x="7904880" y="428400"/>
              <a:ext cx="524520" cy="3600"/>
            </a:xfrm>
            <a:custGeom>
              <a:avLst/>
              <a:gdLst/>
              <a:ahLst/>
              <a:rect l="l" t="t" r="r" b="b"/>
              <a:pathLst>
                <a:path w="36811" h="397">
                  <a:moveTo>
                    <a:pt x="1" y="1"/>
                  </a:moveTo>
                  <a:lnTo>
                    <a:pt x="36810" y="1"/>
                  </a:lnTo>
                  <a:lnTo>
                    <a:pt x="36810" y="396"/>
                  </a:lnTo>
                  <a:lnTo>
                    <a:pt x="1" y="396"/>
                  </a:lnTo>
                  <a:close/>
                </a:path>
              </a:pathLst>
            </a:custGeom>
            <a:solidFill>
              <a:srgbClr val="e84987"/>
            </a:solidFill>
            <a:ln w="9360">
              <a:solidFill>
                <a:srgbClr val="e84987"/>
              </a:solidFill>
              <a:round/>
            </a:ln>
          </p:spPr>
          <p:style>
            <a:lnRef idx="0"/>
            <a:fillRef idx="0"/>
            <a:effectRef idx="0"/>
            <a:fontRef idx="minor"/>
          </p:style>
        </p:sp>
        <p:sp>
          <p:nvSpPr>
            <p:cNvPr id="2911" name="CustomShape 24"/>
            <p:cNvSpPr/>
            <p:nvPr/>
          </p:nvSpPr>
          <p:spPr>
            <a:xfrm>
              <a:off x="7937280" y="389520"/>
              <a:ext cx="457920" cy="3600"/>
            </a:xfrm>
            <a:custGeom>
              <a:avLst/>
              <a:gdLst/>
              <a:ahLst/>
              <a:rect l="l" t="t" r="r" b="b"/>
              <a:pathLst>
                <a:path w="32160" h="396">
                  <a:moveTo>
                    <a:pt x="1" y="0"/>
                  </a:moveTo>
                  <a:lnTo>
                    <a:pt x="32159" y="0"/>
                  </a:lnTo>
                  <a:lnTo>
                    <a:pt x="32159" y="395"/>
                  </a:lnTo>
                  <a:lnTo>
                    <a:pt x="1" y="395"/>
                  </a:lnTo>
                  <a:close/>
                </a:path>
              </a:pathLst>
            </a:custGeom>
            <a:solidFill>
              <a:srgbClr val="e84987"/>
            </a:solidFill>
            <a:ln w="9360">
              <a:solidFill>
                <a:srgbClr val="e84987"/>
              </a:solidFill>
              <a:round/>
            </a:ln>
          </p:spPr>
          <p:style>
            <a:lnRef idx="0"/>
            <a:fillRef idx="0"/>
            <a:effectRef idx="0"/>
            <a:fontRef idx="minor"/>
          </p:style>
        </p:sp>
        <p:sp>
          <p:nvSpPr>
            <p:cNvPr id="2912" name="CustomShape 25"/>
            <p:cNvSpPr/>
            <p:nvPr/>
          </p:nvSpPr>
          <p:spPr>
            <a:xfrm>
              <a:off x="7977600" y="354240"/>
              <a:ext cx="377640" cy="3600"/>
            </a:xfrm>
            <a:custGeom>
              <a:avLst/>
              <a:gdLst/>
              <a:ahLst/>
              <a:rect l="l" t="t" r="r" b="b"/>
              <a:pathLst>
                <a:path w="26537" h="396">
                  <a:moveTo>
                    <a:pt x="1" y="0"/>
                  </a:moveTo>
                  <a:lnTo>
                    <a:pt x="26536" y="0"/>
                  </a:lnTo>
                  <a:lnTo>
                    <a:pt x="26536" y="395"/>
                  </a:lnTo>
                  <a:lnTo>
                    <a:pt x="1" y="395"/>
                  </a:lnTo>
                  <a:close/>
                </a:path>
              </a:pathLst>
            </a:custGeom>
            <a:solidFill>
              <a:srgbClr val="e84987"/>
            </a:solidFill>
            <a:ln w="9360">
              <a:solidFill>
                <a:srgbClr val="e84987"/>
              </a:solidFill>
              <a:round/>
            </a:ln>
          </p:spPr>
          <p:style>
            <a:lnRef idx="0"/>
            <a:fillRef idx="0"/>
            <a:effectRef idx="0"/>
            <a:fontRef idx="minor"/>
          </p:style>
        </p:sp>
        <p:sp>
          <p:nvSpPr>
            <p:cNvPr id="2913" name="CustomShape 26"/>
            <p:cNvSpPr/>
            <p:nvPr/>
          </p:nvSpPr>
          <p:spPr>
            <a:xfrm>
              <a:off x="8022240" y="327240"/>
              <a:ext cx="289080" cy="3240"/>
            </a:xfrm>
            <a:custGeom>
              <a:avLst/>
              <a:gdLst/>
              <a:ahLst/>
              <a:rect l="l" t="t" r="r" b="b"/>
              <a:pathLst>
                <a:path w="20366" h="366">
                  <a:moveTo>
                    <a:pt x="1" y="1"/>
                  </a:moveTo>
                  <a:lnTo>
                    <a:pt x="20366" y="1"/>
                  </a:lnTo>
                  <a:lnTo>
                    <a:pt x="20366" y="365"/>
                  </a:lnTo>
                  <a:lnTo>
                    <a:pt x="1" y="365"/>
                  </a:lnTo>
                  <a:close/>
                </a:path>
              </a:pathLst>
            </a:custGeom>
            <a:solidFill>
              <a:srgbClr val="e84987"/>
            </a:solidFill>
            <a:ln w="9360">
              <a:solidFill>
                <a:srgbClr val="e84987"/>
              </a:solidFill>
              <a:round/>
            </a:ln>
          </p:spPr>
          <p:style>
            <a:lnRef idx="0"/>
            <a:fillRef idx="0"/>
            <a:effectRef idx="0"/>
            <a:fontRef idx="minor"/>
          </p:style>
        </p:sp>
      </p:grpSp>
      <p:sp>
        <p:nvSpPr>
          <p:cNvPr id="2914" name="CustomShape 27"/>
          <p:cNvSpPr/>
          <p:nvPr/>
        </p:nvSpPr>
        <p:spPr>
          <a:xfrm>
            <a:off x="525960" y="4341960"/>
            <a:ext cx="481320" cy="409320"/>
          </a:xfrm>
          <a:prstGeom prst="roundRect">
            <a:avLst>
              <a:gd name="adj" fmla="val 16667"/>
            </a:avLst>
          </a:prstGeom>
          <a:noFill/>
          <a:ln w="28440">
            <a:solidFill>
              <a:srgbClr val="84bde7"/>
            </a:solidFill>
            <a:round/>
          </a:ln>
        </p:spPr>
        <p:style>
          <a:lnRef idx="0"/>
          <a:fillRef idx="0"/>
          <a:effectRef idx="0"/>
          <a:fontRef idx="minor"/>
        </p:style>
      </p:sp>
      <p:sp>
        <p:nvSpPr>
          <p:cNvPr id="2915" name="CustomShape 28"/>
          <p:cNvSpPr/>
          <p:nvPr/>
        </p:nvSpPr>
        <p:spPr>
          <a:xfrm>
            <a:off x="576360" y="4341960"/>
            <a:ext cx="575280" cy="409320"/>
          </a:xfrm>
          <a:prstGeom prst="rect">
            <a:avLst/>
          </a:prstGeom>
          <a:noFill/>
          <a:ln>
            <a:noFill/>
          </a:ln>
        </p:spPr>
        <p:style>
          <a:lnRef idx="0"/>
          <a:fillRef idx="0"/>
          <a:effectRef idx="0"/>
          <a:fontRef idx="minor"/>
        </p:style>
        <p:txBody>
          <a:bodyPr lIns="90000" rIns="90000" tIns="45000" bIns="45000" anchor="ctr">
            <a:noAutofit/>
          </a:bodyPr>
          <a:p>
            <a:pPr>
              <a:lnSpc>
                <a:spcPct val="100000"/>
              </a:lnSpc>
            </a:pPr>
            <a:r>
              <a:rPr b="0" lang="fr-FR" sz="1800" spc="-1" strike="noStrike">
                <a:solidFill>
                  <a:srgbClr val="ffffff"/>
                </a:solidFill>
                <a:latin typeface="Arial"/>
                <a:ea typeface="DejaVu Sans"/>
              </a:rPr>
              <a:t>14</a:t>
            </a:r>
            <a:endParaRPr b="0" lang="fr-FR" sz="1800" spc="-1" strike="noStrike">
              <a:latin typeface="Arial"/>
            </a:endParaRPr>
          </a:p>
        </p:txBody>
      </p:sp>
      <p:pic>
        <p:nvPicPr>
          <p:cNvPr id="2916" name="" descr=""/>
          <p:cNvPicPr/>
          <p:nvPr/>
        </p:nvPicPr>
        <p:blipFill>
          <a:blip r:embed="rId1"/>
          <a:stretch/>
        </p:blipFill>
        <p:spPr>
          <a:xfrm>
            <a:off x="1298520" y="1352880"/>
            <a:ext cx="6552000" cy="3546720"/>
          </a:xfrm>
          <a:prstGeom prst="rect">
            <a:avLst/>
          </a:prstGeom>
          <a:ln>
            <a:noFill/>
          </a:ln>
        </p:spPr>
      </p:pic>
      <p:grpSp>
        <p:nvGrpSpPr>
          <p:cNvPr id="2917" name="Group 29"/>
          <p:cNvGrpSpPr/>
          <p:nvPr/>
        </p:nvGrpSpPr>
        <p:grpSpPr>
          <a:xfrm>
            <a:off x="1298880" y="1009080"/>
            <a:ext cx="6552000" cy="3890880"/>
            <a:chOff x="1298880" y="1009080"/>
            <a:chExt cx="6552000" cy="3890880"/>
          </a:xfrm>
        </p:grpSpPr>
        <p:sp>
          <p:nvSpPr>
            <p:cNvPr id="2918" name="CustomShape 30"/>
            <p:cNvSpPr/>
            <p:nvPr/>
          </p:nvSpPr>
          <p:spPr>
            <a:xfrm>
              <a:off x="1298880" y="1009080"/>
              <a:ext cx="6552000" cy="3890880"/>
            </a:xfrm>
            <a:prstGeom prst="roundRect">
              <a:avLst>
                <a:gd name="adj" fmla="val 4674"/>
              </a:avLst>
            </a:prstGeom>
            <a:noFill/>
            <a:ln w="28440">
              <a:solidFill>
                <a:srgbClr val="84bde7"/>
              </a:solidFill>
              <a:round/>
            </a:ln>
          </p:spPr>
          <p:style>
            <a:lnRef idx="0"/>
            <a:fillRef idx="0"/>
            <a:effectRef idx="0"/>
            <a:fontRef idx="minor"/>
          </p:style>
        </p:sp>
        <p:grpSp>
          <p:nvGrpSpPr>
            <p:cNvPr id="2919" name="Group 31"/>
            <p:cNvGrpSpPr/>
            <p:nvPr/>
          </p:nvGrpSpPr>
          <p:grpSpPr>
            <a:xfrm>
              <a:off x="1298880" y="1009080"/>
              <a:ext cx="6552000" cy="344160"/>
              <a:chOff x="1298880" y="1009080"/>
              <a:chExt cx="6552000" cy="344160"/>
            </a:xfrm>
          </p:grpSpPr>
          <p:sp>
            <p:nvSpPr>
              <p:cNvPr id="2920" name="CustomShape 32"/>
              <p:cNvSpPr/>
              <p:nvPr/>
            </p:nvSpPr>
            <p:spPr>
              <a:xfrm>
                <a:off x="1298880" y="1009080"/>
                <a:ext cx="6552000" cy="344160"/>
              </a:xfrm>
              <a:prstGeom prst="rect">
                <a:avLst/>
              </a:prstGeom>
              <a:solidFill>
                <a:srgbClr val="ffffff"/>
              </a:solidFill>
              <a:ln w="28440">
                <a:solidFill>
                  <a:srgbClr val="84bde7"/>
                </a:solidFill>
                <a:round/>
              </a:ln>
            </p:spPr>
            <p:style>
              <a:lnRef idx="0"/>
              <a:fillRef idx="0"/>
              <a:effectRef idx="0"/>
              <a:fontRef idx="minor"/>
            </p:style>
          </p:sp>
          <p:sp>
            <p:nvSpPr>
              <p:cNvPr id="2921" name="CustomShape 33"/>
              <p:cNvSpPr/>
              <p:nvPr/>
            </p:nvSpPr>
            <p:spPr>
              <a:xfrm>
                <a:off x="7351920" y="1117800"/>
                <a:ext cx="83880" cy="126720"/>
              </a:xfrm>
              <a:prstGeom prst="ellipse">
                <a:avLst/>
              </a:prstGeom>
              <a:solidFill>
                <a:srgbClr val="e84987"/>
              </a:solidFill>
              <a:ln>
                <a:noFill/>
              </a:ln>
            </p:spPr>
            <p:style>
              <a:lnRef idx="0"/>
              <a:fillRef idx="0"/>
              <a:effectRef idx="0"/>
              <a:fontRef idx="minor"/>
            </p:style>
          </p:sp>
          <p:sp>
            <p:nvSpPr>
              <p:cNvPr id="2922" name="CustomShape 34"/>
              <p:cNvSpPr/>
              <p:nvPr/>
            </p:nvSpPr>
            <p:spPr>
              <a:xfrm>
                <a:off x="7508520" y="1117800"/>
                <a:ext cx="82800" cy="126720"/>
              </a:xfrm>
              <a:prstGeom prst="ellipse">
                <a:avLst/>
              </a:prstGeom>
              <a:solidFill>
                <a:srgbClr val="e84987"/>
              </a:solidFill>
              <a:ln>
                <a:noFill/>
              </a:ln>
            </p:spPr>
            <p:style>
              <a:lnRef idx="0"/>
              <a:fillRef idx="0"/>
              <a:effectRef idx="0"/>
              <a:fontRef idx="minor"/>
            </p:style>
          </p:sp>
          <p:sp>
            <p:nvSpPr>
              <p:cNvPr id="2923" name="CustomShape 35"/>
              <p:cNvSpPr/>
              <p:nvPr/>
            </p:nvSpPr>
            <p:spPr>
              <a:xfrm>
                <a:off x="7664040" y="1117800"/>
                <a:ext cx="83520" cy="126720"/>
              </a:xfrm>
              <a:prstGeom prst="ellipse">
                <a:avLst/>
              </a:prstGeom>
              <a:solidFill>
                <a:srgbClr val="e84987"/>
              </a:solidFill>
              <a:ln>
                <a:noFill/>
              </a:ln>
            </p:spPr>
            <p:style>
              <a:lnRef idx="0"/>
              <a:fillRef idx="0"/>
              <a:effectRef idx="0"/>
              <a:fontRef idx="minor"/>
            </p:style>
          </p:sp>
        </p:grpSp>
      </p:grpSp>
    </p:spTree>
  </p:cSld>
  <mc:AlternateContent>
    <mc:Choice Requires="p14">
      <p:transition spd="slow" p14:dur="2000"/>
    </mc:Choice>
    <mc:Fallback>
      <p:transition spd="slow"/>
    </mc:Fallback>
  </mc:AlternateContent>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24" name="CustomShape 1"/>
          <p:cNvSpPr/>
          <p:nvPr/>
        </p:nvSpPr>
        <p:spPr>
          <a:xfrm>
            <a:off x="720000" y="216000"/>
            <a:ext cx="7701840" cy="799560"/>
          </a:xfrm>
          <a:prstGeom prst="rect">
            <a:avLst/>
          </a:prstGeom>
          <a:noFill/>
          <a:ln>
            <a:noFill/>
          </a:ln>
        </p:spPr>
        <p:style>
          <a:lnRef idx="0"/>
          <a:fillRef idx="0"/>
          <a:effectRef idx="0"/>
          <a:fontRef idx="minor"/>
        </p:style>
        <p:txBody>
          <a:bodyPr lIns="90000" rIns="90000" tIns="91440" bIns="91440" anchor="ctr">
            <a:noAutofit/>
          </a:bodyPr>
          <a:p>
            <a:pPr algn="ctr">
              <a:lnSpc>
                <a:spcPct val="100000"/>
              </a:lnSpc>
              <a:spcBef>
                <a:spcPts val="567"/>
              </a:spcBef>
              <a:spcAft>
                <a:spcPts val="567"/>
              </a:spcAft>
              <a:tabLst>
                <a:tab algn="l" pos="0"/>
              </a:tabLst>
            </a:pPr>
            <a:r>
              <a:rPr b="1" lang="en" sz="2500" spc="-1" strike="noStrike">
                <a:solidFill>
                  <a:srgbClr val="e84987"/>
                </a:solidFill>
                <a:latin typeface="Assistant Medium"/>
                <a:ea typeface="Noto Sans CJK SC"/>
              </a:rPr>
              <a:t>B</a:t>
            </a:r>
            <a:r>
              <a:rPr b="1" lang="en" sz="2500" spc="-1" strike="noStrike">
                <a:solidFill>
                  <a:srgbClr val="e84987"/>
                </a:solidFill>
                <a:latin typeface="Assistant Medium"/>
                <a:ea typeface="Noto Sans CJK SC"/>
              </a:rPr>
              <a:t>i</a:t>
            </a:r>
            <a:r>
              <a:rPr b="1" lang="en" sz="2500" spc="-1" strike="noStrike">
                <a:solidFill>
                  <a:srgbClr val="e84987"/>
                </a:solidFill>
                <a:latin typeface="Assistant Medium"/>
                <a:ea typeface="Noto Sans CJK SC"/>
              </a:rPr>
              <a:t>b</a:t>
            </a:r>
            <a:r>
              <a:rPr b="1" lang="en" sz="2500" spc="-1" strike="noStrike">
                <a:solidFill>
                  <a:srgbClr val="e84987"/>
                </a:solidFill>
                <a:latin typeface="Assistant Medium"/>
                <a:ea typeface="Noto Sans CJK SC"/>
              </a:rPr>
              <a:t>li</a:t>
            </a:r>
            <a:r>
              <a:rPr b="1" lang="en" sz="2500" spc="-1" strike="noStrike">
                <a:solidFill>
                  <a:srgbClr val="e84987"/>
                </a:solidFill>
                <a:latin typeface="Assistant Medium"/>
                <a:ea typeface="Noto Sans CJK SC"/>
              </a:rPr>
              <a:t>o</a:t>
            </a:r>
            <a:r>
              <a:rPr b="1" lang="en" sz="2500" spc="-1" strike="noStrike">
                <a:solidFill>
                  <a:srgbClr val="e84987"/>
                </a:solidFill>
                <a:latin typeface="Assistant Medium"/>
                <a:ea typeface="Noto Sans CJK SC"/>
              </a:rPr>
              <a:t>t</a:t>
            </a:r>
            <a:r>
              <a:rPr b="1" lang="en" sz="2500" spc="-1" strike="noStrike">
                <a:solidFill>
                  <a:srgbClr val="e84987"/>
                </a:solidFill>
                <a:latin typeface="Assistant Medium"/>
                <a:ea typeface="Noto Sans CJK SC"/>
              </a:rPr>
              <a:t>h</a:t>
            </a:r>
            <a:r>
              <a:rPr b="1" lang="en" sz="2500" spc="-1" strike="noStrike">
                <a:solidFill>
                  <a:srgbClr val="e84987"/>
                </a:solidFill>
                <a:latin typeface="Assistant Medium"/>
                <a:ea typeface="Noto Sans CJK SC"/>
              </a:rPr>
              <a:t>è</a:t>
            </a:r>
            <a:r>
              <a:rPr b="1" lang="en" sz="2500" spc="-1" strike="noStrike">
                <a:solidFill>
                  <a:srgbClr val="e84987"/>
                </a:solidFill>
                <a:latin typeface="Assistant Medium"/>
                <a:ea typeface="Noto Sans CJK SC"/>
              </a:rPr>
              <a:t>q</a:t>
            </a:r>
            <a:r>
              <a:rPr b="1" lang="en" sz="2500" spc="-1" strike="noStrike">
                <a:solidFill>
                  <a:srgbClr val="e84987"/>
                </a:solidFill>
                <a:latin typeface="Assistant Medium"/>
                <a:ea typeface="Noto Sans CJK SC"/>
              </a:rPr>
              <a:t>u</a:t>
            </a:r>
            <a:r>
              <a:rPr b="1" lang="en" sz="2500" spc="-1" strike="noStrike">
                <a:solidFill>
                  <a:srgbClr val="e84987"/>
                </a:solidFill>
                <a:latin typeface="Assistant Medium"/>
                <a:ea typeface="Noto Sans CJK SC"/>
              </a:rPr>
              <a:t>e </a:t>
            </a:r>
            <a:r>
              <a:rPr b="1" lang="en" sz="2500" spc="-1" strike="noStrike">
                <a:solidFill>
                  <a:srgbClr val="e84987"/>
                </a:solidFill>
                <a:latin typeface="Assistant Medium"/>
                <a:ea typeface="Noto Sans CJK SC"/>
              </a:rPr>
              <a:t>J</a:t>
            </a:r>
            <a:r>
              <a:rPr b="1" lang="en" sz="2500" spc="-1" strike="noStrike">
                <a:solidFill>
                  <a:srgbClr val="e84987"/>
                </a:solidFill>
                <a:latin typeface="Assistant Medium"/>
                <a:ea typeface="Noto Sans CJK SC"/>
              </a:rPr>
              <a:t>a</a:t>
            </a:r>
            <a:r>
              <a:rPr b="1" lang="en" sz="2500" spc="-1" strike="noStrike">
                <a:solidFill>
                  <a:srgbClr val="e84987"/>
                </a:solidFill>
                <a:latin typeface="Assistant Medium"/>
                <a:ea typeface="Noto Sans CJK SC"/>
              </a:rPr>
              <a:t>v</a:t>
            </a:r>
            <a:r>
              <a:rPr b="1" lang="en" sz="2500" spc="-1" strike="noStrike">
                <a:solidFill>
                  <a:srgbClr val="e84987"/>
                </a:solidFill>
                <a:latin typeface="Assistant Medium"/>
                <a:ea typeface="Noto Sans CJK SC"/>
              </a:rPr>
              <a:t>a</a:t>
            </a:r>
            <a:r>
              <a:rPr b="1" lang="en" sz="2500" spc="-1" strike="noStrike">
                <a:solidFill>
                  <a:srgbClr val="e84987"/>
                </a:solidFill>
                <a:latin typeface="Assistant Medium"/>
                <a:ea typeface="Noto Sans CJK SC"/>
              </a:rPr>
              <a:t>S</a:t>
            </a:r>
            <a:r>
              <a:rPr b="1" lang="en" sz="2500" spc="-1" strike="noStrike">
                <a:solidFill>
                  <a:srgbClr val="e84987"/>
                </a:solidFill>
                <a:latin typeface="Assistant Medium"/>
                <a:ea typeface="Noto Sans CJK SC"/>
              </a:rPr>
              <a:t>c</a:t>
            </a:r>
            <a:r>
              <a:rPr b="1" lang="en" sz="2500" spc="-1" strike="noStrike">
                <a:solidFill>
                  <a:srgbClr val="e84987"/>
                </a:solidFill>
                <a:latin typeface="Assistant Medium"/>
                <a:ea typeface="Noto Sans CJK SC"/>
              </a:rPr>
              <a:t>r</a:t>
            </a:r>
            <a:r>
              <a:rPr b="1" lang="en" sz="2500" spc="-1" strike="noStrike">
                <a:solidFill>
                  <a:srgbClr val="e84987"/>
                </a:solidFill>
                <a:latin typeface="Assistant Medium"/>
                <a:ea typeface="Noto Sans CJK SC"/>
              </a:rPr>
              <a:t>i</a:t>
            </a:r>
            <a:r>
              <a:rPr b="1" lang="en" sz="2500" spc="-1" strike="noStrike">
                <a:solidFill>
                  <a:srgbClr val="e84987"/>
                </a:solidFill>
                <a:latin typeface="Assistant Medium"/>
                <a:ea typeface="Noto Sans CJK SC"/>
              </a:rPr>
              <a:t>p</a:t>
            </a:r>
            <a:r>
              <a:rPr b="1" lang="en" sz="2500" spc="-1" strike="noStrike">
                <a:solidFill>
                  <a:srgbClr val="e84987"/>
                </a:solidFill>
                <a:latin typeface="Assistant Medium"/>
                <a:ea typeface="Noto Sans CJK SC"/>
              </a:rPr>
              <a:t>t</a:t>
            </a:r>
            <a:r>
              <a:rPr b="1" lang="en" sz="2500" spc="-1" strike="noStrike">
                <a:solidFill>
                  <a:srgbClr val="e84987"/>
                </a:solidFill>
                <a:latin typeface="Assistant Medium"/>
                <a:ea typeface="Noto Sans CJK SC"/>
              </a:rPr>
              <a:t>: </a:t>
            </a:r>
            <a:r>
              <a:rPr b="1" lang="en" sz="1800" spc="-1" strike="noStrike">
                <a:solidFill>
                  <a:srgbClr val="e84987"/>
                </a:solidFill>
                <a:latin typeface="Assistant Medium"/>
                <a:ea typeface="Noto Sans CJK SC"/>
              </a:rPr>
              <a:t>E</a:t>
            </a:r>
            <a:r>
              <a:rPr b="1" lang="en" sz="1800" spc="-1" strike="noStrike">
                <a:solidFill>
                  <a:srgbClr val="e84987"/>
                </a:solidFill>
                <a:latin typeface="Assistant Medium"/>
                <a:ea typeface="Noto Sans CJK SC"/>
              </a:rPr>
              <a:t>x</a:t>
            </a:r>
            <a:r>
              <a:rPr b="1" lang="en" sz="1800" spc="-1" strike="noStrike">
                <a:solidFill>
                  <a:srgbClr val="e84987"/>
                </a:solidFill>
                <a:latin typeface="Assistant Medium"/>
                <a:ea typeface="Noto Sans CJK SC"/>
              </a:rPr>
              <a:t>a</a:t>
            </a:r>
            <a:r>
              <a:rPr b="1" lang="en" sz="1800" spc="-1" strike="noStrike">
                <a:solidFill>
                  <a:srgbClr val="e84987"/>
                </a:solidFill>
                <a:latin typeface="Assistant Medium"/>
                <a:ea typeface="Noto Sans CJK SC"/>
              </a:rPr>
              <a:t>m</a:t>
            </a:r>
            <a:r>
              <a:rPr b="1" lang="en" sz="1800" spc="-1" strike="noStrike">
                <a:solidFill>
                  <a:srgbClr val="e84987"/>
                </a:solidFill>
                <a:latin typeface="Assistant Medium"/>
                <a:ea typeface="Noto Sans CJK SC"/>
              </a:rPr>
              <a:t>p</a:t>
            </a:r>
            <a:r>
              <a:rPr b="1" lang="en" sz="1800" spc="-1" strike="noStrike">
                <a:solidFill>
                  <a:srgbClr val="e84987"/>
                </a:solidFill>
                <a:latin typeface="Assistant Medium"/>
                <a:ea typeface="Noto Sans CJK SC"/>
              </a:rPr>
              <a:t>le </a:t>
            </a:r>
            <a:r>
              <a:rPr b="1" lang="en" sz="1800" spc="-1" strike="noStrike">
                <a:solidFill>
                  <a:srgbClr val="e84987"/>
                </a:solidFill>
                <a:latin typeface="Assistant Medium"/>
                <a:ea typeface="Noto Sans CJK SC"/>
              </a:rPr>
              <a:t>d</a:t>
            </a:r>
            <a:r>
              <a:rPr b="1" lang="en" sz="1800" spc="-1" strike="noStrike">
                <a:solidFill>
                  <a:srgbClr val="e84987"/>
                </a:solidFill>
                <a:latin typeface="Assistant Medium"/>
                <a:ea typeface="Noto Sans CJK SC"/>
              </a:rPr>
              <a:t>e </a:t>
            </a:r>
            <a:r>
              <a:rPr b="1" lang="en" sz="1800" spc="-1" strike="noStrike">
                <a:solidFill>
                  <a:srgbClr val="e84987"/>
                </a:solidFill>
                <a:latin typeface="Assistant Medium"/>
                <a:ea typeface="Noto Sans CJK SC"/>
              </a:rPr>
              <a:t>l'i</a:t>
            </a:r>
            <a:r>
              <a:rPr b="1" lang="en" sz="1800" spc="-1" strike="noStrike">
                <a:solidFill>
                  <a:srgbClr val="e84987"/>
                </a:solidFill>
                <a:latin typeface="Assistant Medium"/>
                <a:ea typeface="Noto Sans CJK SC"/>
              </a:rPr>
              <a:t>n</a:t>
            </a:r>
            <a:r>
              <a:rPr b="1" lang="en" sz="1800" spc="-1" strike="noStrike">
                <a:solidFill>
                  <a:srgbClr val="e84987"/>
                </a:solidFill>
                <a:latin typeface="Assistant Medium"/>
                <a:ea typeface="Noto Sans CJK SC"/>
              </a:rPr>
              <a:t>t</a:t>
            </a:r>
            <a:r>
              <a:rPr b="1" lang="en" sz="1800" spc="-1" strike="noStrike">
                <a:solidFill>
                  <a:srgbClr val="e84987"/>
                </a:solidFill>
                <a:latin typeface="Assistant Medium"/>
                <a:ea typeface="Noto Sans CJK SC"/>
              </a:rPr>
              <a:t>é</a:t>
            </a:r>
            <a:r>
              <a:rPr b="1" lang="en" sz="1800" spc="-1" strike="noStrike">
                <a:solidFill>
                  <a:srgbClr val="e84987"/>
                </a:solidFill>
                <a:latin typeface="Assistant Medium"/>
                <a:ea typeface="Noto Sans CJK SC"/>
              </a:rPr>
              <a:t>g</a:t>
            </a:r>
            <a:r>
              <a:rPr b="1" lang="en" sz="1800" spc="-1" strike="noStrike">
                <a:solidFill>
                  <a:srgbClr val="e84987"/>
                </a:solidFill>
                <a:latin typeface="Assistant Medium"/>
                <a:ea typeface="Noto Sans CJK SC"/>
              </a:rPr>
              <a:t>r</a:t>
            </a:r>
            <a:r>
              <a:rPr b="1" lang="en" sz="1800" spc="-1" strike="noStrike">
                <a:solidFill>
                  <a:srgbClr val="e84987"/>
                </a:solidFill>
                <a:latin typeface="Assistant Medium"/>
                <a:ea typeface="Noto Sans CJK SC"/>
              </a:rPr>
              <a:t>a</a:t>
            </a:r>
            <a:r>
              <a:rPr b="1" lang="en" sz="1800" spc="-1" strike="noStrike">
                <a:solidFill>
                  <a:srgbClr val="e84987"/>
                </a:solidFill>
                <a:latin typeface="Assistant Medium"/>
                <a:ea typeface="Noto Sans CJK SC"/>
              </a:rPr>
              <a:t>ti</a:t>
            </a:r>
            <a:r>
              <a:rPr b="1" lang="en" sz="1800" spc="-1" strike="noStrike">
                <a:solidFill>
                  <a:srgbClr val="e84987"/>
                </a:solidFill>
                <a:latin typeface="Assistant Medium"/>
                <a:ea typeface="Noto Sans CJK SC"/>
              </a:rPr>
              <a:t>o</a:t>
            </a:r>
            <a:r>
              <a:rPr b="1" lang="en" sz="1800" spc="-1" strike="noStrike">
                <a:solidFill>
                  <a:srgbClr val="e84987"/>
                </a:solidFill>
                <a:latin typeface="Assistant Medium"/>
                <a:ea typeface="Noto Sans CJK SC"/>
              </a:rPr>
              <a:t>n</a:t>
            </a:r>
            <a:endParaRPr b="0" lang="fr-FR" sz="1800" spc="-1" strike="noStrike">
              <a:solidFill>
                <a:srgbClr val="e84987"/>
              </a:solidFill>
              <a:latin typeface="Arial"/>
            </a:endParaRPr>
          </a:p>
        </p:txBody>
      </p:sp>
      <p:sp>
        <p:nvSpPr>
          <p:cNvPr id="2925" name="CustomShape 2"/>
          <p:cNvSpPr/>
          <p:nvPr/>
        </p:nvSpPr>
        <p:spPr>
          <a:xfrm>
            <a:off x="8119440" y="4359960"/>
            <a:ext cx="299520" cy="336600"/>
          </a:xfrm>
          <a:custGeom>
            <a:avLst/>
            <a:gdLst/>
            <a:ahLst/>
            <a:rect l="l" t="t" r="r" b="b"/>
            <a:pathLst>
              <a:path w="22575" h="25327">
                <a:moveTo>
                  <a:pt x="10186" y="0"/>
                </a:moveTo>
                <a:lnTo>
                  <a:pt x="8259" y="1927"/>
                </a:lnTo>
                <a:lnTo>
                  <a:pt x="17344" y="11012"/>
                </a:lnTo>
                <a:lnTo>
                  <a:pt x="0" y="11012"/>
                </a:lnTo>
                <a:lnTo>
                  <a:pt x="0" y="13764"/>
                </a:lnTo>
                <a:lnTo>
                  <a:pt x="17344" y="13764"/>
                </a:lnTo>
                <a:lnTo>
                  <a:pt x="8259" y="23124"/>
                </a:lnTo>
                <a:lnTo>
                  <a:pt x="10186" y="25327"/>
                </a:lnTo>
                <a:lnTo>
                  <a:pt x="22574" y="12388"/>
                </a:lnTo>
                <a:lnTo>
                  <a:pt x="10186" y="0"/>
                </a:lnTo>
                <a:close/>
              </a:path>
            </a:pathLst>
          </a:custGeom>
          <a:solidFill>
            <a:srgbClr val="e84987"/>
          </a:solidFill>
          <a:ln>
            <a:noFill/>
          </a:ln>
        </p:spPr>
        <p:style>
          <a:lnRef idx="0"/>
          <a:fillRef idx="0"/>
          <a:effectRef idx="0"/>
          <a:fontRef idx="minor"/>
        </p:style>
      </p:sp>
      <p:grpSp>
        <p:nvGrpSpPr>
          <p:cNvPr id="2926" name="Group 3"/>
          <p:cNvGrpSpPr/>
          <p:nvPr/>
        </p:nvGrpSpPr>
        <p:grpSpPr>
          <a:xfrm>
            <a:off x="7839720" y="288360"/>
            <a:ext cx="654480" cy="654480"/>
            <a:chOff x="7839720" y="288360"/>
            <a:chExt cx="654480" cy="654480"/>
          </a:xfrm>
        </p:grpSpPr>
        <p:sp>
          <p:nvSpPr>
            <p:cNvPr id="2927" name="CustomShape 4"/>
            <p:cNvSpPr/>
            <p:nvPr/>
          </p:nvSpPr>
          <p:spPr>
            <a:xfrm>
              <a:off x="7839720" y="288360"/>
              <a:ext cx="654480" cy="654480"/>
            </a:xfrm>
            <a:custGeom>
              <a:avLst/>
              <a:gdLst/>
              <a:ahLst/>
              <a:rect l="l" t="t" r="r" b="b"/>
              <a:pathLst>
                <a:path w="45899" h="45898">
                  <a:moveTo>
                    <a:pt x="22949" y="45898"/>
                  </a:moveTo>
                  <a:cubicBezTo>
                    <a:pt x="10305" y="45898"/>
                    <a:pt x="1" y="35594"/>
                    <a:pt x="1" y="22949"/>
                  </a:cubicBezTo>
                  <a:cubicBezTo>
                    <a:pt x="1" y="10305"/>
                    <a:pt x="10305" y="1"/>
                    <a:pt x="22949" y="1"/>
                  </a:cubicBezTo>
                  <a:cubicBezTo>
                    <a:pt x="35594" y="1"/>
                    <a:pt x="45898" y="10305"/>
                    <a:pt x="45898" y="22949"/>
                  </a:cubicBezTo>
                  <a:cubicBezTo>
                    <a:pt x="45898" y="35594"/>
                    <a:pt x="35594" y="45898"/>
                    <a:pt x="22949" y="45898"/>
                  </a:cubicBezTo>
                  <a:close/>
                  <a:moveTo>
                    <a:pt x="22949" y="396"/>
                  </a:moveTo>
                  <a:cubicBezTo>
                    <a:pt x="10517" y="396"/>
                    <a:pt x="365" y="10487"/>
                    <a:pt x="365" y="22949"/>
                  </a:cubicBezTo>
                  <a:cubicBezTo>
                    <a:pt x="365" y="35381"/>
                    <a:pt x="10487" y="45533"/>
                    <a:pt x="22949" y="45533"/>
                  </a:cubicBezTo>
                  <a:cubicBezTo>
                    <a:pt x="35381" y="45533"/>
                    <a:pt x="45503" y="35411"/>
                    <a:pt x="45503" y="22949"/>
                  </a:cubicBezTo>
                  <a:cubicBezTo>
                    <a:pt x="45503" y="10517"/>
                    <a:pt x="35412" y="396"/>
                    <a:pt x="22949" y="396"/>
                  </a:cubicBezTo>
                  <a:close/>
                </a:path>
              </a:pathLst>
            </a:custGeom>
            <a:solidFill>
              <a:srgbClr val="e84987"/>
            </a:solidFill>
            <a:ln w="9360">
              <a:solidFill>
                <a:srgbClr val="e84987"/>
              </a:solidFill>
              <a:round/>
            </a:ln>
          </p:spPr>
          <p:style>
            <a:lnRef idx="0"/>
            <a:fillRef idx="0"/>
            <a:effectRef idx="0"/>
            <a:fontRef idx="minor"/>
          </p:style>
        </p:sp>
        <p:sp>
          <p:nvSpPr>
            <p:cNvPr id="2928" name="CustomShape 5"/>
            <p:cNvSpPr/>
            <p:nvPr/>
          </p:nvSpPr>
          <p:spPr>
            <a:xfrm>
              <a:off x="7839720" y="288360"/>
              <a:ext cx="654480" cy="654480"/>
            </a:xfrm>
            <a:custGeom>
              <a:avLst/>
              <a:gdLst/>
              <a:ahLst/>
              <a:rect l="l" t="t" r="r" b="b"/>
              <a:pathLst>
                <a:path w="45899" h="45898">
                  <a:moveTo>
                    <a:pt x="22949" y="45898"/>
                  </a:moveTo>
                  <a:cubicBezTo>
                    <a:pt x="10305" y="45898"/>
                    <a:pt x="1" y="35594"/>
                    <a:pt x="1" y="22949"/>
                  </a:cubicBezTo>
                  <a:cubicBezTo>
                    <a:pt x="1" y="10305"/>
                    <a:pt x="10305" y="1"/>
                    <a:pt x="22949" y="1"/>
                  </a:cubicBezTo>
                  <a:cubicBezTo>
                    <a:pt x="35594" y="1"/>
                    <a:pt x="45898" y="10305"/>
                    <a:pt x="45898" y="22949"/>
                  </a:cubicBezTo>
                  <a:cubicBezTo>
                    <a:pt x="45898" y="35594"/>
                    <a:pt x="35594" y="45898"/>
                    <a:pt x="22949" y="45898"/>
                  </a:cubicBezTo>
                  <a:close/>
                  <a:moveTo>
                    <a:pt x="22949" y="396"/>
                  </a:moveTo>
                  <a:cubicBezTo>
                    <a:pt x="10517" y="396"/>
                    <a:pt x="365" y="10487"/>
                    <a:pt x="365" y="22949"/>
                  </a:cubicBezTo>
                  <a:cubicBezTo>
                    <a:pt x="365" y="35381"/>
                    <a:pt x="10487" y="45533"/>
                    <a:pt x="22949" y="45533"/>
                  </a:cubicBezTo>
                  <a:cubicBezTo>
                    <a:pt x="35381" y="45533"/>
                    <a:pt x="45503" y="35411"/>
                    <a:pt x="45503" y="22949"/>
                  </a:cubicBezTo>
                  <a:cubicBezTo>
                    <a:pt x="45503" y="10517"/>
                    <a:pt x="35412" y="396"/>
                    <a:pt x="22949" y="396"/>
                  </a:cubicBezTo>
                  <a:close/>
                </a:path>
              </a:pathLst>
            </a:custGeom>
            <a:solidFill>
              <a:srgbClr val="e84987"/>
            </a:solidFill>
            <a:ln w="9360">
              <a:solidFill>
                <a:srgbClr val="e84987"/>
              </a:solidFill>
              <a:round/>
            </a:ln>
          </p:spPr>
          <p:style>
            <a:lnRef idx="0"/>
            <a:fillRef idx="0"/>
            <a:effectRef idx="0"/>
            <a:fontRef idx="minor"/>
          </p:style>
        </p:sp>
        <p:sp>
          <p:nvSpPr>
            <p:cNvPr id="2929" name="CustomShape 6"/>
            <p:cNvSpPr/>
            <p:nvPr/>
          </p:nvSpPr>
          <p:spPr>
            <a:xfrm>
              <a:off x="7904520" y="288360"/>
              <a:ext cx="526320" cy="654480"/>
            </a:xfrm>
            <a:custGeom>
              <a:avLst/>
              <a:gdLst/>
              <a:ahLst/>
              <a:rect l="l" t="t" r="r" b="b"/>
              <a:pathLst>
                <a:path w="36932" h="45898">
                  <a:moveTo>
                    <a:pt x="18451" y="45898"/>
                  </a:moveTo>
                  <a:cubicBezTo>
                    <a:pt x="8268" y="45898"/>
                    <a:pt x="1" y="35594"/>
                    <a:pt x="1" y="22949"/>
                  </a:cubicBezTo>
                  <a:cubicBezTo>
                    <a:pt x="1" y="10305"/>
                    <a:pt x="8268" y="1"/>
                    <a:pt x="18451" y="1"/>
                  </a:cubicBezTo>
                  <a:cubicBezTo>
                    <a:pt x="28633" y="1"/>
                    <a:pt x="36931" y="10305"/>
                    <a:pt x="36931" y="22949"/>
                  </a:cubicBezTo>
                  <a:cubicBezTo>
                    <a:pt x="36931" y="35594"/>
                    <a:pt x="28633" y="45898"/>
                    <a:pt x="18451" y="45898"/>
                  </a:cubicBezTo>
                  <a:close/>
                  <a:moveTo>
                    <a:pt x="18451" y="396"/>
                  </a:moveTo>
                  <a:cubicBezTo>
                    <a:pt x="8481" y="396"/>
                    <a:pt x="365" y="10487"/>
                    <a:pt x="365" y="22949"/>
                  </a:cubicBezTo>
                  <a:cubicBezTo>
                    <a:pt x="365" y="35381"/>
                    <a:pt x="8451" y="45533"/>
                    <a:pt x="18451" y="45533"/>
                  </a:cubicBezTo>
                  <a:cubicBezTo>
                    <a:pt x="28420" y="45533"/>
                    <a:pt x="36536" y="35411"/>
                    <a:pt x="36536" y="22949"/>
                  </a:cubicBezTo>
                  <a:cubicBezTo>
                    <a:pt x="36506" y="10517"/>
                    <a:pt x="28420" y="396"/>
                    <a:pt x="18451" y="396"/>
                  </a:cubicBezTo>
                  <a:close/>
                </a:path>
              </a:pathLst>
            </a:custGeom>
            <a:solidFill>
              <a:srgbClr val="e84987"/>
            </a:solidFill>
            <a:ln w="9360">
              <a:solidFill>
                <a:srgbClr val="e84987"/>
              </a:solidFill>
              <a:round/>
            </a:ln>
          </p:spPr>
          <p:style>
            <a:lnRef idx="0"/>
            <a:fillRef idx="0"/>
            <a:effectRef idx="0"/>
            <a:fontRef idx="minor"/>
          </p:style>
        </p:sp>
        <p:sp>
          <p:nvSpPr>
            <p:cNvPr id="2930" name="CustomShape 7"/>
            <p:cNvSpPr/>
            <p:nvPr/>
          </p:nvSpPr>
          <p:spPr>
            <a:xfrm>
              <a:off x="7961400" y="288360"/>
              <a:ext cx="412560" cy="654480"/>
            </a:xfrm>
            <a:custGeom>
              <a:avLst/>
              <a:gdLst/>
              <a:ahLst/>
              <a:rect l="l" t="t" r="r" b="b"/>
              <a:pathLst>
                <a:path w="28998" h="45898">
                  <a:moveTo>
                    <a:pt x="14469" y="45898"/>
                  </a:moveTo>
                  <a:cubicBezTo>
                    <a:pt x="6505" y="45898"/>
                    <a:pt x="0" y="35594"/>
                    <a:pt x="0" y="22949"/>
                  </a:cubicBezTo>
                  <a:cubicBezTo>
                    <a:pt x="0" y="10305"/>
                    <a:pt x="6505" y="1"/>
                    <a:pt x="14469" y="1"/>
                  </a:cubicBezTo>
                  <a:cubicBezTo>
                    <a:pt x="22463" y="1"/>
                    <a:pt x="28937" y="10305"/>
                    <a:pt x="28937" y="22949"/>
                  </a:cubicBezTo>
                  <a:cubicBezTo>
                    <a:pt x="28998" y="35594"/>
                    <a:pt x="22493" y="45898"/>
                    <a:pt x="14469" y="45898"/>
                  </a:cubicBezTo>
                  <a:close/>
                  <a:moveTo>
                    <a:pt x="14469" y="396"/>
                  </a:moveTo>
                  <a:cubicBezTo>
                    <a:pt x="6687" y="396"/>
                    <a:pt x="365" y="10487"/>
                    <a:pt x="365" y="22949"/>
                  </a:cubicBezTo>
                  <a:cubicBezTo>
                    <a:pt x="365" y="35381"/>
                    <a:pt x="6687" y="45533"/>
                    <a:pt x="14469" y="45533"/>
                  </a:cubicBezTo>
                  <a:cubicBezTo>
                    <a:pt x="22250" y="45533"/>
                    <a:pt x="28572" y="35411"/>
                    <a:pt x="28572" y="22949"/>
                  </a:cubicBezTo>
                  <a:cubicBezTo>
                    <a:pt x="28603" y="10517"/>
                    <a:pt x="22250" y="396"/>
                    <a:pt x="14469" y="396"/>
                  </a:cubicBezTo>
                  <a:close/>
                </a:path>
              </a:pathLst>
            </a:custGeom>
            <a:solidFill>
              <a:srgbClr val="e84987"/>
            </a:solidFill>
            <a:ln w="9360">
              <a:solidFill>
                <a:srgbClr val="e84987"/>
              </a:solidFill>
              <a:round/>
            </a:ln>
          </p:spPr>
          <p:style>
            <a:lnRef idx="0"/>
            <a:fillRef idx="0"/>
            <a:effectRef idx="0"/>
            <a:fontRef idx="minor"/>
          </p:style>
        </p:sp>
        <p:sp>
          <p:nvSpPr>
            <p:cNvPr id="2931" name="CustomShape 8"/>
            <p:cNvSpPr/>
            <p:nvPr/>
          </p:nvSpPr>
          <p:spPr>
            <a:xfrm>
              <a:off x="8009640" y="288360"/>
              <a:ext cx="317520" cy="654480"/>
            </a:xfrm>
            <a:custGeom>
              <a:avLst/>
              <a:gdLst/>
              <a:ahLst/>
              <a:rect l="l" t="t" r="r" b="b"/>
              <a:pathLst>
                <a:path w="22342" h="45898">
                  <a:moveTo>
                    <a:pt x="11186" y="45898"/>
                  </a:moveTo>
                  <a:cubicBezTo>
                    <a:pt x="5016" y="45898"/>
                    <a:pt x="0" y="35594"/>
                    <a:pt x="0" y="22949"/>
                  </a:cubicBezTo>
                  <a:cubicBezTo>
                    <a:pt x="0" y="10305"/>
                    <a:pt x="5016" y="1"/>
                    <a:pt x="11186" y="1"/>
                  </a:cubicBezTo>
                  <a:cubicBezTo>
                    <a:pt x="17326" y="1"/>
                    <a:pt x="22341" y="10305"/>
                    <a:pt x="22341" y="22949"/>
                  </a:cubicBezTo>
                  <a:cubicBezTo>
                    <a:pt x="22341" y="35594"/>
                    <a:pt x="17326" y="45898"/>
                    <a:pt x="11186" y="45898"/>
                  </a:cubicBezTo>
                  <a:close/>
                  <a:moveTo>
                    <a:pt x="11186" y="396"/>
                  </a:moveTo>
                  <a:cubicBezTo>
                    <a:pt x="5259" y="396"/>
                    <a:pt x="426" y="10487"/>
                    <a:pt x="426" y="22949"/>
                  </a:cubicBezTo>
                  <a:cubicBezTo>
                    <a:pt x="426" y="35381"/>
                    <a:pt x="5259" y="45533"/>
                    <a:pt x="11186" y="45533"/>
                  </a:cubicBezTo>
                  <a:cubicBezTo>
                    <a:pt x="17113" y="45533"/>
                    <a:pt x="21916" y="35411"/>
                    <a:pt x="21916" y="22949"/>
                  </a:cubicBezTo>
                  <a:cubicBezTo>
                    <a:pt x="21916" y="10517"/>
                    <a:pt x="17113" y="396"/>
                    <a:pt x="11186" y="396"/>
                  </a:cubicBezTo>
                  <a:close/>
                </a:path>
              </a:pathLst>
            </a:custGeom>
            <a:solidFill>
              <a:srgbClr val="e84987"/>
            </a:solidFill>
            <a:ln w="9360">
              <a:solidFill>
                <a:srgbClr val="e84987"/>
              </a:solidFill>
              <a:round/>
            </a:ln>
          </p:spPr>
          <p:style>
            <a:lnRef idx="0"/>
            <a:fillRef idx="0"/>
            <a:effectRef idx="0"/>
            <a:fontRef idx="minor"/>
          </p:style>
        </p:sp>
        <p:sp>
          <p:nvSpPr>
            <p:cNvPr id="2932" name="CustomShape 9"/>
            <p:cNvSpPr/>
            <p:nvPr/>
          </p:nvSpPr>
          <p:spPr>
            <a:xfrm>
              <a:off x="8063280" y="288360"/>
              <a:ext cx="213480" cy="654480"/>
            </a:xfrm>
            <a:custGeom>
              <a:avLst/>
              <a:gdLst/>
              <a:ahLst/>
              <a:rect l="l" t="t" r="r" b="b"/>
              <a:pathLst>
                <a:path w="15078" h="45898">
                  <a:moveTo>
                    <a:pt x="7509" y="45898"/>
                  </a:moveTo>
                  <a:cubicBezTo>
                    <a:pt x="3284" y="45898"/>
                    <a:pt x="1" y="35837"/>
                    <a:pt x="1" y="22949"/>
                  </a:cubicBezTo>
                  <a:cubicBezTo>
                    <a:pt x="1" y="10061"/>
                    <a:pt x="3284" y="1"/>
                    <a:pt x="7509" y="1"/>
                  </a:cubicBezTo>
                  <a:cubicBezTo>
                    <a:pt x="11734" y="1"/>
                    <a:pt x="15047" y="10061"/>
                    <a:pt x="15047" y="22949"/>
                  </a:cubicBezTo>
                  <a:cubicBezTo>
                    <a:pt x="15077" y="35837"/>
                    <a:pt x="11734" y="45898"/>
                    <a:pt x="7509" y="45898"/>
                  </a:cubicBezTo>
                  <a:close/>
                  <a:moveTo>
                    <a:pt x="7509" y="396"/>
                  </a:moveTo>
                  <a:cubicBezTo>
                    <a:pt x="3557" y="396"/>
                    <a:pt x="366" y="10487"/>
                    <a:pt x="366" y="22949"/>
                  </a:cubicBezTo>
                  <a:cubicBezTo>
                    <a:pt x="366" y="35381"/>
                    <a:pt x="3557" y="45533"/>
                    <a:pt x="7509" y="45533"/>
                  </a:cubicBezTo>
                  <a:cubicBezTo>
                    <a:pt x="11460" y="45533"/>
                    <a:pt x="14652" y="35411"/>
                    <a:pt x="14652" y="22949"/>
                  </a:cubicBezTo>
                  <a:cubicBezTo>
                    <a:pt x="14652" y="10517"/>
                    <a:pt x="11460" y="396"/>
                    <a:pt x="7509" y="396"/>
                  </a:cubicBezTo>
                  <a:close/>
                </a:path>
              </a:pathLst>
            </a:custGeom>
            <a:solidFill>
              <a:srgbClr val="e84987"/>
            </a:solidFill>
            <a:ln w="9360">
              <a:solidFill>
                <a:srgbClr val="e84987"/>
              </a:solidFill>
              <a:round/>
            </a:ln>
          </p:spPr>
          <p:style>
            <a:lnRef idx="0"/>
            <a:fillRef idx="0"/>
            <a:effectRef idx="0"/>
            <a:fontRef idx="minor"/>
          </p:style>
        </p:sp>
        <p:sp>
          <p:nvSpPr>
            <p:cNvPr id="2933" name="CustomShape 10"/>
            <p:cNvSpPr/>
            <p:nvPr/>
          </p:nvSpPr>
          <p:spPr>
            <a:xfrm>
              <a:off x="8119800" y="288360"/>
              <a:ext cx="102960" cy="654480"/>
            </a:xfrm>
            <a:custGeom>
              <a:avLst/>
              <a:gdLst/>
              <a:ahLst/>
              <a:rect l="l" t="t" r="r" b="b"/>
              <a:pathLst>
                <a:path w="7357" h="45898">
                  <a:moveTo>
                    <a:pt x="3678" y="45898"/>
                  </a:moveTo>
                  <a:cubicBezTo>
                    <a:pt x="1277" y="45898"/>
                    <a:pt x="0" y="34074"/>
                    <a:pt x="0" y="22949"/>
                  </a:cubicBezTo>
                  <a:cubicBezTo>
                    <a:pt x="0" y="11824"/>
                    <a:pt x="1277" y="1"/>
                    <a:pt x="3678" y="1"/>
                  </a:cubicBezTo>
                  <a:cubicBezTo>
                    <a:pt x="6080" y="1"/>
                    <a:pt x="7356" y="11824"/>
                    <a:pt x="7356" y="22949"/>
                  </a:cubicBezTo>
                  <a:cubicBezTo>
                    <a:pt x="7356" y="34074"/>
                    <a:pt x="6019" y="45898"/>
                    <a:pt x="3678" y="45898"/>
                  </a:cubicBezTo>
                  <a:close/>
                  <a:moveTo>
                    <a:pt x="3678" y="396"/>
                  </a:moveTo>
                  <a:cubicBezTo>
                    <a:pt x="2128" y="396"/>
                    <a:pt x="396" y="9666"/>
                    <a:pt x="396" y="22949"/>
                  </a:cubicBezTo>
                  <a:cubicBezTo>
                    <a:pt x="396" y="36262"/>
                    <a:pt x="2158" y="45533"/>
                    <a:pt x="3678" y="45533"/>
                  </a:cubicBezTo>
                  <a:cubicBezTo>
                    <a:pt x="5198" y="45533"/>
                    <a:pt x="6931" y="36262"/>
                    <a:pt x="6931" y="22949"/>
                  </a:cubicBezTo>
                  <a:cubicBezTo>
                    <a:pt x="6931" y="9666"/>
                    <a:pt x="5198" y="396"/>
                    <a:pt x="3678" y="396"/>
                  </a:cubicBezTo>
                  <a:close/>
                </a:path>
              </a:pathLst>
            </a:custGeom>
            <a:solidFill>
              <a:srgbClr val="e84987"/>
            </a:solidFill>
            <a:ln w="9360">
              <a:solidFill>
                <a:srgbClr val="e84987"/>
              </a:solidFill>
              <a:round/>
            </a:ln>
          </p:spPr>
          <p:style>
            <a:lnRef idx="0"/>
            <a:fillRef idx="0"/>
            <a:effectRef idx="0"/>
            <a:fontRef idx="minor"/>
          </p:style>
        </p:sp>
        <p:sp>
          <p:nvSpPr>
            <p:cNvPr id="2934" name="CustomShape 11"/>
            <p:cNvSpPr/>
            <p:nvPr/>
          </p:nvSpPr>
          <p:spPr>
            <a:xfrm>
              <a:off x="8165160" y="291240"/>
              <a:ext cx="3240" cy="649440"/>
            </a:xfrm>
            <a:custGeom>
              <a:avLst/>
              <a:gdLst/>
              <a:ahLst/>
              <a:rect l="l" t="t" r="r" b="b"/>
              <a:pathLst>
                <a:path w="366" h="45534">
                  <a:moveTo>
                    <a:pt x="1" y="1"/>
                  </a:moveTo>
                  <a:lnTo>
                    <a:pt x="366" y="1"/>
                  </a:lnTo>
                  <a:lnTo>
                    <a:pt x="366" y="45533"/>
                  </a:lnTo>
                  <a:lnTo>
                    <a:pt x="1" y="45533"/>
                  </a:lnTo>
                  <a:close/>
                </a:path>
              </a:pathLst>
            </a:custGeom>
            <a:solidFill>
              <a:srgbClr val="e84987"/>
            </a:solidFill>
            <a:ln w="9360">
              <a:solidFill>
                <a:srgbClr val="e84987"/>
              </a:solidFill>
              <a:round/>
            </a:ln>
          </p:spPr>
          <p:style>
            <a:lnRef idx="0"/>
            <a:fillRef idx="0"/>
            <a:effectRef idx="0"/>
            <a:fontRef idx="minor"/>
          </p:style>
        </p:sp>
        <p:sp>
          <p:nvSpPr>
            <p:cNvPr id="2935" name="CustomShape 12"/>
            <p:cNvSpPr/>
            <p:nvPr/>
          </p:nvSpPr>
          <p:spPr>
            <a:xfrm>
              <a:off x="7848360" y="664200"/>
              <a:ext cx="636840" cy="3240"/>
            </a:xfrm>
            <a:custGeom>
              <a:avLst/>
              <a:gdLst/>
              <a:ahLst/>
              <a:rect l="l" t="t" r="r" b="b"/>
              <a:pathLst>
                <a:path w="44652" h="366">
                  <a:moveTo>
                    <a:pt x="0" y="0"/>
                  </a:moveTo>
                  <a:lnTo>
                    <a:pt x="44652" y="0"/>
                  </a:lnTo>
                  <a:lnTo>
                    <a:pt x="44652" y="365"/>
                  </a:lnTo>
                  <a:lnTo>
                    <a:pt x="0" y="365"/>
                  </a:lnTo>
                  <a:close/>
                </a:path>
              </a:pathLst>
            </a:custGeom>
            <a:solidFill>
              <a:srgbClr val="e84987"/>
            </a:solidFill>
            <a:ln w="9360">
              <a:solidFill>
                <a:srgbClr val="e84987"/>
              </a:solidFill>
              <a:round/>
            </a:ln>
          </p:spPr>
          <p:style>
            <a:lnRef idx="0"/>
            <a:fillRef idx="0"/>
            <a:effectRef idx="0"/>
            <a:fontRef idx="minor"/>
          </p:style>
        </p:sp>
        <p:sp>
          <p:nvSpPr>
            <p:cNvPr id="2936" name="CustomShape 13"/>
            <p:cNvSpPr/>
            <p:nvPr/>
          </p:nvSpPr>
          <p:spPr>
            <a:xfrm>
              <a:off x="7857360" y="712440"/>
              <a:ext cx="619920" cy="3600"/>
            </a:xfrm>
            <a:custGeom>
              <a:avLst/>
              <a:gdLst/>
              <a:ahLst/>
              <a:rect l="l" t="t" r="r" b="b"/>
              <a:pathLst>
                <a:path w="43467" h="396">
                  <a:moveTo>
                    <a:pt x="1" y="0"/>
                  </a:moveTo>
                  <a:lnTo>
                    <a:pt x="43467" y="0"/>
                  </a:lnTo>
                  <a:lnTo>
                    <a:pt x="43467" y="395"/>
                  </a:lnTo>
                  <a:lnTo>
                    <a:pt x="1" y="395"/>
                  </a:lnTo>
                  <a:close/>
                </a:path>
              </a:pathLst>
            </a:custGeom>
            <a:solidFill>
              <a:srgbClr val="e84987"/>
            </a:solidFill>
            <a:ln w="9360">
              <a:solidFill>
                <a:srgbClr val="e84987"/>
              </a:solidFill>
              <a:round/>
            </a:ln>
          </p:spPr>
          <p:style>
            <a:lnRef idx="0"/>
            <a:fillRef idx="0"/>
            <a:effectRef idx="0"/>
            <a:fontRef idx="minor"/>
          </p:style>
        </p:sp>
        <p:sp>
          <p:nvSpPr>
            <p:cNvPr id="2937" name="CustomShape 14"/>
            <p:cNvSpPr/>
            <p:nvPr/>
          </p:nvSpPr>
          <p:spPr>
            <a:xfrm>
              <a:off x="7877160" y="760680"/>
              <a:ext cx="578520" cy="3600"/>
            </a:xfrm>
            <a:custGeom>
              <a:avLst/>
              <a:gdLst/>
              <a:ahLst/>
              <a:rect l="l" t="t" r="r" b="b"/>
              <a:pathLst>
                <a:path w="40579" h="396">
                  <a:moveTo>
                    <a:pt x="1" y="0"/>
                  </a:moveTo>
                  <a:lnTo>
                    <a:pt x="40579" y="0"/>
                  </a:lnTo>
                  <a:lnTo>
                    <a:pt x="40579" y="395"/>
                  </a:lnTo>
                  <a:lnTo>
                    <a:pt x="1" y="395"/>
                  </a:lnTo>
                  <a:close/>
                </a:path>
              </a:pathLst>
            </a:custGeom>
            <a:solidFill>
              <a:srgbClr val="e84987"/>
            </a:solidFill>
            <a:ln w="9360">
              <a:solidFill>
                <a:srgbClr val="e84987"/>
              </a:solidFill>
              <a:round/>
            </a:ln>
          </p:spPr>
          <p:style>
            <a:lnRef idx="0"/>
            <a:fillRef idx="0"/>
            <a:effectRef idx="0"/>
            <a:fontRef idx="minor"/>
          </p:style>
        </p:sp>
        <p:sp>
          <p:nvSpPr>
            <p:cNvPr id="2938" name="CustomShape 15"/>
            <p:cNvSpPr/>
            <p:nvPr/>
          </p:nvSpPr>
          <p:spPr>
            <a:xfrm>
              <a:off x="7904880" y="803520"/>
              <a:ext cx="524520" cy="3240"/>
            </a:xfrm>
            <a:custGeom>
              <a:avLst/>
              <a:gdLst/>
              <a:ahLst/>
              <a:rect l="l" t="t" r="r" b="b"/>
              <a:pathLst>
                <a:path w="36811" h="366">
                  <a:moveTo>
                    <a:pt x="1" y="1"/>
                  </a:moveTo>
                  <a:lnTo>
                    <a:pt x="36810" y="1"/>
                  </a:lnTo>
                  <a:lnTo>
                    <a:pt x="36810" y="366"/>
                  </a:lnTo>
                  <a:lnTo>
                    <a:pt x="1" y="366"/>
                  </a:lnTo>
                  <a:close/>
                </a:path>
              </a:pathLst>
            </a:custGeom>
            <a:solidFill>
              <a:srgbClr val="e84987"/>
            </a:solidFill>
            <a:ln w="9360">
              <a:solidFill>
                <a:srgbClr val="e84987"/>
              </a:solidFill>
              <a:round/>
            </a:ln>
          </p:spPr>
          <p:style>
            <a:lnRef idx="0"/>
            <a:fillRef idx="0"/>
            <a:effectRef idx="0"/>
            <a:fontRef idx="minor"/>
          </p:style>
        </p:sp>
        <p:sp>
          <p:nvSpPr>
            <p:cNvPr id="2939" name="CustomShape 16"/>
            <p:cNvSpPr/>
            <p:nvPr/>
          </p:nvSpPr>
          <p:spPr>
            <a:xfrm>
              <a:off x="7937280" y="842400"/>
              <a:ext cx="457920" cy="3240"/>
            </a:xfrm>
            <a:custGeom>
              <a:avLst/>
              <a:gdLst/>
              <a:ahLst/>
              <a:rect l="l" t="t" r="r" b="b"/>
              <a:pathLst>
                <a:path w="32160" h="366">
                  <a:moveTo>
                    <a:pt x="1" y="0"/>
                  </a:moveTo>
                  <a:lnTo>
                    <a:pt x="32159" y="0"/>
                  </a:lnTo>
                  <a:lnTo>
                    <a:pt x="32159" y="365"/>
                  </a:lnTo>
                  <a:lnTo>
                    <a:pt x="1" y="365"/>
                  </a:lnTo>
                  <a:close/>
                </a:path>
              </a:pathLst>
            </a:custGeom>
            <a:solidFill>
              <a:srgbClr val="e84987"/>
            </a:solidFill>
            <a:ln w="9360">
              <a:solidFill>
                <a:srgbClr val="e84987"/>
              </a:solidFill>
              <a:round/>
            </a:ln>
          </p:spPr>
          <p:style>
            <a:lnRef idx="0"/>
            <a:fillRef idx="0"/>
            <a:effectRef idx="0"/>
            <a:fontRef idx="minor"/>
          </p:style>
        </p:sp>
        <p:sp>
          <p:nvSpPr>
            <p:cNvPr id="2940" name="CustomShape 17"/>
            <p:cNvSpPr/>
            <p:nvPr/>
          </p:nvSpPr>
          <p:spPr>
            <a:xfrm>
              <a:off x="7977600" y="877680"/>
              <a:ext cx="377640" cy="3600"/>
            </a:xfrm>
            <a:custGeom>
              <a:avLst/>
              <a:gdLst/>
              <a:ahLst/>
              <a:rect l="l" t="t" r="r" b="b"/>
              <a:pathLst>
                <a:path w="26537" h="396">
                  <a:moveTo>
                    <a:pt x="1" y="1"/>
                  </a:moveTo>
                  <a:lnTo>
                    <a:pt x="26536" y="1"/>
                  </a:lnTo>
                  <a:lnTo>
                    <a:pt x="26536" y="396"/>
                  </a:lnTo>
                  <a:lnTo>
                    <a:pt x="1" y="396"/>
                  </a:lnTo>
                  <a:close/>
                </a:path>
              </a:pathLst>
            </a:custGeom>
            <a:solidFill>
              <a:srgbClr val="e84987"/>
            </a:solidFill>
            <a:ln w="9360">
              <a:solidFill>
                <a:srgbClr val="e84987"/>
              </a:solidFill>
              <a:round/>
            </a:ln>
          </p:spPr>
          <p:style>
            <a:lnRef idx="0"/>
            <a:fillRef idx="0"/>
            <a:effectRef idx="0"/>
            <a:fontRef idx="minor"/>
          </p:style>
        </p:sp>
        <p:sp>
          <p:nvSpPr>
            <p:cNvPr id="2941" name="CustomShape 18"/>
            <p:cNvSpPr/>
            <p:nvPr/>
          </p:nvSpPr>
          <p:spPr>
            <a:xfrm>
              <a:off x="8022240" y="905040"/>
              <a:ext cx="289080" cy="3240"/>
            </a:xfrm>
            <a:custGeom>
              <a:avLst/>
              <a:gdLst/>
              <a:ahLst/>
              <a:rect l="l" t="t" r="r" b="b"/>
              <a:pathLst>
                <a:path w="20366" h="366">
                  <a:moveTo>
                    <a:pt x="1" y="0"/>
                  </a:moveTo>
                  <a:lnTo>
                    <a:pt x="20366" y="0"/>
                  </a:lnTo>
                  <a:lnTo>
                    <a:pt x="20366" y="365"/>
                  </a:lnTo>
                  <a:lnTo>
                    <a:pt x="1" y="365"/>
                  </a:lnTo>
                  <a:close/>
                </a:path>
              </a:pathLst>
            </a:custGeom>
            <a:solidFill>
              <a:srgbClr val="e84987"/>
            </a:solidFill>
            <a:ln w="9360">
              <a:solidFill>
                <a:srgbClr val="e84987"/>
              </a:solidFill>
              <a:round/>
            </a:ln>
          </p:spPr>
          <p:style>
            <a:lnRef idx="0"/>
            <a:fillRef idx="0"/>
            <a:effectRef idx="0"/>
            <a:fontRef idx="minor"/>
          </p:style>
        </p:sp>
        <p:sp>
          <p:nvSpPr>
            <p:cNvPr id="2942" name="CustomShape 19"/>
            <p:cNvSpPr/>
            <p:nvPr/>
          </p:nvSpPr>
          <p:spPr>
            <a:xfrm>
              <a:off x="7842240" y="618120"/>
              <a:ext cx="650520" cy="3240"/>
            </a:xfrm>
            <a:custGeom>
              <a:avLst/>
              <a:gdLst/>
              <a:ahLst/>
              <a:rect l="l" t="t" r="r" b="b"/>
              <a:pathLst>
                <a:path w="45625" h="366">
                  <a:moveTo>
                    <a:pt x="1" y="0"/>
                  </a:moveTo>
                  <a:lnTo>
                    <a:pt x="45625" y="0"/>
                  </a:lnTo>
                  <a:lnTo>
                    <a:pt x="45625" y="365"/>
                  </a:lnTo>
                  <a:lnTo>
                    <a:pt x="1" y="365"/>
                  </a:lnTo>
                  <a:close/>
                </a:path>
              </a:pathLst>
            </a:custGeom>
            <a:solidFill>
              <a:srgbClr val="e84987"/>
            </a:solidFill>
            <a:ln w="9360">
              <a:solidFill>
                <a:srgbClr val="e84987"/>
              </a:solidFill>
              <a:round/>
            </a:ln>
          </p:spPr>
          <p:style>
            <a:lnRef idx="0"/>
            <a:fillRef idx="0"/>
            <a:effectRef idx="0"/>
            <a:fontRef idx="minor"/>
          </p:style>
        </p:sp>
        <p:sp>
          <p:nvSpPr>
            <p:cNvPr id="2943" name="CustomShape 20"/>
            <p:cNvSpPr/>
            <p:nvPr/>
          </p:nvSpPr>
          <p:spPr>
            <a:xfrm>
              <a:off x="7848360" y="568080"/>
              <a:ext cx="636840" cy="3240"/>
            </a:xfrm>
            <a:custGeom>
              <a:avLst/>
              <a:gdLst/>
              <a:ahLst/>
              <a:rect l="l" t="t" r="r" b="b"/>
              <a:pathLst>
                <a:path w="44652" h="366">
                  <a:moveTo>
                    <a:pt x="0" y="1"/>
                  </a:moveTo>
                  <a:lnTo>
                    <a:pt x="44652" y="1"/>
                  </a:lnTo>
                  <a:lnTo>
                    <a:pt x="44652" y="366"/>
                  </a:lnTo>
                  <a:lnTo>
                    <a:pt x="0" y="366"/>
                  </a:lnTo>
                  <a:close/>
                </a:path>
              </a:pathLst>
            </a:custGeom>
            <a:solidFill>
              <a:srgbClr val="e84987"/>
            </a:solidFill>
            <a:ln w="9360">
              <a:solidFill>
                <a:srgbClr val="e84987"/>
              </a:solidFill>
              <a:round/>
            </a:ln>
          </p:spPr>
          <p:style>
            <a:lnRef idx="0"/>
            <a:fillRef idx="0"/>
            <a:effectRef idx="0"/>
            <a:fontRef idx="minor"/>
          </p:style>
        </p:sp>
        <p:sp>
          <p:nvSpPr>
            <p:cNvPr id="2944" name="CustomShape 21"/>
            <p:cNvSpPr/>
            <p:nvPr/>
          </p:nvSpPr>
          <p:spPr>
            <a:xfrm>
              <a:off x="7857360" y="519480"/>
              <a:ext cx="619920" cy="3600"/>
            </a:xfrm>
            <a:custGeom>
              <a:avLst/>
              <a:gdLst/>
              <a:ahLst/>
              <a:rect l="l" t="t" r="r" b="b"/>
              <a:pathLst>
                <a:path w="43467" h="396">
                  <a:moveTo>
                    <a:pt x="1" y="1"/>
                  </a:moveTo>
                  <a:lnTo>
                    <a:pt x="43467" y="1"/>
                  </a:lnTo>
                  <a:lnTo>
                    <a:pt x="43467" y="396"/>
                  </a:lnTo>
                  <a:lnTo>
                    <a:pt x="1" y="396"/>
                  </a:lnTo>
                  <a:close/>
                </a:path>
              </a:pathLst>
            </a:custGeom>
            <a:solidFill>
              <a:srgbClr val="e84987"/>
            </a:solidFill>
            <a:ln w="9360">
              <a:solidFill>
                <a:srgbClr val="e84987"/>
              </a:solidFill>
              <a:round/>
            </a:ln>
          </p:spPr>
          <p:style>
            <a:lnRef idx="0"/>
            <a:fillRef idx="0"/>
            <a:effectRef idx="0"/>
            <a:fontRef idx="minor"/>
          </p:style>
        </p:sp>
        <p:sp>
          <p:nvSpPr>
            <p:cNvPr id="2945" name="CustomShape 22"/>
            <p:cNvSpPr/>
            <p:nvPr/>
          </p:nvSpPr>
          <p:spPr>
            <a:xfrm>
              <a:off x="7877160" y="471240"/>
              <a:ext cx="578520" cy="3600"/>
            </a:xfrm>
            <a:custGeom>
              <a:avLst/>
              <a:gdLst/>
              <a:ahLst/>
              <a:rect l="l" t="t" r="r" b="b"/>
              <a:pathLst>
                <a:path w="40579" h="396">
                  <a:moveTo>
                    <a:pt x="1" y="1"/>
                  </a:moveTo>
                  <a:lnTo>
                    <a:pt x="40579" y="1"/>
                  </a:lnTo>
                  <a:lnTo>
                    <a:pt x="40579" y="396"/>
                  </a:lnTo>
                  <a:lnTo>
                    <a:pt x="1" y="396"/>
                  </a:lnTo>
                  <a:close/>
                </a:path>
              </a:pathLst>
            </a:custGeom>
            <a:solidFill>
              <a:srgbClr val="e84987"/>
            </a:solidFill>
            <a:ln w="9360">
              <a:solidFill>
                <a:srgbClr val="e84987"/>
              </a:solidFill>
              <a:round/>
            </a:ln>
          </p:spPr>
          <p:style>
            <a:lnRef idx="0"/>
            <a:fillRef idx="0"/>
            <a:effectRef idx="0"/>
            <a:fontRef idx="minor"/>
          </p:style>
        </p:sp>
        <p:sp>
          <p:nvSpPr>
            <p:cNvPr id="2946" name="CustomShape 23"/>
            <p:cNvSpPr/>
            <p:nvPr/>
          </p:nvSpPr>
          <p:spPr>
            <a:xfrm>
              <a:off x="7904880" y="428400"/>
              <a:ext cx="524520" cy="3600"/>
            </a:xfrm>
            <a:custGeom>
              <a:avLst/>
              <a:gdLst/>
              <a:ahLst/>
              <a:rect l="l" t="t" r="r" b="b"/>
              <a:pathLst>
                <a:path w="36811" h="397">
                  <a:moveTo>
                    <a:pt x="1" y="1"/>
                  </a:moveTo>
                  <a:lnTo>
                    <a:pt x="36810" y="1"/>
                  </a:lnTo>
                  <a:lnTo>
                    <a:pt x="36810" y="396"/>
                  </a:lnTo>
                  <a:lnTo>
                    <a:pt x="1" y="396"/>
                  </a:lnTo>
                  <a:close/>
                </a:path>
              </a:pathLst>
            </a:custGeom>
            <a:solidFill>
              <a:srgbClr val="e84987"/>
            </a:solidFill>
            <a:ln w="9360">
              <a:solidFill>
                <a:srgbClr val="e84987"/>
              </a:solidFill>
              <a:round/>
            </a:ln>
          </p:spPr>
          <p:style>
            <a:lnRef idx="0"/>
            <a:fillRef idx="0"/>
            <a:effectRef idx="0"/>
            <a:fontRef idx="minor"/>
          </p:style>
        </p:sp>
        <p:sp>
          <p:nvSpPr>
            <p:cNvPr id="2947" name="CustomShape 24"/>
            <p:cNvSpPr/>
            <p:nvPr/>
          </p:nvSpPr>
          <p:spPr>
            <a:xfrm>
              <a:off x="7937280" y="389520"/>
              <a:ext cx="457920" cy="3600"/>
            </a:xfrm>
            <a:custGeom>
              <a:avLst/>
              <a:gdLst/>
              <a:ahLst/>
              <a:rect l="l" t="t" r="r" b="b"/>
              <a:pathLst>
                <a:path w="32160" h="396">
                  <a:moveTo>
                    <a:pt x="1" y="0"/>
                  </a:moveTo>
                  <a:lnTo>
                    <a:pt x="32159" y="0"/>
                  </a:lnTo>
                  <a:lnTo>
                    <a:pt x="32159" y="395"/>
                  </a:lnTo>
                  <a:lnTo>
                    <a:pt x="1" y="395"/>
                  </a:lnTo>
                  <a:close/>
                </a:path>
              </a:pathLst>
            </a:custGeom>
            <a:solidFill>
              <a:srgbClr val="e84987"/>
            </a:solidFill>
            <a:ln w="9360">
              <a:solidFill>
                <a:srgbClr val="e84987"/>
              </a:solidFill>
              <a:round/>
            </a:ln>
          </p:spPr>
          <p:style>
            <a:lnRef idx="0"/>
            <a:fillRef idx="0"/>
            <a:effectRef idx="0"/>
            <a:fontRef idx="minor"/>
          </p:style>
        </p:sp>
        <p:sp>
          <p:nvSpPr>
            <p:cNvPr id="2948" name="CustomShape 25"/>
            <p:cNvSpPr/>
            <p:nvPr/>
          </p:nvSpPr>
          <p:spPr>
            <a:xfrm>
              <a:off x="7977600" y="354240"/>
              <a:ext cx="377640" cy="3600"/>
            </a:xfrm>
            <a:custGeom>
              <a:avLst/>
              <a:gdLst/>
              <a:ahLst/>
              <a:rect l="l" t="t" r="r" b="b"/>
              <a:pathLst>
                <a:path w="26537" h="396">
                  <a:moveTo>
                    <a:pt x="1" y="0"/>
                  </a:moveTo>
                  <a:lnTo>
                    <a:pt x="26536" y="0"/>
                  </a:lnTo>
                  <a:lnTo>
                    <a:pt x="26536" y="395"/>
                  </a:lnTo>
                  <a:lnTo>
                    <a:pt x="1" y="395"/>
                  </a:lnTo>
                  <a:close/>
                </a:path>
              </a:pathLst>
            </a:custGeom>
            <a:solidFill>
              <a:srgbClr val="e84987"/>
            </a:solidFill>
            <a:ln w="9360">
              <a:solidFill>
                <a:srgbClr val="e84987"/>
              </a:solidFill>
              <a:round/>
            </a:ln>
          </p:spPr>
          <p:style>
            <a:lnRef idx="0"/>
            <a:fillRef idx="0"/>
            <a:effectRef idx="0"/>
            <a:fontRef idx="minor"/>
          </p:style>
        </p:sp>
        <p:sp>
          <p:nvSpPr>
            <p:cNvPr id="2949" name="CustomShape 26"/>
            <p:cNvSpPr/>
            <p:nvPr/>
          </p:nvSpPr>
          <p:spPr>
            <a:xfrm>
              <a:off x="8022240" y="327240"/>
              <a:ext cx="289080" cy="3240"/>
            </a:xfrm>
            <a:custGeom>
              <a:avLst/>
              <a:gdLst/>
              <a:ahLst/>
              <a:rect l="l" t="t" r="r" b="b"/>
              <a:pathLst>
                <a:path w="20366" h="366">
                  <a:moveTo>
                    <a:pt x="1" y="1"/>
                  </a:moveTo>
                  <a:lnTo>
                    <a:pt x="20366" y="1"/>
                  </a:lnTo>
                  <a:lnTo>
                    <a:pt x="20366" y="365"/>
                  </a:lnTo>
                  <a:lnTo>
                    <a:pt x="1" y="365"/>
                  </a:lnTo>
                  <a:close/>
                </a:path>
              </a:pathLst>
            </a:custGeom>
            <a:solidFill>
              <a:srgbClr val="e84987"/>
            </a:solidFill>
            <a:ln w="9360">
              <a:solidFill>
                <a:srgbClr val="e84987"/>
              </a:solidFill>
              <a:round/>
            </a:ln>
          </p:spPr>
          <p:style>
            <a:lnRef idx="0"/>
            <a:fillRef idx="0"/>
            <a:effectRef idx="0"/>
            <a:fontRef idx="minor"/>
          </p:style>
        </p:sp>
      </p:grpSp>
      <p:sp>
        <p:nvSpPr>
          <p:cNvPr id="2950" name="CustomShape 27"/>
          <p:cNvSpPr/>
          <p:nvPr/>
        </p:nvSpPr>
        <p:spPr>
          <a:xfrm>
            <a:off x="525960" y="4341960"/>
            <a:ext cx="481320" cy="409320"/>
          </a:xfrm>
          <a:prstGeom prst="roundRect">
            <a:avLst>
              <a:gd name="adj" fmla="val 16667"/>
            </a:avLst>
          </a:prstGeom>
          <a:noFill/>
          <a:ln w="28440">
            <a:solidFill>
              <a:srgbClr val="84bde7"/>
            </a:solidFill>
            <a:round/>
          </a:ln>
        </p:spPr>
        <p:style>
          <a:lnRef idx="0"/>
          <a:fillRef idx="0"/>
          <a:effectRef idx="0"/>
          <a:fontRef idx="minor"/>
        </p:style>
      </p:sp>
      <p:sp>
        <p:nvSpPr>
          <p:cNvPr id="2951" name="CustomShape 28"/>
          <p:cNvSpPr/>
          <p:nvPr/>
        </p:nvSpPr>
        <p:spPr>
          <a:xfrm>
            <a:off x="576360" y="4341960"/>
            <a:ext cx="575280" cy="409320"/>
          </a:xfrm>
          <a:prstGeom prst="rect">
            <a:avLst/>
          </a:prstGeom>
          <a:noFill/>
          <a:ln>
            <a:noFill/>
          </a:ln>
        </p:spPr>
        <p:style>
          <a:lnRef idx="0"/>
          <a:fillRef idx="0"/>
          <a:effectRef idx="0"/>
          <a:fontRef idx="minor"/>
        </p:style>
        <p:txBody>
          <a:bodyPr lIns="90000" rIns="90000" tIns="45000" bIns="45000" anchor="ctr">
            <a:noAutofit/>
          </a:bodyPr>
          <a:p>
            <a:pPr>
              <a:lnSpc>
                <a:spcPct val="100000"/>
              </a:lnSpc>
            </a:pPr>
            <a:r>
              <a:rPr b="0" lang="fr-FR" sz="1800" spc="-1" strike="noStrike">
                <a:solidFill>
                  <a:srgbClr val="ffffff"/>
                </a:solidFill>
                <a:latin typeface="Arial"/>
                <a:ea typeface="DejaVu Sans"/>
              </a:rPr>
              <a:t>14</a:t>
            </a:r>
            <a:endParaRPr b="0" lang="fr-FR" sz="1800" spc="-1" strike="noStrike">
              <a:latin typeface="Arial"/>
            </a:endParaRPr>
          </a:p>
        </p:txBody>
      </p:sp>
      <p:pic>
        <p:nvPicPr>
          <p:cNvPr id="2952" name="" descr=""/>
          <p:cNvPicPr/>
          <p:nvPr/>
        </p:nvPicPr>
        <p:blipFill>
          <a:blip r:embed="rId1"/>
          <a:stretch/>
        </p:blipFill>
        <p:spPr>
          <a:xfrm>
            <a:off x="1298880" y="1353240"/>
            <a:ext cx="6552000" cy="3546720"/>
          </a:xfrm>
          <a:prstGeom prst="rect">
            <a:avLst/>
          </a:prstGeom>
          <a:ln>
            <a:noFill/>
          </a:ln>
        </p:spPr>
      </p:pic>
      <p:grpSp>
        <p:nvGrpSpPr>
          <p:cNvPr id="2953" name="Group 29"/>
          <p:cNvGrpSpPr/>
          <p:nvPr/>
        </p:nvGrpSpPr>
        <p:grpSpPr>
          <a:xfrm>
            <a:off x="1299240" y="1009440"/>
            <a:ext cx="6552000" cy="3890880"/>
            <a:chOff x="1299240" y="1009440"/>
            <a:chExt cx="6552000" cy="3890880"/>
          </a:xfrm>
        </p:grpSpPr>
        <p:sp>
          <p:nvSpPr>
            <p:cNvPr id="2954" name="CustomShape 30"/>
            <p:cNvSpPr/>
            <p:nvPr/>
          </p:nvSpPr>
          <p:spPr>
            <a:xfrm>
              <a:off x="1299240" y="1009440"/>
              <a:ext cx="6552000" cy="3890880"/>
            </a:xfrm>
            <a:prstGeom prst="roundRect">
              <a:avLst>
                <a:gd name="adj" fmla="val 4674"/>
              </a:avLst>
            </a:prstGeom>
            <a:noFill/>
            <a:ln w="28440">
              <a:solidFill>
                <a:srgbClr val="84bde7"/>
              </a:solidFill>
              <a:round/>
            </a:ln>
          </p:spPr>
          <p:style>
            <a:lnRef idx="0"/>
            <a:fillRef idx="0"/>
            <a:effectRef idx="0"/>
            <a:fontRef idx="minor"/>
          </p:style>
        </p:sp>
        <p:grpSp>
          <p:nvGrpSpPr>
            <p:cNvPr id="2955" name="Group 31"/>
            <p:cNvGrpSpPr/>
            <p:nvPr/>
          </p:nvGrpSpPr>
          <p:grpSpPr>
            <a:xfrm>
              <a:off x="1299240" y="1009440"/>
              <a:ext cx="6552000" cy="344160"/>
              <a:chOff x="1299240" y="1009440"/>
              <a:chExt cx="6552000" cy="344160"/>
            </a:xfrm>
          </p:grpSpPr>
          <p:sp>
            <p:nvSpPr>
              <p:cNvPr id="2956" name="CustomShape 32"/>
              <p:cNvSpPr/>
              <p:nvPr/>
            </p:nvSpPr>
            <p:spPr>
              <a:xfrm>
                <a:off x="1299240" y="1009440"/>
                <a:ext cx="6552000" cy="344160"/>
              </a:xfrm>
              <a:prstGeom prst="rect">
                <a:avLst/>
              </a:prstGeom>
              <a:solidFill>
                <a:srgbClr val="ffffff"/>
              </a:solidFill>
              <a:ln w="28440">
                <a:solidFill>
                  <a:srgbClr val="84bde7"/>
                </a:solidFill>
                <a:round/>
              </a:ln>
            </p:spPr>
            <p:style>
              <a:lnRef idx="0"/>
              <a:fillRef idx="0"/>
              <a:effectRef idx="0"/>
              <a:fontRef idx="minor"/>
            </p:style>
          </p:sp>
          <p:sp>
            <p:nvSpPr>
              <p:cNvPr id="2957" name="CustomShape 33"/>
              <p:cNvSpPr/>
              <p:nvPr/>
            </p:nvSpPr>
            <p:spPr>
              <a:xfrm>
                <a:off x="7352280" y="1118160"/>
                <a:ext cx="83880" cy="126720"/>
              </a:xfrm>
              <a:prstGeom prst="ellipse">
                <a:avLst/>
              </a:prstGeom>
              <a:solidFill>
                <a:srgbClr val="e84987"/>
              </a:solidFill>
              <a:ln>
                <a:noFill/>
              </a:ln>
            </p:spPr>
            <p:style>
              <a:lnRef idx="0"/>
              <a:fillRef idx="0"/>
              <a:effectRef idx="0"/>
              <a:fontRef idx="minor"/>
            </p:style>
          </p:sp>
          <p:sp>
            <p:nvSpPr>
              <p:cNvPr id="2958" name="CustomShape 34"/>
              <p:cNvSpPr/>
              <p:nvPr/>
            </p:nvSpPr>
            <p:spPr>
              <a:xfrm>
                <a:off x="7508880" y="1118160"/>
                <a:ext cx="82800" cy="126720"/>
              </a:xfrm>
              <a:prstGeom prst="ellipse">
                <a:avLst/>
              </a:prstGeom>
              <a:solidFill>
                <a:srgbClr val="e84987"/>
              </a:solidFill>
              <a:ln>
                <a:noFill/>
              </a:ln>
            </p:spPr>
            <p:style>
              <a:lnRef idx="0"/>
              <a:fillRef idx="0"/>
              <a:effectRef idx="0"/>
              <a:fontRef idx="minor"/>
            </p:style>
          </p:sp>
          <p:sp>
            <p:nvSpPr>
              <p:cNvPr id="2959" name="CustomShape 35"/>
              <p:cNvSpPr/>
              <p:nvPr/>
            </p:nvSpPr>
            <p:spPr>
              <a:xfrm>
                <a:off x="7664400" y="1118160"/>
                <a:ext cx="83520" cy="126720"/>
              </a:xfrm>
              <a:prstGeom prst="ellipse">
                <a:avLst/>
              </a:prstGeom>
              <a:solidFill>
                <a:srgbClr val="e84987"/>
              </a:solidFill>
              <a:ln>
                <a:noFill/>
              </a:ln>
            </p:spPr>
            <p:style>
              <a:lnRef idx="0"/>
              <a:fillRef idx="0"/>
              <a:effectRef idx="0"/>
              <a:fontRef idx="minor"/>
            </p:style>
          </p:sp>
        </p:grpSp>
      </p:grpSp>
    </p:spTree>
  </p:cSld>
  <mc:AlternateContent>
    <mc:Choice Requires="p14">
      <p:transition spd="slow" p14:dur="2000"/>
    </mc:Choice>
    <mc:Fallback>
      <p:transition spd="slow"/>
    </mc:Fallback>
  </mc:AlternateContent>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60" name="CustomShape 1"/>
          <p:cNvSpPr/>
          <p:nvPr/>
        </p:nvSpPr>
        <p:spPr>
          <a:xfrm>
            <a:off x="720000" y="216000"/>
            <a:ext cx="7701840" cy="799560"/>
          </a:xfrm>
          <a:prstGeom prst="rect">
            <a:avLst/>
          </a:prstGeom>
          <a:noFill/>
          <a:ln>
            <a:noFill/>
          </a:ln>
        </p:spPr>
        <p:style>
          <a:lnRef idx="0"/>
          <a:fillRef idx="0"/>
          <a:effectRef idx="0"/>
          <a:fontRef idx="minor"/>
        </p:style>
        <p:txBody>
          <a:bodyPr lIns="90000" rIns="90000" tIns="91440" bIns="91440" anchor="ctr">
            <a:noAutofit/>
          </a:bodyPr>
          <a:p>
            <a:pPr algn="ctr">
              <a:lnSpc>
                <a:spcPct val="100000"/>
              </a:lnSpc>
              <a:spcBef>
                <a:spcPts val="567"/>
              </a:spcBef>
              <a:spcAft>
                <a:spcPts val="567"/>
              </a:spcAft>
              <a:tabLst>
                <a:tab algn="l" pos="0"/>
              </a:tabLst>
            </a:pPr>
            <a:r>
              <a:rPr b="1" lang="en" sz="2500" spc="-1" strike="noStrike">
                <a:solidFill>
                  <a:srgbClr val="e84987"/>
                </a:solidFill>
                <a:latin typeface="Assistant Medium"/>
                <a:ea typeface="Noto Sans CJK SC"/>
              </a:rPr>
              <a:t>Bibliothèque JavaScript: </a:t>
            </a:r>
            <a:r>
              <a:rPr b="1" lang="en" sz="1800" spc="-1" strike="noStrike">
                <a:solidFill>
                  <a:srgbClr val="e84987"/>
                </a:solidFill>
                <a:latin typeface="Assistant Medium"/>
                <a:ea typeface="Noto Sans CJK SC"/>
              </a:rPr>
              <a:t>Example de l'intégration</a:t>
            </a:r>
            <a:endParaRPr b="0" lang="fr-FR" sz="1800" spc="-1" strike="noStrike">
              <a:solidFill>
                <a:srgbClr val="e84987"/>
              </a:solidFill>
              <a:latin typeface="Arial"/>
            </a:endParaRPr>
          </a:p>
        </p:txBody>
      </p:sp>
      <p:sp>
        <p:nvSpPr>
          <p:cNvPr id="2961" name="CustomShape 2"/>
          <p:cNvSpPr/>
          <p:nvPr/>
        </p:nvSpPr>
        <p:spPr>
          <a:xfrm>
            <a:off x="8119440" y="4359960"/>
            <a:ext cx="299520" cy="336600"/>
          </a:xfrm>
          <a:custGeom>
            <a:avLst/>
            <a:gdLst/>
            <a:ahLst/>
            <a:rect l="l" t="t" r="r" b="b"/>
            <a:pathLst>
              <a:path w="22575" h="25327">
                <a:moveTo>
                  <a:pt x="10186" y="0"/>
                </a:moveTo>
                <a:lnTo>
                  <a:pt x="8259" y="1927"/>
                </a:lnTo>
                <a:lnTo>
                  <a:pt x="17344" y="11012"/>
                </a:lnTo>
                <a:lnTo>
                  <a:pt x="0" y="11012"/>
                </a:lnTo>
                <a:lnTo>
                  <a:pt x="0" y="13764"/>
                </a:lnTo>
                <a:lnTo>
                  <a:pt x="17344" y="13764"/>
                </a:lnTo>
                <a:lnTo>
                  <a:pt x="8259" y="23124"/>
                </a:lnTo>
                <a:lnTo>
                  <a:pt x="10186" y="25327"/>
                </a:lnTo>
                <a:lnTo>
                  <a:pt x="22574" y="12388"/>
                </a:lnTo>
                <a:lnTo>
                  <a:pt x="10186" y="0"/>
                </a:lnTo>
                <a:close/>
              </a:path>
            </a:pathLst>
          </a:custGeom>
          <a:solidFill>
            <a:srgbClr val="e84987"/>
          </a:solidFill>
          <a:ln>
            <a:noFill/>
          </a:ln>
        </p:spPr>
        <p:style>
          <a:lnRef idx="0"/>
          <a:fillRef idx="0"/>
          <a:effectRef idx="0"/>
          <a:fontRef idx="minor"/>
        </p:style>
      </p:sp>
      <p:grpSp>
        <p:nvGrpSpPr>
          <p:cNvPr id="2962" name="Group 3"/>
          <p:cNvGrpSpPr/>
          <p:nvPr/>
        </p:nvGrpSpPr>
        <p:grpSpPr>
          <a:xfrm>
            <a:off x="7839720" y="288360"/>
            <a:ext cx="654480" cy="654480"/>
            <a:chOff x="7839720" y="288360"/>
            <a:chExt cx="654480" cy="654480"/>
          </a:xfrm>
        </p:grpSpPr>
        <p:sp>
          <p:nvSpPr>
            <p:cNvPr id="2963" name="CustomShape 4"/>
            <p:cNvSpPr/>
            <p:nvPr/>
          </p:nvSpPr>
          <p:spPr>
            <a:xfrm>
              <a:off x="7839720" y="288360"/>
              <a:ext cx="654480" cy="654480"/>
            </a:xfrm>
            <a:custGeom>
              <a:avLst/>
              <a:gdLst/>
              <a:ahLst/>
              <a:rect l="l" t="t" r="r" b="b"/>
              <a:pathLst>
                <a:path w="45899" h="45898">
                  <a:moveTo>
                    <a:pt x="22949" y="45898"/>
                  </a:moveTo>
                  <a:cubicBezTo>
                    <a:pt x="10305" y="45898"/>
                    <a:pt x="1" y="35594"/>
                    <a:pt x="1" y="22949"/>
                  </a:cubicBezTo>
                  <a:cubicBezTo>
                    <a:pt x="1" y="10305"/>
                    <a:pt x="10305" y="1"/>
                    <a:pt x="22949" y="1"/>
                  </a:cubicBezTo>
                  <a:cubicBezTo>
                    <a:pt x="35594" y="1"/>
                    <a:pt x="45898" y="10305"/>
                    <a:pt x="45898" y="22949"/>
                  </a:cubicBezTo>
                  <a:cubicBezTo>
                    <a:pt x="45898" y="35594"/>
                    <a:pt x="35594" y="45898"/>
                    <a:pt x="22949" y="45898"/>
                  </a:cubicBezTo>
                  <a:close/>
                  <a:moveTo>
                    <a:pt x="22949" y="396"/>
                  </a:moveTo>
                  <a:cubicBezTo>
                    <a:pt x="10517" y="396"/>
                    <a:pt x="365" y="10487"/>
                    <a:pt x="365" y="22949"/>
                  </a:cubicBezTo>
                  <a:cubicBezTo>
                    <a:pt x="365" y="35381"/>
                    <a:pt x="10487" y="45533"/>
                    <a:pt x="22949" y="45533"/>
                  </a:cubicBezTo>
                  <a:cubicBezTo>
                    <a:pt x="35381" y="45533"/>
                    <a:pt x="45503" y="35411"/>
                    <a:pt x="45503" y="22949"/>
                  </a:cubicBezTo>
                  <a:cubicBezTo>
                    <a:pt x="45503" y="10517"/>
                    <a:pt x="35412" y="396"/>
                    <a:pt x="22949" y="396"/>
                  </a:cubicBezTo>
                  <a:close/>
                </a:path>
              </a:pathLst>
            </a:custGeom>
            <a:solidFill>
              <a:srgbClr val="e84987"/>
            </a:solidFill>
            <a:ln w="9360">
              <a:solidFill>
                <a:srgbClr val="e84987"/>
              </a:solidFill>
              <a:round/>
            </a:ln>
          </p:spPr>
          <p:style>
            <a:lnRef idx="0"/>
            <a:fillRef idx="0"/>
            <a:effectRef idx="0"/>
            <a:fontRef idx="minor"/>
          </p:style>
        </p:sp>
        <p:sp>
          <p:nvSpPr>
            <p:cNvPr id="2964" name="CustomShape 5"/>
            <p:cNvSpPr/>
            <p:nvPr/>
          </p:nvSpPr>
          <p:spPr>
            <a:xfrm>
              <a:off x="7839720" y="288360"/>
              <a:ext cx="654480" cy="654480"/>
            </a:xfrm>
            <a:custGeom>
              <a:avLst/>
              <a:gdLst/>
              <a:ahLst/>
              <a:rect l="l" t="t" r="r" b="b"/>
              <a:pathLst>
                <a:path w="45899" h="45898">
                  <a:moveTo>
                    <a:pt x="22949" y="45898"/>
                  </a:moveTo>
                  <a:cubicBezTo>
                    <a:pt x="10305" y="45898"/>
                    <a:pt x="1" y="35594"/>
                    <a:pt x="1" y="22949"/>
                  </a:cubicBezTo>
                  <a:cubicBezTo>
                    <a:pt x="1" y="10305"/>
                    <a:pt x="10305" y="1"/>
                    <a:pt x="22949" y="1"/>
                  </a:cubicBezTo>
                  <a:cubicBezTo>
                    <a:pt x="35594" y="1"/>
                    <a:pt x="45898" y="10305"/>
                    <a:pt x="45898" y="22949"/>
                  </a:cubicBezTo>
                  <a:cubicBezTo>
                    <a:pt x="45898" y="35594"/>
                    <a:pt x="35594" y="45898"/>
                    <a:pt x="22949" y="45898"/>
                  </a:cubicBezTo>
                  <a:close/>
                  <a:moveTo>
                    <a:pt x="22949" y="396"/>
                  </a:moveTo>
                  <a:cubicBezTo>
                    <a:pt x="10517" y="396"/>
                    <a:pt x="365" y="10487"/>
                    <a:pt x="365" y="22949"/>
                  </a:cubicBezTo>
                  <a:cubicBezTo>
                    <a:pt x="365" y="35381"/>
                    <a:pt x="10487" y="45533"/>
                    <a:pt x="22949" y="45533"/>
                  </a:cubicBezTo>
                  <a:cubicBezTo>
                    <a:pt x="35381" y="45533"/>
                    <a:pt x="45503" y="35411"/>
                    <a:pt x="45503" y="22949"/>
                  </a:cubicBezTo>
                  <a:cubicBezTo>
                    <a:pt x="45503" y="10517"/>
                    <a:pt x="35412" y="396"/>
                    <a:pt x="22949" y="396"/>
                  </a:cubicBezTo>
                  <a:close/>
                </a:path>
              </a:pathLst>
            </a:custGeom>
            <a:solidFill>
              <a:srgbClr val="e84987"/>
            </a:solidFill>
            <a:ln w="9360">
              <a:solidFill>
                <a:srgbClr val="e84987"/>
              </a:solidFill>
              <a:round/>
            </a:ln>
          </p:spPr>
          <p:style>
            <a:lnRef idx="0"/>
            <a:fillRef idx="0"/>
            <a:effectRef idx="0"/>
            <a:fontRef idx="minor"/>
          </p:style>
        </p:sp>
        <p:sp>
          <p:nvSpPr>
            <p:cNvPr id="2965" name="CustomShape 6"/>
            <p:cNvSpPr/>
            <p:nvPr/>
          </p:nvSpPr>
          <p:spPr>
            <a:xfrm>
              <a:off x="7904520" y="288360"/>
              <a:ext cx="526320" cy="654480"/>
            </a:xfrm>
            <a:custGeom>
              <a:avLst/>
              <a:gdLst/>
              <a:ahLst/>
              <a:rect l="l" t="t" r="r" b="b"/>
              <a:pathLst>
                <a:path w="36932" h="45898">
                  <a:moveTo>
                    <a:pt x="18451" y="45898"/>
                  </a:moveTo>
                  <a:cubicBezTo>
                    <a:pt x="8268" y="45898"/>
                    <a:pt x="1" y="35594"/>
                    <a:pt x="1" y="22949"/>
                  </a:cubicBezTo>
                  <a:cubicBezTo>
                    <a:pt x="1" y="10305"/>
                    <a:pt x="8268" y="1"/>
                    <a:pt x="18451" y="1"/>
                  </a:cubicBezTo>
                  <a:cubicBezTo>
                    <a:pt x="28633" y="1"/>
                    <a:pt x="36931" y="10305"/>
                    <a:pt x="36931" y="22949"/>
                  </a:cubicBezTo>
                  <a:cubicBezTo>
                    <a:pt x="36931" y="35594"/>
                    <a:pt x="28633" y="45898"/>
                    <a:pt x="18451" y="45898"/>
                  </a:cubicBezTo>
                  <a:close/>
                  <a:moveTo>
                    <a:pt x="18451" y="396"/>
                  </a:moveTo>
                  <a:cubicBezTo>
                    <a:pt x="8481" y="396"/>
                    <a:pt x="365" y="10487"/>
                    <a:pt x="365" y="22949"/>
                  </a:cubicBezTo>
                  <a:cubicBezTo>
                    <a:pt x="365" y="35381"/>
                    <a:pt x="8451" y="45533"/>
                    <a:pt x="18451" y="45533"/>
                  </a:cubicBezTo>
                  <a:cubicBezTo>
                    <a:pt x="28420" y="45533"/>
                    <a:pt x="36536" y="35411"/>
                    <a:pt x="36536" y="22949"/>
                  </a:cubicBezTo>
                  <a:cubicBezTo>
                    <a:pt x="36506" y="10517"/>
                    <a:pt x="28420" y="396"/>
                    <a:pt x="18451" y="396"/>
                  </a:cubicBezTo>
                  <a:close/>
                </a:path>
              </a:pathLst>
            </a:custGeom>
            <a:solidFill>
              <a:srgbClr val="e84987"/>
            </a:solidFill>
            <a:ln w="9360">
              <a:solidFill>
                <a:srgbClr val="e84987"/>
              </a:solidFill>
              <a:round/>
            </a:ln>
          </p:spPr>
          <p:style>
            <a:lnRef idx="0"/>
            <a:fillRef idx="0"/>
            <a:effectRef idx="0"/>
            <a:fontRef idx="minor"/>
          </p:style>
        </p:sp>
        <p:sp>
          <p:nvSpPr>
            <p:cNvPr id="2966" name="CustomShape 7"/>
            <p:cNvSpPr/>
            <p:nvPr/>
          </p:nvSpPr>
          <p:spPr>
            <a:xfrm>
              <a:off x="7961400" y="288360"/>
              <a:ext cx="412560" cy="654480"/>
            </a:xfrm>
            <a:custGeom>
              <a:avLst/>
              <a:gdLst/>
              <a:ahLst/>
              <a:rect l="l" t="t" r="r" b="b"/>
              <a:pathLst>
                <a:path w="28998" h="45898">
                  <a:moveTo>
                    <a:pt x="14469" y="45898"/>
                  </a:moveTo>
                  <a:cubicBezTo>
                    <a:pt x="6505" y="45898"/>
                    <a:pt x="0" y="35594"/>
                    <a:pt x="0" y="22949"/>
                  </a:cubicBezTo>
                  <a:cubicBezTo>
                    <a:pt x="0" y="10305"/>
                    <a:pt x="6505" y="1"/>
                    <a:pt x="14469" y="1"/>
                  </a:cubicBezTo>
                  <a:cubicBezTo>
                    <a:pt x="22463" y="1"/>
                    <a:pt x="28937" y="10305"/>
                    <a:pt x="28937" y="22949"/>
                  </a:cubicBezTo>
                  <a:cubicBezTo>
                    <a:pt x="28998" y="35594"/>
                    <a:pt x="22493" y="45898"/>
                    <a:pt x="14469" y="45898"/>
                  </a:cubicBezTo>
                  <a:close/>
                  <a:moveTo>
                    <a:pt x="14469" y="396"/>
                  </a:moveTo>
                  <a:cubicBezTo>
                    <a:pt x="6687" y="396"/>
                    <a:pt x="365" y="10487"/>
                    <a:pt x="365" y="22949"/>
                  </a:cubicBezTo>
                  <a:cubicBezTo>
                    <a:pt x="365" y="35381"/>
                    <a:pt x="6687" y="45533"/>
                    <a:pt x="14469" y="45533"/>
                  </a:cubicBezTo>
                  <a:cubicBezTo>
                    <a:pt x="22250" y="45533"/>
                    <a:pt x="28572" y="35411"/>
                    <a:pt x="28572" y="22949"/>
                  </a:cubicBezTo>
                  <a:cubicBezTo>
                    <a:pt x="28603" y="10517"/>
                    <a:pt x="22250" y="396"/>
                    <a:pt x="14469" y="396"/>
                  </a:cubicBezTo>
                  <a:close/>
                </a:path>
              </a:pathLst>
            </a:custGeom>
            <a:solidFill>
              <a:srgbClr val="e84987"/>
            </a:solidFill>
            <a:ln w="9360">
              <a:solidFill>
                <a:srgbClr val="e84987"/>
              </a:solidFill>
              <a:round/>
            </a:ln>
          </p:spPr>
          <p:style>
            <a:lnRef idx="0"/>
            <a:fillRef idx="0"/>
            <a:effectRef idx="0"/>
            <a:fontRef idx="minor"/>
          </p:style>
        </p:sp>
        <p:sp>
          <p:nvSpPr>
            <p:cNvPr id="2967" name="CustomShape 8"/>
            <p:cNvSpPr/>
            <p:nvPr/>
          </p:nvSpPr>
          <p:spPr>
            <a:xfrm>
              <a:off x="8009640" y="288360"/>
              <a:ext cx="317520" cy="654480"/>
            </a:xfrm>
            <a:custGeom>
              <a:avLst/>
              <a:gdLst/>
              <a:ahLst/>
              <a:rect l="l" t="t" r="r" b="b"/>
              <a:pathLst>
                <a:path w="22342" h="45898">
                  <a:moveTo>
                    <a:pt x="11186" y="45898"/>
                  </a:moveTo>
                  <a:cubicBezTo>
                    <a:pt x="5016" y="45898"/>
                    <a:pt x="0" y="35594"/>
                    <a:pt x="0" y="22949"/>
                  </a:cubicBezTo>
                  <a:cubicBezTo>
                    <a:pt x="0" y="10305"/>
                    <a:pt x="5016" y="1"/>
                    <a:pt x="11186" y="1"/>
                  </a:cubicBezTo>
                  <a:cubicBezTo>
                    <a:pt x="17326" y="1"/>
                    <a:pt x="22341" y="10305"/>
                    <a:pt x="22341" y="22949"/>
                  </a:cubicBezTo>
                  <a:cubicBezTo>
                    <a:pt x="22341" y="35594"/>
                    <a:pt x="17326" y="45898"/>
                    <a:pt x="11186" y="45898"/>
                  </a:cubicBezTo>
                  <a:close/>
                  <a:moveTo>
                    <a:pt x="11186" y="396"/>
                  </a:moveTo>
                  <a:cubicBezTo>
                    <a:pt x="5259" y="396"/>
                    <a:pt x="426" y="10487"/>
                    <a:pt x="426" y="22949"/>
                  </a:cubicBezTo>
                  <a:cubicBezTo>
                    <a:pt x="426" y="35381"/>
                    <a:pt x="5259" y="45533"/>
                    <a:pt x="11186" y="45533"/>
                  </a:cubicBezTo>
                  <a:cubicBezTo>
                    <a:pt x="17113" y="45533"/>
                    <a:pt x="21916" y="35411"/>
                    <a:pt x="21916" y="22949"/>
                  </a:cubicBezTo>
                  <a:cubicBezTo>
                    <a:pt x="21916" y="10517"/>
                    <a:pt x="17113" y="396"/>
                    <a:pt x="11186" y="396"/>
                  </a:cubicBezTo>
                  <a:close/>
                </a:path>
              </a:pathLst>
            </a:custGeom>
            <a:solidFill>
              <a:srgbClr val="e84987"/>
            </a:solidFill>
            <a:ln w="9360">
              <a:solidFill>
                <a:srgbClr val="e84987"/>
              </a:solidFill>
              <a:round/>
            </a:ln>
          </p:spPr>
          <p:style>
            <a:lnRef idx="0"/>
            <a:fillRef idx="0"/>
            <a:effectRef idx="0"/>
            <a:fontRef idx="minor"/>
          </p:style>
        </p:sp>
        <p:sp>
          <p:nvSpPr>
            <p:cNvPr id="2968" name="CustomShape 9"/>
            <p:cNvSpPr/>
            <p:nvPr/>
          </p:nvSpPr>
          <p:spPr>
            <a:xfrm>
              <a:off x="8063280" y="288360"/>
              <a:ext cx="213480" cy="654480"/>
            </a:xfrm>
            <a:custGeom>
              <a:avLst/>
              <a:gdLst/>
              <a:ahLst/>
              <a:rect l="l" t="t" r="r" b="b"/>
              <a:pathLst>
                <a:path w="15078" h="45898">
                  <a:moveTo>
                    <a:pt x="7509" y="45898"/>
                  </a:moveTo>
                  <a:cubicBezTo>
                    <a:pt x="3284" y="45898"/>
                    <a:pt x="1" y="35837"/>
                    <a:pt x="1" y="22949"/>
                  </a:cubicBezTo>
                  <a:cubicBezTo>
                    <a:pt x="1" y="10061"/>
                    <a:pt x="3284" y="1"/>
                    <a:pt x="7509" y="1"/>
                  </a:cubicBezTo>
                  <a:cubicBezTo>
                    <a:pt x="11734" y="1"/>
                    <a:pt x="15047" y="10061"/>
                    <a:pt x="15047" y="22949"/>
                  </a:cubicBezTo>
                  <a:cubicBezTo>
                    <a:pt x="15077" y="35837"/>
                    <a:pt x="11734" y="45898"/>
                    <a:pt x="7509" y="45898"/>
                  </a:cubicBezTo>
                  <a:close/>
                  <a:moveTo>
                    <a:pt x="7509" y="396"/>
                  </a:moveTo>
                  <a:cubicBezTo>
                    <a:pt x="3557" y="396"/>
                    <a:pt x="366" y="10487"/>
                    <a:pt x="366" y="22949"/>
                  </a:cubicBezTo>
                  <a:cubicBezTo>
                    <a:pt x="366" y="35381"/>
                    <a:pt x="3557" y="45533"/>
                    <a:pt x="7509" y="45533"/>
                  </a:cubicBezTo>
                  <a:cubicBezTo>
                    <a:pt x="11460" y="45533"/>
                    <a:pt x="14652" y="35411"/>
                    <a:pt x="14652" y="22949"/>
                  </a:cubicBezTo>
                  <a:cubicBezTo>
                    <a:pt x="14652" y="10517"/>
                    <a:pt x="11460" y="396"/>
                    <a:pt x="7509" y="396"/>
                  </a:cubicBezTo>
                  <a:close/>
                </a:path>
              </a:pathLst>
            </a:custGeom>
            <a:solidFill>
              <a:srgbClr val="e84987"/>
            </a:solidFill>
            <a:ln w="9360">
              <a:solidFill>
                <a:srgbClr val="e84987"/>
              </a:solidFill>
              <a:round/>
            </a:ln>
          </p:spPr>
          <p:style>
            <a:lnRef idx="0"/>
            <a:fillRef idx="0"/>
            <a:effectRef idx="0"/>
            <a:fontRef idx="minor"/>
          </p:style>
        </p:sp>
        <p:sp>
          <p:nvSpPr>
            <p:cNvPr id="2969" name="CustomShape 10"/>
            <p:cNvSpPr/>
            <p:nvPr/>
          </p:nvSpPr>
          <p:spPr>
            <a:xfrm>
              <a:off x="8119800" y="288360"/>
              <a:ext cx="102960" cy="654480"/>
            </a:xfrm>
            <a:custGeom>
              <a:avLst/>
              <a:gdLst/>
              <a:ahLst/>
              <a:rect l="l" t="t" r="r" b="b"/>
              <a:pathLst>
                <a:path w="7357" h="45898">
                  <a:moveTo>
                    <a:pt x="3678" y="45898"/>
                  </a:moveTo>
                  <a:cubicBezTo>
                    <a:pt x="1277" y="45898"/>
                    <a:pt x="0" y="34074"/>
                    <a:pt x="0" y="22949"/>
                  </a:cubicBezTo>
                  <a:cubicBezTo>
                    <a:pt x="0" y="11824"/>
                    <a:pt x="1277" y="1"/>
                    <a:pt x="3678" y="1"/>
                  </a:cubicBezTo>
                  <a:cubicBezTo>
                    <a:pt x="6080" y="1"/>
                    <a:pt x="7356" y="11824"/>
                    <a:pt x="7356" y="22949"/>
                  </a:cubicBezTo>
                  <a:cubicBezTo>
                    <a:pt x="7356" y="34074"/>
                    <a:pt x="6019" y="45898"/>
                    <a:pt x="3678" y="45898"/>
                  </a:cubicBezTo>
                  <a:close/>
                  <a:moveTo>
                    <a:pt x="3678" y="396"/>
                  </a:moveTo>
                  <a:cubicBezTo>
                    <a:pt x="2128" y="396"/>
                    <a:pt x="396" y="9666"/>
                    <a:pt x="396" y="22949"/>
                  </a:cubicBezTo>
                  <a:cubicBezTo>
                    <a:pt x="396" y="36262"/>
                    <a:pt x="2158" y="45533"/>
                    <a:pt x="3678" y="45533"/>
                  </a:cubicBezTo>
                  <a:cubicBezTo>
                    <a:pt x="5198" y="45533"/>
                    <a:pt x="6931" y="36262"/>
                    <a:pt x="6931" y="22949"/>
                  </a:cubicBezTo>
                  <a:cubicBezTo>
                    <a:pt x="6931" y="9666"/>
                    <a:pt x="5198" y="396"/>
                    <a:pt x="3678" y="396"/>
                  </a:cubicBezTo>
                  <a:close/>
                </a:path>
              </a:pathLst>
            </a:custGeom>
            <a:solidFill>
              <a:srgbClr val="e84987"/>
            </a:solidFill>
            <a:ln w="9360">
              <a:solidFill>
                <a:srgbClr val="e84987"/>
              </a:solidFill>
              <a:round/>
            </a:ln>
          </p:spPr>
          <p:style>
            <a:lnRef idx="0"/>
            <a:fillRef idx="0"/>
            <a:effectRef idx="0"/>
            <a:fontRef idx="minor"/>
          </p:style>
        </p:sp>
        <p:sp>
          <p:nvSpPr>
            <p:cNvPr id="2970" name="CustomShape 11"/>
            <p:cNvSpPr/>
            <p:nvPr/>
          </p:nvSpPr>
          <p:spPr>
            <a:xfrm>
              <a:off x="8165160" y="291240"/>
              <a:ext cx="3240" cy="649440"/>
            </a:xfrm>
            <a:custGeom>
              <a:avLst/>
              <a:gdLst/>
              <a:ahLst/>
              <a:rect l="l" t="t" r="r" b="b"/>
              <a:pathLst>
                <a:path w="366" h="45534">
                  <a:moveTo>
                    <a:pt x="1" y="1"/>
                  </a:moveTo>
                  <a:lnTo>
                    <a:pt x="366" y="1"/>
                  </a:lnTo>
                  <a:lnTo>
                    <a:pt x="366" y="45533"/>
                  </a:lnTo>
                  <a:lnTo>
                    <a:pt x="1" y="45533"/>
                  </a:lnTo>
                  <a:close/>
                </a:path>
              </a:pathLst>
            </a:custGeom>
            <a:solidFill>
              <a:srgbClr val="e84987"/>
            </a:solidFill>
            <a:ln w="9360">
              <a:solidFill>
                <a:srgbClr val="e84987"/>
              </a:solidFill>
              <a:round/>
            </a:ln>
          </p:spPr>
          <p:style>
            <a:lnRef idx="0"/>
            <a:fillRef idx="0"/>
            <a:effectRef idx="0"/>
            <a:fontRef idx="minor"/>
          </p:style>
        </p:sp>
        <p:sp>
          <p:nvSpPr>
            <p:cNvPr id="2971" name="CustomShape 12"/>
            <p:cNvSpPr/>
            <p:nvPr/>
          </p:nvSpPr>
          <p:spPr>
            <a:xfrm>
              <a:off x="7848360" y="664200"/>
              <a:ext cx="636840" cy="3240"/>
            </a:xfrm>
            <a:custGeom>
              <a:avLst/>
              <a:gdLst/>
              <a:ahLst/>
              <a:rect l="l" t="t" r="r" b="b"/>
              <a:pathLst>
                <a:path w="44652" h="366">
                  <a:moveTo>
                    <a:pt x="0" y="0"/>
                  </a:moveTo>
                  <a:lnTo>
                    <a:pt x="44652" y="0"/>
                  </a:lnTo>
                  <a:lnTo>
                    <a:pt x="44652" y="365"/>
                  </a:lnTo>
                  <a:lnTo>
                    <a:pt x="0" y="365"/>
                  </a:lnTo>
                  <a:close/>
                </a:path>
              </a:pathLst>
            </a:custGeom>
            <a:solidFill>
              <a:srgbClr val="e84987"/>
            </a:solidFill>
            <a:ln w="9360">
              <a:solidFill>
                <a:srgbClr val="e84987"/>
              </a:solidFill>
              <a:round/>
            </a:ln>
          </p:spPr>
          <p:style>
            <a:lnRef idx="0"/>
            <a:fillRef idx="0"/>
            <a:effectRef idx="0"/>
            <a:fontRef idx="minor"/>
          </p:style>
        </p:sp>
        <p:sp>
          <p:nvSpPr>
            <p:cNvPr id="2972" name="CustomShape 13"/>
            <p:cNvSpPr/>
            <p:nvPr/>
          </p:nvSpPr>
          <p:spPr>
            <a:xfrm>
              <a:off x="7857360" y="712440"/>
              <a:ext cx="619920" cy="3600"/>
            </a:xfrm>
            <a:custGeom>
              <a:avLst/>
              <a:gdLst/>
              <a:ahLst/>
              <a:rect l="l" t="t" r="r" b="b"/>
              <a:pathLst>
                <a:path w="43467" h="396">
                  <a:moveTo>
                    <a:pt x="1" y="0"/>
                  </a:moveTo>
                  <a:lnTo>
                    <a:pt x="43467" y="0"/>
                  </a:lnTo>
                  <a:lnTo>
                    <a:pt x="43467" y="395"/>
                  </a:lnTo>
                  <a:lnTo>
                    <a:pt x="1" y="395"/>
                  </a:lnTo>
                  <a:close/>
                </a:path>
              </a:pathLst>
            </a:custGeom>
            <a:solidFill>
              <a:srgbClr val="e84987"/>
            </a:solidFill>
            <a:ln w="9360">
              <a:solidFill>
                <a:srgbClr val="e84987"/>
              </a:solidFill>
              <a:round/>
            </a:ln>
          </p:spPr>
          <p:style>
            <a:lnRef idx="0"/>
            <a:fillRef idx="0"/>
            <a:effectRef idx="0"/>
            <a:fontRef idx="minor"/>
          </p:style>
        </p:sp>
        <p:sp>
          <p:nvSpPr>
            <p:cNvPr id="2973" name="CustomShape 14"/>
            <p:cNvSpPr/>
            <p:nvPr/>
          </p:nvSpPr>
          <p:spPr>
            <a:xfrm>
              <a:off x="7877160" y="760680"/>
              <a:ext cx="578520" cy="3600"/>
            </a:xfrm>
            <a:custGeom>
              <a:avLst/>
              <a:gdLst/>
              <a:ahLst/>
              <a:rect l="l" t="t" r="r" b="b"/>
              <a:pathLst>
                <a:path w="40579" h="396">
                  <a:moveTo>
                    <a:pt x="1" y="0"/>
                  </a:moveTo>
                  <a:lnTo>
                    <a:pt x="40579" y="0"/>
                  </a:lnTo>
                  <a:lnTo>
                    <a:pt x="40579" y="395"/>
                  </a:lnTo>
                  <a:lnTo>
                    <a:pt x="1" y="395"/>
                  </a:lnTo>
                  <a:close/>
                </a:path>
              </a:pathLst>
            </a:custGeom>
            <a:solidFill>
              <a:srgbClr val="e84987"/>
            </a:solidFill>
            <a:ln w="9360">
              <a:solidFill>
                <a:srgbClr val="e84987"/>
              </a:solidFill>
              <a:round/>
            </a:ln>
          </p:spPr>
          <p:style>
            <a:lnRef idx="0"/>
            <a:fillRef idx="0"/>
            <a:effectRef idx="0"/>
            <a:fontRef idx="minor"/>
          </p:style>
        </p:sp>
        <p:sp>
          <p:nvSpPr>
            <p:cNvPr id="2974" name="CustomShape 15"/>
            <p:cNvSpPr/>
            <p:nvPr/>
          </p:nvSpPr>
          <p:spPr>
            <a:xfrm>
              <a:off x="7904880" y="803520"/>
              <a:ext cx="524520" cy="3240"/>
            </a:xfrm>
            <a:custGeom>
              <a:avLst/>
              <a:gdLst/>
              <a:ahLst/>
              <a:rect l="l" t="t" r="r" b="b"/>
              <a:pathLst>
                <a:path w="36811" h="366">
                  <a:moveTo>
                    <a:pt x="1" y="1"/>
                  </a:moveTo>
                  <a:lnTo>
                    <a:pt x="36810" y="1"/>
                  </a:lnTo>
                  <a:lnTo>
                    <a:pt x="36810" y="366"/>
                  </a:lnTo>
                  <a:lnTo>
                    <a:pt x="1" y="366"/>
                  </a:lnTo>
                  <a:close/>
                </a:path>
              </a:pathLst>
            </a:custGeom>
            <a:solidFill>
              <a:srgbClr val="e84987"/>
            </a:solidFill>
            <a:ln w="9360">
              <a:solidFill>
                <a:srgbClr val="e84987"/>
              </a:solidFill>
              <a:round/>
            </a:ln>
          </p:spPr>
          <p:style>
            <a:lnRef idx="0"/>
            <a:fillRef idx="0"/>
            <a:effectRef idx="0"/>
            <a:fontRef idx="minor"/>
          </p:style>
        </p:sp>
        <p:sp>
          <p:nvSpPr>
            <p:cNvPr id="2975" name="CustomShape 16"/>
            <p:cNvSpPr/>
            <p:nvPr/>
          </p:nvSpPr>
          <p:spPr>
            <a:xfrm>
              <a:off x="7937280" y="842400"/>
              <a:ext cx="457920" cy="3240"/>
            </a:xfrm>
            <a:custGeom>
              <a:avLst/>
              <a:gdLst/>
              <a:ahLst/>
              <a:rect l="l" t="t" r="r" b="b"/>
              <a:pathLst>
                <a:path w="32160" h="366">
                  <a:moveTo>
                    <a:pt x="1" y="0"/>
                  </a:moveTo>
                  <a:lnTo>
                    <a:pt x="32159" y="0"/>
                  </a:lnTo>
                  <a:lnTo>
                    <a:pt x="32159" y="365"/>
                  </a:lnTo>
                  <a:lnTo>
                    <a:pt x="1" y="365"/>
                  </a:lnTo>
                  <a:close/>
                </a:path>
              </a:pathLst>
            </a:custGeom>
            <a:solidFill>
              <a:srgbClr val="e84987"/>
            </a:solidFill>
            <a:ln w="9360">
              <a:solidFill>
                <a:srgbClr val="e84987"/>
              </a:solidFill>
              <a:round/>
            </a:ln>
          </p:spPr>
          <p:style>
            <a:lnRef idx="0"/>
            <a:fillRef idx="0"/>
            <a:effectRef idx="0"/>
            <a:fontRef idx="minor"/>
          </p:style>
        </p:sp>
        <p:sp>
          <p:nvSpPr>
            <p:cNvPr id="2976" name="CustomShape 17"/>
            <p:cNvSpPr/>
            <p:nvPr/>
          </p:nvSpPr>
          <p:spPr>
            <a:xfrm>
              <a:off x="7977600" y="877680"/>
              <a:ext cx="377640" cy="3600"/>
            </a:xfrm>
            <a:custGeom>
              <a:avLst/>
              <a:gdLst/>
              <a:ahLst/>
              <a:rect l="l" t="t" r="r" b="b"/>
              <a:pathLst>
                <a:path w="26537" h="396">
                  <a:moveTo>
                    <a:pt x="1" y="1"/>
                  </a:moveTo>
                  <a:lnTo>
                    <a:pt x="26536" y="1"/>
                  </a:lnTo>
                  <a:lnTo>
                    <a:pt x="26536" y="396"/>
                  </a:lnTo>
                  <a:lnTo>
                    <a:pt x="1" y="396"/>
                  </a:lnTo>
                  <a:close/>
                </a:path>
              </a:pathLst>
            </a:custGeom>
            <a:solidFill>
              <a:srgbClr val="e84987"/>
            </a:solidFill>
            <a:ln w="9360">
              <a:solidFill>
                <a:srgbClr val="e84987"/>
              </a:solidFill>
              <a:round/>
            </a:ln>
          </p:spPr>
          <p:style>
            <a:lnRef idx="0"/>
            <a:fillRef idx="0"/>
            <a:effectRef idx="0"/>
            <a:fontRef idx="minor"/>
          </p:style>
        </p:sp>
        <p:sp>
          <p:nvSpPr>
            <p:cNvPr id="2977" name="CustomShape 18"/>
            <p:cNvSpPr/>
            <p:nvPr/>
          </p:nvSpPr>
          <p:spPr>
            <a:xfrm>
              <a:off x="8022240" y="905040"/>
              <a:ext cx="289080" cy="3240"/>
            </a:xfrm>
            <a:custGeom>
              <a:avLst/>
              <a:gdLst/>
              <a:ahLst/>
              <a:rect l="l" t="t" r="r" b="b"/>
              <a:pathLst>
                <a:path w="20366" h="366">
                  <a:moveTo>
                    <a:pt x="1" y="0"/>
                  </a:moveTo>
                  <a:lnTo>
                    <a:pt x="20366" y="0"/>
                  </a:lnTo>
                  <a:lnTo>
                    <a:pt x="20366" y="365"/>
                  </a:lnTo>
                  <a:lnTo>
                    <a:pt x="1" y="365"/>
                  </a:lnTo>
                  <a:close/>
                </a:path>
              </a:pathLst>
            </a:custGeom>
            <a:solidFill>
              <a:srgbClr val="e84987"/>
            </a:solidFill>
            <a:ln w="9360">
              <a:solidFill>
                <a:srgbClr val="e84987"/>
              </a:solidFill>
              <a:round/>
            </a:ln>
          </p:spPr>
          <p:style>
            <a:lnRef idx="0"/>
            <a:fillRef idx="0"/>
            <a:effectRef idx="0"/>
            <a:fontRef idx="minor"/>
          </p:style>
        </p:sp>
        <p:sp>
          <p:nvSpPr>
            <p:cNvPr id="2978" name="CustomShape 19"/>
            <p:cNvSpPr/>
            <p:nvPr/>
          </p:nvSpPr>
          <p:spPr>
            <a:xfrm>
              <a:off x="7842240" y="618120"/>
              <a:ext cx="650520" cy="3240"/>
            </a:xfrm>
            <a:custGeom>
              <a:avLst/>
              <a:gdLst/>
              <a:ahLst/>
              <a:rect l="l" t="t" r="r" b="b"/>
              <a:pathLst>
                <a:path w="45625" h="366">
                  <a:moveTo>
                    <a:pt x="1" y="0"/>
                  </a:moveTo>
                  <a:lnTo>
                    <a:pt x="45625" y="0"/>
                  </a:lnTo>
                  <a:lnTo>
                    <a:pt x="45625" y="365"/>
                  </a:lnTo>
                  <a:lnTo>
                    <a:pt x="1" y="365"/>
                  </a:lnTo>
                  <a:close/>
                </a:path>
              </a:pathLst>
            </a:custGeom>
            <a:solidFill>
              <a:srgbClr val="e84987"/>
            </a:solidFill>
            <a:ln w="9360">
              <a:solidFill>
                <a:srgbClr val="e84987"/>
              </a:solidFill>
              <a:round/>
            </a:ln>
          </p:spPr>
          <p:style>
            <a:lnRef idx="0"/>
            <a:fillRef idx="0"/>
            <a:effectRef idx="0"/>
            <a:fontRef idx="minor"/>
          </p:style>
        </p:sp>
        <p:sp>
          <p:nvSpPr>
            <p:cNvPr id="2979" name="CustomShape 20"/>
            <p:cNvSpPr/>
            <p:nvPr/>
          </p:nvSpPr>
          <p:spPr>
            <a:xfrm>
              <a:off x="7848360" y="568080"/>
              <a:ext cx="636840" cy="3240"/>
            </a:xfrm>
            <a:custGeom>
              <a:avLst/>
              <a:gdLst/>
              <a:ahLst/>
              <a:rect l="l" t="t" r="r" b="b"/>
              <a:pathLst>
                <a:path w="44652" h="366">
                  <a:moveTo>
                    <a:pt x="0" y="1"/>
                  </a:moveTo>
                  <a:lnTo>
                    <a:pt x="44652" y="1"/>
                  </a:lnTo>
                  <a:lnTo>
                    <a:pt x="44652" y="366"/>
                  </a:lnTo>
                  <a:lnTo>
                    <a:pt x="0" y="366"/>
                  </a:lnTo>
                  <a:close/>
                </a:path>
              </a:pathLst>
            </a:custGeom>
            <a:solidFill>
              <a:srgbClr val="e84987"/>
            </a:solidFill>
            <a:ln w="9360">
              <a:solidFill>
                <a:srgbClr val="e84987"/>
              </a:solidFill>
              <a:round/>
            </a:ln>
          </p:spPr>
          <p:style>
            <a:lnRef idx="0"/>
            <a:fillRef idx="0"/>
            <a:effectRef idx="0"/>
            <a:fontRef idx="minor"/>
          </p:style>
        </p:sp>
        <p:sp>
          <p:nvSpPr>
            <p:cNvPr id="2980" name="CustomShape 21"/>
            <p:cNvSpPr/>
            <p:nvPr/>
          </p:nvSpPr>
          <p:spPr>
            <a:xfrm>
              <a:off x="7857360" y="519480"/>
              <a:ext cx="619920" cy="3600"/>
            </a:xfrm>
            <a:custGeom>
              <a:avLst/>
              <a:gdLst/>
              <a:ahLst/>
              <a:rect l="l" t="t" r="r" b="b"/>
              <a:pathLst>
                <a:path w="43467" h="396">
                  <a:moveTo>
                    <a:pt x="1" y="1"/>
                  </a:moveTo>
                  <a:lnTo>
                    <a:pt x="43467" y="1"/>
                  </a:lnTo>
                  <a:lnTo>
                    <a:pt x="43467" y="396"/>
                  </a:lnTo>
                  <a:lnTo>
                    <a:pt x="1" y="396"/>
                  </a:lnTo>
                  <a:close/>
                </a:path>
              </a:pathLst>
            </a:custGeom>
            <a:solidFill>
              <a:srgbClr val="e84987"/>
            </a:solidFill>
            <a:ln w="9360">
              <a:solidFill>
                <a:srgbClr val="e84987"/>
              </a:solidFill>
              <a:round/>
            </a:ln>
          </p:spPr>
          <p:style>
            <a:lnRef idx="0"/>
            <a:fillRef idx="0"/>
            <a:effectRef idx="0"/>
            <a:fontRef idx="minor"/>
          </p:style>
        </p:sp>
        <p:sp>
          <p:nvSpPr>
            <p:cNvPr id="2981" name="CustomShape 22"/>
            <p:cNvSpPr/>
            <p:nvPr/>
          </p:nvSpPr>
          <p:spPr>
            <a:xfrm>
              <a:off x="7877160" y="471240"/>
              <a:ext cx="578520" cy="3600"/>
            </a:xfrm>
            <a:custGeom>
              <a:avLst/>
              <a:gdLst/>
              <a:ahLst/>
              <a:rect l="l" t="t" r="r" b="b"/>
              <a:pathLst>
                <a:path w="40579" h="396">
                  <a:moveTo>
                    <a:pt x="1" y="1"/>
                  </a:moveTo>
                  <a:lnTo>
                    <a:pt x="40579" y="1"/>
                  </a:lnTo>
                  <a:lnTo>
                    <a:pt x="40579" y="396"/>
                  </a:lnTo>
                  <a:lnTo>
                    <a:pt x="1" y="396"/>
                  </a:lnTo>
                  <a:close/>
                </a:path>
              </a:pathLst>
            </a:custGeom>
            <a:solidFill>
              <a:srgbClr val="e84987"/>
            </a:solidFill>
            <a:ln w="9360">
              <a:solidFill>
                <a:srgbClr val="e84987"/>
              </a:solidFill>
              <a:round/>
            </a:ln>
          </p:spPr>
          <p:style>
            <a:lnRef idx="0"/>
            <a:fillRef idx="0"/>
            <a:effectRef idx="0"/>
            <a:fontRef idx="minor"/>
          </p:style>
        </p:sp>
        <p:sp>
          <p:nvSpPr>
            <p:cNvPr id="2982" name="CustomShape 23"/>
            <p:cNvSpPr/>
            <p:nvPr/>
          </p:nvSpPr>
          <p:spPr>
            <a:xfrm>
              <a:off x="7904880" y="428400"/>
              <a:ext cx="524520" cy="3600"/>
            </a:xfrm>
            <a:custGeom>
              <a:avLst/>
              <a:gdLst/>
              <a:ahLst/>
              <a:rect l="l" t="t" r="r" b="b"/>
              <a:pathLst>
                <a:path w="36811" h="397">
                  <a:moveTo>
                    <a:pt x="1" y="1"/>
                  </a:moveTo>
                  <a:lnTo>
                    <a:pt x="36810" y="1"/>
                  </a:lnTo>
                  <a:lnTo>
                    <a:pt x="36810" y="396"/>
                  </a:lnTo>
                  <a:lnTo>
                    <a:pt x="1" y="396"/>
                  </a:lnTo>
                  <a:close/>
                </a:path>
              </a:pathLst>
            </a:custGeom>
            <a:solidFill>
              <a:srgbClr val="e84987"/>
            </a:solidFill>
            <a:ln w="9360">
              <a:solidFill>
                <a:srgbClr val="e84987"/>
              </a:solidFill>
              <a:round/>
            </a:ln>
          </p:spPr>
          <p:style>
            <a:lnRef idx="0"/>
            <a:fillRef idx="0"/>
            <a:effectRef idx="0"/>
            <a:fontRef idx="minor"/>
          </p:style>
        </p:sp>
        <p:sp>
          <p:nvSpPr>
            <p:cNvPr id="2983" name="CustomShape 24"/>
            <p:cNvSpPr/>
            <p:nvPr/>
          </p:nvSpPr>
          <p:spPr>
            <a:xfrm>
              <a:off x="7937280" y="389520"/>
              <a:ext cx="457920" cy="3600"/>
            </a:xfrm>
            <a:custGeom>
              <a:avLst/>
              <a:gdLst/>
              <a:ahLst/>
              <a:rect l="l" t="t" r="r" b="b"/>
              <a:pathLst>
                <a:path w="32160" h="396">
                  <a:moveTo>
                    <a:pt x="1" y="0"/>
                  </a:moveTo>
                  <a:lnTo>
                    <a:pt x="32159" y="0"/>
                  </a:lnTo>
                  <a:lnTo>
                    <a:pt x="32159" y="395"/>
                  </a:lnTo>
                  <a:lnTo>
                    <a:pt x="1" y="395"/>
                  </a:lnTo>
                  <a:close/>
                </a:path>
              </a:pathLst>
            </a:custGeom>
            <a:solidFill>
              <a:srgbClr val="e84987"/>
            </a:solidFill>
            <a:ln w="9360">
              <a:solidFill>
                <a:srgbClr val="e84987"/>
              </a:solidFill>
              <a:round/>
            </a:ln>
          </p:spPr>
          <p:style>
            <a:lnRef idx="0"/>
            <a:fillRef idx="0"/>
            <a:effectRef idx="0"/>
            <a:fontRef idx="minor"/>
          </p:style>
        </p:sp>
        <p:sp>
          <p:nvSpPr>
            <p:cNvPr id="2984" name="CustomShape 25"/>
            <p:cNvSpPr/>
            <p:nvPr/>
          </p:nvSpPr>
          <p:spPr>
            <a:xfrm>
              <a:off x="7977600" y="354240"/>
              <a:ext cx="377640" cy="3600"/>
            </a:xfrm>
            <a:custGeom>
              <a:avLst/>
              <a:gdLst/>
              <a:ahLst/>
              <a:rect l="l" t="t" r="r" b="b"/>
              <a:pathLst>
                <a:path w="26537" h="396">
                  <a:moveTo>
                    <a:pt x="1" y="0"/>
                  </a:moveTo>
                  <a:lnTo>
                    <a:pt x="26536" y="0"/>
                  </a:lnTo>
                  <a:lnTo>
                    <a:pt x="26536" y="395"/>
                  </a:lnTo>
                  <a:lnTo>
                    <a:pt x="1" y="395"/>
                  </a:lnTo>
                  <a:close/>
                </a:path>
              </a:pathLst>
            </a:custGeom>
            <a:solidFill>
              <a:srgbClr val="e84987"/>
            </a:solidFill>
            <a:ln w="9360">
              <a:solidFill>
                <a:srgbClr val="e84987"/>
              </a:solidFill>
              <a:round/>
            </a:ln>
          </p:spPr>
          <p:style>
            <a:lnRef idx="0"/>
            <a:fillRef idx="0"/>
            <a:effectRef idx="0"/>
            <a:fontRef idx="minor"/>
          </p:style>
        </p:sp>
        <p:sp>
          <p:nvSpPr>
            <p:cNvPr id="2985" name="CustomShape 26"/>
            <p:cNvSpPr/>
            <p:nvPr/>
          </p:nvSpPr>
          <p:spPr>
            <a:xfrm>
              <a:off x="8022240" y="327240"/>
              <a:ext cx="289080" cy="3240"/>
            </a:xfrm>
            <a:custGeom>
              <a:avLst/>
              <a:gdLst/>
              <a:ahLst/>
              <a:rect l="l" t="t" r="r" b="b"/>
              <a:pathLst>
                <a:path w="20366" h="366">
                  <a:moveTo>
                    <a:pt x="1" y="1"/>
                  </a:moveTo>
                  <a:lnTo>
                    <a:pt x="20366" y="1"/>
                  </a:lnTo>
                  <a:lnTo>
                    <a:pt x="20366" y="365"/>
                  </a:lnTo>
                  <a:lnTo>
                    <a:pt x="1" y="365"/>
                  </a:lnTo>
                  <a:close/>
                </a:path>
              </a:pathLst>
            </a:custGeom>
            <a:solidFill>
              <a:srgbClr val="e84987"/>
            </a:solidFill>
            <a:ln w="9360">
              <a:solidFill>
                <a:srgbClr val="e84987"/>
              </a:solidFill>
              <a:round/>
            </a:ln>
          </p:spPr>
          <p:style>
            <a:lnRef idx="0"/>
            <a:fillRef idx="0"/>
            <a:effectRef idx="0"/>
            <a:fontRef idx="minor"/>
          </p:style>
        </p:sp>
      </p:grpSp>
      <p:sp>
        <p:nvSpPr>
          <p:cNvPr id="2986" name="CustomShape 27"/>
          <p:cNvSpPr/>
          <p:nvPr/>
        </p:nvSpPr>
        <p:spPr>
          <a:xfrm>
            <a:off x="525960" y="4341960"/>
            <a:ext cx="481320" cy="409320"/>
          </a:xfrm>
          <a:prstGeom prst="roundRect">
            <a:avLst>
              <a:gd name="adj" fmla="val 16667"/>
            </a:avLst>
          </a:prstGeom>
          <a:noFill/>
          <a:ln w="28440">
            <a:solidFill>
              <a:srgbClr val="84bde7"/>
            </a:solidFill>
            <a:round/>
          </a:ln>
        </p:spPr>
        <p:style>
          <a:lnRef idx="0"/>
          <a:fillRef idx="0"/>
          <a:effectRef idx="0"/>
          <a:fontRef idx="minor"/>
        </p:style>
      </p:sp>
      <p:sp>
        <p:nvSpPr>
          <p:cNvPr id="2987" name="CustomShape 28"/>
          <p:cNvSpPr/>
          <p:nvPr/>
        </p:nvSpPr>
        <p:spPr>
          <a:xfrm>
            <a:off x="576360" y="4341960"/>
            <a:ext cx="575280" cy="409320"/>
          </a:xfrm>
          <a:prstGeom prst="rect">
            <a:avLst/>
          </a:prstGeom>
          <a:noFill/>
          <a:ln>
            <a:noFill/>
          </a:ln>
        </p:spPr>
        <p:style>
          <a:lnRef idx="0"/>
          <a:fillRef idx="0"/>
          <a:effectRef idx="0"/>
          <a:fontRef idx="minor"/>
        </p:style>
        <p:txBody>
          <a:bodyPr lIns="90000" rIns="90000" tIns="45000" bIns="45000" anchor="ctr">
            <a:noAutofit/>
          </a:bodyPr>
          <a:p>
            <a:pPr>
              <a:lnSpc>
                <a:spcPct val="100000"/>
              </a:lnSpc>
            </a:pPr>
            <a:r>
              <a:rPr b="0" lang="fr-FR" sz="1800" spc="-1" strike="noStrike">
                <a:solidFill>
                  <a:srgbClr val="ffffff"/>
                </a:solidFill>
                <a:latin typeface="Arial"/>
                <a:ea typeface="DejaVu Sans"/>
              </a:rPr>
              <a:t>14</a:t>
            </a:r>
            <a:endParaRPr b="0" lang="fr-FR" sz="1800" spc="-1" strike="noStrike">
              <a:latin typeface="Arial"/>
            </a:endParaRPr>
          </a:p>
        </p:txBody>
      </p:sp>
      <p:pic>
        <p:nvPicPr>
          <p:cNvPr id="2988" name="" descr=""/>
          <p:cNvPicPr/>
          <p:nvPr/>
        </p:nvPicPr>
        <p:blipFill>
          <a:blip r:embed="rId1"/>
          <a:stretch/>
        </p:blipFill>
        <p:spPr>
          <a:xfrm>
            <a:off x="1299240" y="1353600"/>
            <a:ext cx="6552000" cy="3546720"/>
          </a:xfrm>
          <a:prstGeom prst="rect">
            <a:avLst/>
          </a:prstGeom>
          <a:ln>
            <a:noFill/>
          </a:ln>
        </p:spPr>
      </p:pic>
      <p:grpSp>
        <p:nvGrpSpPr>
          <p:cNvPr id="2989" name="Group 29"/>
          <p:cNvGrpSpPr/>
          <p:nvPr/>
        </p:nvGrpSpPr>
        <p:grpSpPr>
          <a:xfrm>
            <a:off x="1299600" y="1009800"/>
            <a:ext cx="6552000" cy="3890880"/>
            <a:chOff x="1299600" y="1009800"/>
            <a:chExt cx="6552000" cy="3890880"/>
          </a:xfrm>
        </p:grpSpPr>
        <p:sp>
          <p:nvSpPr>
            <p:cNvPr id="2990" name="CustomShape 30"/>
            <p:cNvSpPr/>
            <p:nvPr/>
          </p:nvSpPr>
          <p:spPr>
            <a:xfrm>
              <a:off x="1299600" y="1009800"/>
              <a:ext cx="6552000" cy="3890880"/>
            </a:xfrm>
            <a:prstGeom prst="roundRect">
              <a:avLst>
                <a:gd name="adj" fmla="val 4674"/>
              </a:avLst>
            </a:prstGeom>
            <a:noFill/>
            <a:ln w="28440">
              <a:solidFill>
                <a:srgbClr val="84bde7"/>
              </a:solidFill>
              <a:round/>
            </a:ln>
          </p:spPr>
          <p:style>
            <a:lnRef idx="0"/>
            <a:fillRef idx="0"/>
            <a:effectRef idx="0"/>
            <a:fontRef idx="minor"/>
          </p:style>
        </p:sp>
        <p:grpSp>
          <p:nvGrpSpPr>
            <p:cNvPr id="2991" name="Group 31"/>
            <p:cNvGrpSpPr/>
            <p:nvPr/>
          </p:nvGrpSpPr>
          <p:grpSpPr>
            <a:xfrm>
              <a:off x="1299600" y="1009800"/>
              <a:ext cx="6552000" cy="344160"/>
              <a:chOff x="1299600" y="1009800"/>
              <a:chExt cx="6552000" cy="344160"/>
            </a:xfrm>
          </p:grpSpPr>
          <p:sp>
            <p:nvSpPr>
              <p:cNvPr id="2992" name="CustomShape 32"/>
              <p:cNvSpPr/>
              <p:nvPr/>
            </p:nvSpPr>
            <p:spPr>
              <a:xfrm>
                <a:off x="1299600" y="1009800"/>
                <a:ext cx="6552000" cy="344160"/>
              </a:xfrm>
              <a:prstGeom prst="rect">
                <a:avLst/>
              </a:prstGeom>
              <a:solidFill>
                <a:srgbClr val="ffffff"/>
              </a:solidFill>
              <a:ln w="28440">
                <a:solidFill>
                  <a:srgbClr val="84bde7"/>
                </a:solidFill>
                <a:round/>
              </a:ln>
            </p:spPr>
            <p:style>
              <a:lnRef idx="0"/>
              <a:fillRef idx="0"/>
              <a:effectRef idx="0"/>
              <a:fontRef idx="minor"/>
            </p:style>
          </p:sp>
          <p:sp>
            <p:nvSpPr>
              <p:cNvPr id="2993" name="CustomShape 33"/>
              <p:cNvSpPr/>
              <p:nvPr/>
            </p:nvSpPr>
            <p:spPr>
              <a:xfrm>
                <a:off x="7352640" y="1118520"/>
                <a:ext cx="83880" cy="126720"/>
              </a:xfrm>
              <a:prstGeom prst="ellipse">
                <a:avLst/>
              </a:prstGeom>
              <a:solidFill>
                <a:srgbClr val="e84987"/>
              </a:solidFill>
              <a:ln>
                <a:noFill/>
              </a:ln>
            </p:spPr>
            <p:style>
              <a:lnRef idx="0"/>
              <a:fillRef idx="0"/>
              <a:effectRef idx="0"/>
              <a:fontRef idx="minor"/>
            </p:style>
          </p:sp>
          <p:sp>
            <p:nvSpPr>
              <p:cNvPr id="2994" name="CustomShape 34"/>
              <p:cNvSpPr/>
              <p:nvPr/>
            </p:nvSpPr>
            <p:spPr>
              <a:xfrm>
                <a:off x="7509240" y="1118520"/>
                <a:ext cx="82800" cy="126720"/>
              </a:xfrm>
              <a:prstGeom prst="ellipse">
                <a:avLst/>
              </a:prstGeom>
              <a:solidFill>
                <a:srgbClr val="e84987"/>
              </a:solidFill>
              <a:ln>
                <a:noFill/>
              </a:ln>
            </p:spPr>
            <p:style>
              <a:lnRef idx="0"/>
              <a:fillRef idx="0"/>
              <a:effectRef idx="0"/>
              <a:fontRef idx="minor"/>
            </p:style>
          </p:sp>
          <p:sp>
            <p:nvSpPr>
              <p:cNvPr id="2995" name="CustomShape 35"/>
              <p:cNvSpPr/>
              <p:nvPr/>
            </p:nvSpPr>
            <p:spPr>
              <a:xfrm>
                <a:off x="7664760" y="1118520"/>
                <a:ext cx="83520" cy="126720"/>
              </a:xfrm>
              <a:prstGeom prst="ellipse">
                <a:avLst/>
              </a:prstGeom>
              <a:solidFill>
                <a:srgbClr val="e84987"/>
              </a:solidFill>
              <a:ln>
                <a:noFill/>
              </a:ln>
            </p:spPr>
            <p:style>
              <a:lnRef idx="0"/>
              <a:fillRef idx="0"/>
              <a:effectRef idx="0"/>
              <a:fontRef idx="minor"/>
            </p:style>
          </p:sp>
        </p:grpSp>
      </p:grpSp>
    </p:spTree>
  </p:cSld>
  <mc:AlternateContent>
    <mc:Choice Requires="p14">
      <p:transition spd="slow" p14:dur="2000"/>
    </mc:Choice>
    <mc:Fallback>
      <p:transition spd="slow"/>
    </mc:Fallback>
  </mc:AlternateContent>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96" name="CustomShape 1"/>
          <p:cNvSpPr/>
          <p:nvPr/>
        </p:nvSpPr>
        <p:spPr>
          <a:xfrm>
            <a:off x="720000" y="216000"/>
            <a:ext cx="7701840" cy="799560"/>
          </a:xfrm>
          <a:prstGeom prst="rect">
            <a:avLst/>
          </a:prstGeom>
          <a:noFill/>
          <a:ln>
            <a:noFill/>
          </a:ln>
        </p:spPr>
        <p:style>
          <a:lnRef idx="0"/>
          <a:fillRef idx="0"/>
          <a:effectRef idx="0"/>
          <a:fontRef idx="minor"/>
        </p:style>
        <p:txBody>
          <a:bodyPr lIns="90000" rIns="90000" tIns="91440" bIns="91440" anchor="ctr">
            <a:noAutofit/>
          </a:bodyPr>
          <a:p>
            <a:pPr algn="ctr">
              <a:lnSpc>
                <a:spcPct val="100000"/>
              </a:lnSpc>
              <a:spcBef>
                <a:spcPts val="567"/>
              </a:spcBef>
              <a:spcAft>
                <a:spcPts val="567"/>
              </a:spcAft>
              <a:tabLst>
                <a:tab algn="l" pos="0"/>
              </a:tabLst>
            </a:pPr>
            <a:r>
              <a:rPr b="1" lang="en" sz="2500" spc="-1" strike="noStrike">
                <a:solidFill>
                  <a:srgbClr val="e84987"/>
                </a:solidFill>
                <a:latin typeface="Assistant Medium"/>
                <a:ea typeface="Noto Sans CJK SC"/>
              </a:rPr>
              <a:t>Bibliothèque JavaScript: </a:t>
            </a:r>
            <a:r>
              <a:rPr b="1" lang="en" sz="1800" spc="-1" strike="noStrike">
                <a:solidFill>
                  <a:srgbClr val="e84987"/>
                </a:solidFill>
                <a:latin typeface="Assistant Medium"/>
                <a:ea typeface="Noto Sans CJK SC"/>
              </a:rPr>
              <a:t>Example de l'intégration</a:t>
            </a:r>
            <a:endParaRPr b="0" lang="fr-FR" sz="1800" spc="-1" strike="noStrike">
              <a:solidFill>
                <a:srgbClr val="e84987"/>
              </a:solidFill>
              <a:latin typeface="Arial"/>
            </a:endParaRPr>
          </a:p>
        </p:txBody>
      </p:sp>
      <p:sp>
        <p:nvSpPr>
          <p:cNvPr id="2997" name="CustomShape 2"/>
          <p:cNvSpPr/>
          <p:nvPr/>
        </p:nvSpPr>
        <p:spPr>
          <a:xfrm>
            <a:off x="8119440" y="4359960"/>
            <a:ext cx="299520" cy="336600"/>
          </a:xfrm>
          <a:custGeom>
            <a:avLst/>
            <a:gdLst/>
            <a:ahLst/>
            <a:rect l="l" t="t" r="r" b="b"/>
            <a:pathLst>
              <a:path w="22575" h="25327">
                <a:moveTo>
                  <a:pt x="10186" y="0"/>
                </a:moveTo>
                <a:lnTo>
                  <a:pt x="8259" y="1927"/>
                </a:lnTo>
                <a:lnTo>
                  <a:pt x="17344" y="11012"/>
                </a:lnTo>
                <a:lnTo>
                  <a:pt x="0" y="11012"/>
                </a:lnTo>
                <a:lnTo>
                  <a:pt x="0" y="13764"/>
                </a:lnTo>
                <a:lnTo>
                  <a:pt x="17344" y="13764"/>
                </a:lnTo>
                <a:lnTo>
                  <a:pt x="8259" y="23124"/>
                </a:lnTo>
                <a:lnTo>
                  <a:pt x="10186" y="25327"/>
                </a:lnTo>
                <a:lnTo>
                  <a:pt x="22574" y="12388"/>
                </a:lnTo>
                <a:lnTo>
                  <a:pt x="10186" y="0"/>
                </a:lnTo>
                <a:close/>
              </a:path>
            </a:pathLst>
          </a:custGeom>
          <a:solidFill>
            <a:srgbClr val="e84987"/>
          </a:solidFill>
          <a:ln>
            <a:noFill/>
          </a:ln>
        </p:spPr>
        <p:style>
          <a:lnRef idx="0"/>
          <a:fillRef idx="0"/>
          <a:effectRef idx="0"/>
          <a:fontRef idx="minor"/>
        </p:style>
      </p:sp>
      <p:grpSp>
        <p:nvGrpSpPr>
          <p:cNvPr id="2998" name="Group 3"/>
          <p:cNvGrpSpPr/>
          <p:nvPr/>
        </p:nvGrpSpPr>
        <p:grpSpPr>
          <a:xfrm>
            <a:off x="7839720" y="288360"/>
            <a:ext cx="654480" cy="654480"/>
            <a:chOff x="7839720" y="288360"/>
            <a:chExt cx="654480" cy="654480"/>
          </a:xfrm>
        </p:grpSpPr>
        <p:sp>
          <p:nvSpPr>
            <p:cNvPr id="2999" name="CustomShape 4"/>
            <p:cNvSpPr/>
            <p:nvPr/>
          </p:nvSpPr>
          <p:spPr>
            <a:xfrm>
              <a:off x="7839720" y="288360"/>
              <a:ext cx="654480" cy="654480"/>
            </a:xfrm>
            <a:custGeom>
              <a:avLst/>
              <a:gdLst/>
              <a:ahLst/>
              <a:rect l="l" t="t" r="r" b="b"/>
              <a:pathLst>
                <a:path w="45899" h="45898">
                  <a:moveTo>
                    <a:pt x="22949" y="45898"/>
                  </a:moveTo>
                  <a:cubicBezTo>
                    <a:pt x="10305" y="45898"/>
                    <a:pt x="1" y="35594"/>
                    <a:pt x="1" y="22949"/>
                  </a:cubicBezTo>
                  <a:cubicBezTo>
                    <a:pt x="1" y="10305"/>
                    <a:pt x="10305" y="1"/>
                    <a:pt x="22949" y="1"/>
                  </a:cubicBezTo>
                  <a:cubicBezTo>
                    <a:pt x="35594" y="1"/>
                    <a:pt x="45898" y="10305"/>
                    <a:pt x="45898" y="22949"/>
                  </a:cubicBezTo>
                  <a:cubicBezTo>
                    <a:pt x="45898" y="35594"/>
                    <a:pt x="35594" y="45898"/>
                    <a:pt x="22949" y="45898"/>
                  </a:cubicBezTo>
                  <a:close/>
                  <a:moveTo>
                    <a:pt x="22949" y="396"/>
                  </a:moveTo>
                  <a:cubicBezTo>
                    <a:pt x="10517" y="396"/>
                    <a:pt x="365" y="10487"/>
                    <a:pt x="365" y="22949"/>
                  </a:cubicBezTo>
                  <a:cubicBezTo>
                    <a:pt x="365" y="35381"/>
                    <a:pt x="10487" y="45533"/>
                    <a:pt x="22949" y="45533"/>
                  </a:cubicBezTo>
                  <a:cubicBezTo>
                    <a:pt x="35381" y="45533"/>
                    <a:pt x="45503" y="35411"/>
                    <a:pt x="45503" y="22949"/>
                  </a:cubicBezTo>
                  <a:cubicBezTo>
                    <a:pt x="45503" y="10517"/>
                    <a:pt x="35412" y="396"/>
                    <a:pt x="22949" y="396"/>
                  </a:cubicBezTo>
                  <a:close/>
                </a:path>
              </a:pathLst>
            </a:custGeom>
            <a:solidFill>
              <a:srgbClr val="e84987"/>
            </a:solidFill>
            <a:ln w="9360">
              <a:solidFill>
                <a:srgbClr val="e84987"/>
              </a:solidFill>
              <a:round/>
            </a:ln>
          </p:spPr>
          <p:style>
            <a:lnRef idx="0"/>
            <a:fillRef idx="0"/>
            <a:effectRef idx="0"/>
            <a:fontRef idx="minor"/>
          </p:style>
        </p:sp>
        <p:sp>
          <p:nvSpPr>
            <p:cNvPr id="3000" name="CustomShape 5"/>
            <p:cNvSpPr/>
            <p:nvPr/>
          </p:nvSpPr>
          <p:spPr>
            <a:xfrm>
              <a:off x="7839720" y="288360"/>
              <a:ext cx="654480" cy="654480"/>
            </a:xfrm>
            <a:custGeom>
              <a:avLst/>
              <a:gdLst/>
              <a:ahLst/>
              <a:rect l="l" t="t" r="r" b="b"/>
              <a:pathLst>
                <a:path w="45899" h="45898">
                  <a:moveTo>
                    <a:pt x="22949" y="45898"/>
                  </a:moveTo>
                  <a:cubicBezTo>
                    <a:pt x="10305" y="45898"/>
                    <a:pt x="1" y="35594"/>
                    <a:pt x="1" y="22949"/>
                  </a:cubicBezTo>
                  <a:cubicBezTo>
                    <a:pt x="1" y="10305"/>
                    <a:pt x="10305" y="1"/>
                    <a:pt x="22949" y="1"/>
                  </a:cubicBezTo>
                  <a:cubicBezTo>
                    <a:pt x="35594" y="1"/>
                    <a:pt x="45898" y="10305"/>
                    <a:pt x="45898" y="22949"/>
                  </a:cubicBezTo>
                  <a:cubicBezTo>
                    <a:pt x="45898" y="35594"/>
                    <a:pt x="35594" y="45898"/>
                    <a:pt x="22949" y="45898"/>
                  </a:cubicBezTo>
                  <a:close/>
                  <a:moveTo>
                    <a:pt x="22949" y="396"/>
                  </a:moveTo>
                  <a:cubicBezTo>
                    <a:pt x="10517" y="396"/>
                    <a:pt x="365" y="10487"/>
                    <a:pt x="365" y="22949"/>
                  </a:cubicBezTo>
                  <a:cubicBezTo>
                    <a:pt x="365" y="35381"/>
                    <a:pt x="10487" y="45533"/>
                    <a:pt x="22949" y="45533"/>
                  </a:cubicBezTo>
                  <a:cubicBezTo>
                    <a:pt x="35381" y="45533"/>
                    <a:pt x="45503" y="35411"/>
                    <a:pt x="45503" y="22949"/>
                  </a:cubicBezTo>
                  <a:cubicBezTo>
                    <a:pt x="45503" y="10517"/>
                    <a:pt x="35412" y="396"/>
                    <a:pt x="22949" y="396"/>
                  </a:cubicBezTo>
                  <a:close/>
                </a:path>
              </a:pathLst>
            </a:custGeom>
            <a:solidFill>
              <a:srgbClr val="e84987"/>
            </a:solidFill>
            <a:ln w="9360">
              <a:solidFill>
                <a:srgbClr val="e84987"/>
              </a:solidFill>
              <a:round/>
            </a:ln>
          </p:spPr>
          <p:style>
            <a:lnRef idx="0"/>
            <a:fillRef idx="0"/>
            <a:effectRef idx="0"/>
            <a:fontRef idx="minor"/>
          </p:style>
        </p:sp>
        <p:sp>
          <p:nvSpPr>
            <p:cNvPr id="3001" name="CustomShape 6"/>
            <p:cNvSpPr/>
            <p:nvPr/>
          </p:nvSpPr>
          <p:spPr>
            <a:xfrm>
              <a:off x="7904520" y="288360"/>
              <a:ext cx="526320" cy="654480"/>
            </a:xfrm>
            <a:custGeom>
              <a:avLst/>
              <a:gdLst/>
              <a:ahLst/>
              <a:rect l="l" t="t" r="r" b="b"/>
              <a:pathLst>
                <a:path w="36932" h="45898">
                  <a:moveTo>
                    <a:pt x="18451" y="45898"/>
                  </a:moveTo>
                  <a:cubicBezTo>
                    <a:pt x="8268" y="45898"/>
                    <a:pt x="1" y="35594"/>
                    <a:pt x="1" y="22949"/>
                  </a:cubicBezTo>
                  <a:cubicBezTo>
                    <a:pt x="1" y="10305"/>
                    <a:pt x="8268" y="1"/>
                    <a:pt x="18451" y="1"/>
                  </a:cubicBezTo>
                  <a:cubicBezTo>
                    <a:pt x="28633" y="1"/>
                    <a:pt x="36931" y="10305"/>
                    <a:pt x="36931" y="22949"/>
                  </a:cubicBezTo>
                  <a:cubicBezTo>
                    <a:pt x="36931" y="35594"/>
                    <a:pt x="28633" y="45898"/>
                    <a:pt x="18451" y="45898"/>
                  </a:cubicBezTo>
                  <a:close/>
                  <a:moveTo>
                    <a:pt x="18451" y="396"/>
                  </a:moveTo>
                  <a:cubicBezTo>
                    <a:pt x="8481" y="396"/>
                    <a:pt x="365" y="10487"/>
                    <a:pt x="365" y="22949"/>
                  </a:cubicBezTo>
                  <a:cubicBezTo>
                    <a:pt x="365" y="35381"/>
                    <a:pt x="8451" y="45533"/>
                    <a:pt x="18451" y="45533"/>
                  </a:cubicBezTo>
                  <a:cubicBezTo>
                    <a:pt x="28420" y="45533"/>
                    <a:pt x="36536" y="35411"/>
                    <a:pt x="36536" y="22949"/>
                  </a:cubicBezTo>
                  <a:cubicBezTo>
                    <a:pt x="36506" y="10517"/>
                    <a:pt x="28420" y="396"/>
                    <a:pt x="18451" y="396"/>
                  </a:cubicBezTo>
                  <a:close/>
                </a:path>
              </a:pathLst>
            </a:custGeom>
            <a:solidFill>
              <a:srgbClr val="e84987"/>
            </a:solidFill>
            <a:ln w="9360">
              <a:solidFill>
                <a:srgbClr val="e84987"/>
              </a:solidFill>
              <a:round/>
            </a:ln>
          </p:spPr>
          <p:style>
            <a:lnRef idx="0"/>
            <a:fillRef idx="0"/>
            <a:effectRef idx="0"/>
            <a:fontRef idx="minor"/>
          </p:style>
        </p:sp>
        <p:sp>
          <p:nvSpPr>
            <p:cNvPr id="3002" name="CustomShape 7"/>
            <p:cNvSpPr/>
            <p:nvPr/>
          </p:nvSpPr>
          <p:spPr>
            <a:xfrm>
              <a:off x="7961400" y="288360"/>
              <a:ext cx="412560" cy="654480"/>
            </a:xfrm>
            <a:custGeom>
              <a:avLst/>
              <a:gdLst/>
              <a:ahLst/>
              <a:rect l="l" t="t" r="r" b="b"/>
              <a:pathLst>
                <a:path w="28998" h="45898">
                  <a:moveTo>
                    <a:pt x="14469" y="45898"/>
                  </a:moveTo>
                  <a:cubicBezTo>
                    <a:pt x="6505" y="45898"/>
                    <a:pt x="0" y="35594"/>
                    <a:pt x="0" y="22949"/>
                  </a:cubicBezTo>
                  <a:cubicBezTo>
                    <a:pt x="0" y="10305"/>
                    <a:pt x="6505" y="1"/>
                    <a:pt x="14469" y="1"/>
                  </a:cubicBezTo>
                  <a:cubicBezTo>
                    <a:pt x="22463" y="1"/>
                    <a:pt x="28937" y="10305"/>
                    <a:pt x="28937" y="22949"/>
                  </a:cubicBezTo>
                  <a:cubicBezTo>
                    <a:pt x="28998" y="35594"/>
                    <a:pt x="22493" y="45898"/>
                    <a:pt x="14469" y="45898"/>
                  </a:cubicBezTo>
                  <a:close/>
                  <a:moveTo>
                    <a:pt x="14469" y="396"/>
                  </a:moveTo>
                  <a:cubicBezTo>
                    <a:pt x="6687" y="396"/>
                    <a:pt x="365" y="10487"/>
                    <a:pt x="365" y="22949"/>
                  </a:cubicBezTo>
                  <a:cubicBezTo>
                    <a:pt x="365" y="35381"/>
                    <a:pt x="6687" y="45533"/>
                    <a:pt x="14469" y="45533"/>
                  </a:cubicBezTo>
                  <a:cubicBezTo>
                    <a:pt x="22250" y="45533"/>
                    <a:pt x="28572" y="35411"/>
                    <a:pt x="28572" y="22949"/>
                  </a:cubicBezTo>
                  <a:cubicBezTo>
                    <a:pt x="28603" y="10517"/>
                    <a:pt x="22250" y="396"/>
                    <a:pt x="14469" y="396"/>
                  </a:cubicBezTo>
                  <a:close/>
                </a:path>
              </a:pathLst>
            </a:custGeom>
            <a:solidFill>
              <a:srgbClr val="e84987"/>
            </a:solidFill>
            <a:ln w="9360">
              <a:solidFill>
                <a:srgbClr val="e84987"/>
              </a:solidFill>
              <a:round/>
            </a:ln>
          </p:spPr>
          <p:style>
            <a:lnRef idx="0"/>
            <a:fillRef idx="0"/>
            <a:effectRef idx="0"/>
            <a:fontRef idx="minor"/>
          </p:style>
        </p:sp>
        <p:sp>
          <p:nvSpPr>
            <p:cNvPr id="3003" name="CustomShape 8"/>
            <p:cNvSpPr/>
            <p:nvPr/>
          </p:nvSpPr>
          <p:spPr>
            <a:xfrm>
              <a:off x="8009640" y="288360"/>
              <a:ext cx="317520" cy="654480"/>
            </a:xfrm>
            <a:custGeom>
              <a:avLst/>
              <a:gdLst/>
              <a:ahLst/>
              <a:rect l="l" t="t" r="r" b="b"/>
              <a:pathLst>
                <a:path w="22342" h="45898">
                  <a:moveTo>
                    <a:pt x="11186" y="45898"/>
                  </a:moveTo>
                  <a:cubicBezTo>
                    <a:pt x="5016" y="45898"/>
                    <a:pt x="0" y="35594"/>
                    <a:pt x="0" y="22949"/>
                  </a:cubicBezTo>
                  <a:cubicBezTo>
                    <a:pt x="0" y="10305"/>
                    <a:pt x="5016" y="1"/>
                    <a:pt x="11186" y="1"/>
                  </a:cubicBezTo>
                  <a:cubicBezTo>
                    <a:pt x="17326" y="1"/>
                    <a:pt x="22341" y="10305"/>
                    <a:pt x="22341" y="22949"/>
                  </a:cubicBezTo>
                  <a:cubicBezTo>
                    <a:pt x="22341" y="35594"/>
                    <a:pt x="17326" y="45898"/>
                    <a:pt x="11186" y="45898"/>
                  </a:cubicBezTo>
                  <a:close/>
                  <a:moveTo>
                    <a:pt x="11186" y="396"/>
                  </a:moveTo>
                  <a:cubicBezTo>
                    <a:pt x="5259" y="396"/>
                    <a:pt x="426" y="10487"/>
                    <a:pt x="426" y="22949"/>
                  </a:cubicBezTo>
                  <a:cubicBezTo>
                    <a:pt x="426" y="35381"/>
                    <a:pt x="5259" y="45533"/>
                    <a:pt x="11186" y="45533"/>
                  </a:cubicBezTo>
                  <a:cubicBezTo>
                    <a:pt x="17113" y="45533"/>
                    <a:pt x="21916" y="35411"/>
                    <a:pt x="21916" y="22949"/>
                  </a:cubicBezTo>
                  <a:cubicBezTo>
                    <a:pt x="21916" y="10517"/>
                    <a:pt x="17113" y="396"/>
                    <a:pt x="11186" y="396"/>
                  </a:cubicBezTo>
                  <a:close/>
                </a:path>
              </a:pathLst>
            </a:custGeom>
            <a:solidFill>
              <a:srgbClr val="e84987"/>
            </a:solidFill>
            <a:ln w="9360">
              <a:solidFill>
                <a:srgbClr val="e84987"/>
              </a:solidFill>
              <a:round/>
            </a:ln>
          </p:spPr>
          <p:style>
            <a:lnRef idx="0"/>
            <a:fillRef idx="0"/>
            <a:effectRef idx="0"/>
            <a:fontRef idx="minor"/>
          </p:style>
        </p:sp>
        <p:sp>
          <p:nvSpPr>
            <p:cNvPr id="3004" name="CustomShape 9"/>
            <p:cNvSpPr/>
            <p:nvPr/>
          </p:nvSpPr>
          <p:spPr>
            <a:xfrm>
              <a:off x="8063280" y="288360"/>
              <a:ext cx="213480" cy="654480"/>
            </a:xfrm>
            <a:custGeom>
              <a:avLst/>
              <a:gdLst/>
              <a:ahLst/>
              <a:rect l="l" t="t" r="r" b="b"/>
              <a:pathLst>
                <a:path w="15078" h="45898">
                  <a:moveTo>
                    <a:pt x="7509" y="45898"/>
                  </a:moveTo>
                  <a:cubicBezTo>
                    <a:pt x="3284" y="45898"/>
                    <a:pt x="1" y="35837"/>
                    <a:pt x="1" y="22949"/>
                  </a:cubicBezTo>
                  <a:cubicBezTo>
                    <a:pt x="1" y="10061"/>
                    <a:pt x="3284" y="1"/>
                    <a:pt x="7509" y="1"/>
                  </a:cubicBezTo>
                  <a:cubicBezTo>
                    <a:pt x="11734" y="1"/>
                    <a:pt x="15047" y="10061"/>
                    <a:pt x="15047" y="22949"/>
                  </a:cubicBezTo>
                  <a:cubicBezTo>
                    <a:pt x="15077" y="35837"/>
                    <a:pt x="11734" y="45898"/>
                    <a:pt x="7509" y="45898"/>
                  </a:cubicBezTo>
                  <a:close/>
                  <a:moveTo>
                    <a:pt x="7509" y="396"/>
                  </a:moveTo>
                  <a:cubicBezTo>
                    <a:pt x="3557" y="396"/>
                    <a:pt x="366" y="10487"/>
                    <a:pt x="366" y="22949"/>
                  </a:cubicBezTo>
                  <a:cubicBezTo>
                    <a:pt x="366" y="35381"/>
                    <a:pt x="3557" y="45533"/>
                    <a:pt x="7509" y="45533"/>
                  </a:cubicBezTo>
                  <a:cubicBezTo>
                    <a:pt x="11460" y="45533"/>
                    <a:pt x="14652" y="35411"/>
                    <a:pt x="14652" y="22949"/>
                  </a:cubicBezTo>
                  <a:cubicBezTo>
                    <a:pt x="14652" y="10517"/>
                    <a:pt x="11460" y="396"/>
                    <a:pt x="7509" y="396"/>
                  </a:cubicBezTo>
                  <a:close/>
                </a:path>
              </a:pathLst>
            </a:custGeom>
            <a:solidFill>
              <a:srgbClr val="e84987"/>
            </a:solidFill>
            <a:ln w="9360">
              <a:solidFill>
                <a:srgbClr val="e84987"/>
              </a:solidFill>
              <a:round/>
            </a:ln>
          </p:spPr>
          <p:style>
            <a:lnRef idx="0"/>
            <a:fillRef idx="0"/>
            <a:effectRef idx="0"/>
            <a:fontRef idx="minor"/>
          </p:style>
        </p:sp>
        <p:sp>
          <p:nvSpPr>
            <p:cNvPr id="3005" name="CustomShape 10"/>
            <p:cNvSpPr/>
            <p:nvPr/>
          </p:nvSpPr>
          <p:spPr>
            <a:xfrm>
              <a:off x="8119800" y="288360"/>
              <a:ext cx="102960" cy="654480"/>
            </a:xfrm>
            <a:custGeom>
              <a:avLst/>
              <a:gdLst/>
              <a:ahLst/>
              <a:rect l="l" t="t" r="r" b="b"/>
              <a:pathLst>
                <a:path w="7357" h="45898">
                  <a:moveTo>
                    <a:pt x="3678" y="45898"/>
                  </a:moveTo>
                  <a:cubicBezTo>
                    <a:pt x="1277" y="45898"/>
                    <a:pt x="0" y="34074"/>
                    <a:pt x="0" y="22949"/>
                  </a:cubicBezTo>
                  <a:cubicBezTo>
                    <a:pt x="0" y="11824"/>
                    <a:pt x="1277" y="1"/>
                    <a:pt x="3678" y="1"/>
                  </a:cubicBezTo>
                  <a:cubicBezTo>
                    <a:pt x="6080" y="1"/>
                    <a:pt x="7356" y="11824"/>
                    <a:pt x="7356" y="22949"/>
                  </a:cubicBezTo>
                  <a:cubicBezTo>
                    <a:pt x="7356" y="34074"/>
                    <a:pt x="6019" y="45898"/>
                    <a:pt x="3678" y="45898"/>
                  </a:cubicBezTo>
                  <a:close/>
                  <a:moveTo>
                    <a:pt x="3678" y="396"/>
                  </a:moveTo>
                  <a:cubicBezTo>
                    <a:pt x="2128" y="396"/>
                    <a:pt x="396" y="9666"/>
                    <a:pt x="396" y="22949"/>
                  </a:cubicBezTo>
                  <a:cubicBezTo>
                    <a:pt x="396" y="36262"/>
                    <a:pt x="2158" y="45533"/>
                    <a:pt x="3678" y="45533"/>
                  </a:cubicBezTo>
                  <a:cubicBezTo>
                    <a:pt x="5198" y="45533"/>
                    <a:pt x="6931" y="36262"/>
                    <a:pt x="6931" y="22949"/>
                  </a:cubicBezTo>
                  <a:cubicBezTo>
                    <a:pt x="6931" y="9666"/>
                    <a:pt x="5198" y="396"/>
                    <a:pt x="3678" y="396"/>
                  </a:cubicBezTo>
                  <a:close/>
                </a:path>
              </a:pathLst>
            </a:custGeom>
            <a:solidFill>
              <a:srgbClr val="e84987"/>
            </a:solidFill>
            <a:ln w="9360">
              <a:solidFill>
                <a:srgbClr val="e84987"/>
              </a:solidFill>
              <a:round/>
            </a:ln>
          </p:spPr>
          <p:style>
            <a:lnRef idx="0"/>
            <a:fillRef idx="0"/>
            <a:effectRef idx="0"/>
            <a:fontRef idx="minor"/>
          </p:style>
        </p:sp>
        <p:sp>
          <p:nvSpPr>
            <p:cNvPr id="3006" name="CustomShape 11"/>
            <p:cNvSpPr/>
            <p:nvPr/>
          </p:nvSpPr>
          <p:spPr>
            <a:xfrm>
              <a:off x="8165160" y="291240"/>
              <a:ext cx="3240" cy="649440"/>
            </a:xfrm>
            <a:custGeom>
              <a:avLst/>
              <a:gdLst/>
              <a:ahLst/>
              <a:rect l="l" t="t" r="r" b="b"/>
              <a:pathLst>
                <a:path w="366" h="45534">
                  <a:moveTo>
                    <a:pt x="1" y="1"/>
                  </a:moveTo>
                  <a:lnTo>
                    <a:pt x="366" y="1"/>
                  </a:lnTo>
                  <a:lnTo>
                    <a:pt x="366" y="45533"/>
                  </a:lnTo>
                  <a:lnTo>
                    <a:pt x="1" y="45533"/>
                  </a:lnTo>
                  <a:close/>
                </a:path>
              </a:pathLst>
            </a:custGeom>
            <a:solidFill>
              <a:srgbClr val="e84987"/>
            </a:solidFill>
            <a:ln w="9360">
              <a:solidFill>
                <a:srgbClr val="e84987"/>
              </a:solidFill>
              <a:round/>
            </a:ln>
          </p:spPr>
          <p:style>
            <a:lnRef idx="0"/>
            <a:fillRef idx="0"/>
            <a:effectRef idx="0"/>
            <a:fontRef idx="minor"/>
          </p:style>
        </p:sp>
        <p:sp>
          <p:nvSpPr>
            <p:cNvPr id="3007" name="CustomShape 12"/>
            <p:cNvSpPr/>
            <p:nvPr/>
          </p:nvSpPr>
          <p:spPr>
            <a:xfrm>
              <a:off x="7848360" y="664200"/>
              <a:ext cx="636840" cy="3240"/>
            </a:xfrm>
            <a:custGeom>
              <a:avLst/>
              <a:gdLst/>
              <a:ahLst/>
              <a:rect l="l" t="t" r="r" b="b"/>
              <a:pathLst>
                <a:path w="44652" h="366">
                  <a:moveTo>
                    <a:pt x="0" y="0"/>
                  </a:moveTo>
                  <a:lnTo>
                    <a:pt x="44652" y="0"/>
                  </a:lnTo>
                  <a:lnTo>
                    <a:pt x="44652" y="365"/>
                  </a:lnTo>
                  <a:lnTo>
                    <a:pt x="0" y="365"/>
                  </a:lnTo>
                  <a:close/>
                </a:path>
              </a:pathLst>
            </a:custGeom>
            <a:solidFill>
              <a:srgbClr val="e84987"/>
            </a:solidFill>
            <a:ln w="9360">
              <a:solidFill>
                <a:srgbClr val="e84987"/>
              </a:solidFill>
              <a:round/>
            </a:ln>
          </p:spPr>
          <p:style>
            <a:lnRef idx="0"/>
            <a:fillRef idx="0"/>
            <a:effectRef idx="0"/>
            <a:fontRef idx="minor"/>
          </p:style>
        </p:sp>
        <p:sp>
          <p:nvSpPr>
            <p:cNvPr id="3008" name="CustomShape 13"/>
            <p:cNvSpPr/>
            <p:nvPr/>
          </p:nvSpPr>
          <p:spPr>
            <a:xfrm>
              <a:off x="7857360" y="712440"/>
              <a:ext cx="619920" cy="3600"/>
            </a:xfrm>
            <a:custGeom>
              <a:avLst/>
              <a:gdLst/>
              <a:ahLst/>
              <a:rect l="l" t="t" r="r" b="b"/>
              <a:pathLst>
                <a:path w="43467" h="396">
                  <a:moveTo>
                    <a:pt x="1" y="0"/>
                  </a:moveTo>
                  <a:lnTo>
                    <a:pt x="43467" y="0"/>
                  </a:lnTo>
                  <a:lnTo>
                    <a:pt x="43467" y="395"/>
                  </a:lnTo>
                  <a:lnTo>
                    <a:pt x="1" y="395"/>
                  </a:lnTo>
                  <a:close/>
                </a:path>
              </a:pathLst>
            </a:custGeom>
            <a:solidFill>
              <a:srgbClr val="e84987"/>
            </a:solidFill>
            <a:ln w="9360">
              <a:solidFill>
                <a:srgbClr val="e84987"/>
              </a:solidFill>
              <a:round/>
            </a:ln>
          </p:spPr>
          <p:style>
            <a:lnRef idx="0"/>
            <a:fillRef idx="0"/>
            <a:effectRef idx="0"/>
            <a:fontRef idx="minor"/>
          </p:style>
        </p:sp>
        <p:sp>
          <p:nvSpPr>
            <p:cNvPr id="3009" name="CustomShape 14"/>
            <p:cNvSpPr/>
            <p:nvPr/>
          </p:nvSpPr>
          <p:spPr>
            <a:xfrm>
              <a:off x="7877160" y="760680"/>
              <a:ext cx="578520" cy="3600"/>
            </a:xfrm>
            <a:custGeom>
              <a:avLst/>
              <a:gdLst/>
              <a:ahLst/>
              <a:rect l="l" t="t" r="r" b="b"/>
              <a:pathLst>
                <a:path w="40579" h="396">
                  <a:moveTo>
                    <a:pt x="1" y="0"/>
                  </a:moveTo>
                  <a:lnTo>
                    <a:pt x="40579" y="0"/>
                  </a:lnTo>
                  <a:lnTo>
                    <a:pt x="40579" y="395"/>
                  </a:lnTo>
                  <a:lnTo>
                    <a:pt x="1" y="395"/>
                  </a:lnTo>
                  <a:close/>
                </a:path>
              </a:pathLst>
            </a:custGeom>
            <a:solidFill>
              <a:srgbClr val="e84987"/>
            </a:solidFill>
            <a:ln w="9360">
              <a:solidFill>
                <a:srgbClr val="e84987"/>
              </a:solidFill>
              <a:round/>
            </a:ln>
          </p:spPr>
          <p:style>
            <a:lnRef idx="0"/>
            <a:fillRef idx="0"/>
            <a:effectRef idx="0"/>
            <a:fontRef idx="minor"/>
          </p:style>
        </p:sp>
        <p:sp>
          <p:nvSpPr>
            <p:cNvPr id="3010" name="CustomShape 15"/>
            <p:cNvSpPr/>
            <p:nvPr/>
          </p:nvSpPr>
          <p:spPr>
            <a:xfrm>
              <a:off x="7904880" y="803520"/>
              <a:ext cx="524520" cy="3240"/>
            </a:xfrm>
            <a:custGeom>
              <a:avLst/>
              <a:gdLst/>
              <a:ahLst/>
              <a:rect l="l" t="t" r="r" b="b"/>
              <a:pathLst>
                <a:path w="36811" h="366">
                  <a:moveTo>
                    <a:pt x="1" y="1"/>
                  </a:moveTo>
                  <a:lnTo>
                    <a:pt x="36810" y="1"/>
                  </a:lnTo>
                  <a:lnTo>
                    <a:pt x="36810" y="366"/>
                  </a:lnTo>
                  <a:lnTo>
                    <a:pt x="1" y="366"/>
                  </a:lnTo>
                  <a:close/>
                </a:path>
              </a:pathLst>
            </a:custGeom>
            <a:solidFill>
              <a:srgbClr val="e84987"/>
            </a:solidFill>
            <a:ln w="9360">
              <a:solidFill>
                <a:srgbClr val="e84987"/>
              </a:solidFill>
              <a:round/>
            </a:ln>
          </p:spPr>
          <p:style>
            <a:lnRef idx="0"/>
            <a:fillRef idx="0"/>
            <a:effectRef idx="0"/>
            <a:fontRef idx="minor"/>
          </p:style>
        </p:sp>
        <p:sp>
          <p:nvSpPr>
            <p:cNvPr id="3011" name="CustomShape 16"/>
            <p:cNvSpPr/>
            <p:nvPr/>
          </p:nvSpPr>
          <p:spPr>
            <a:xfrm>
              <a:off x="7937280" y="842400"/>
              <a:ext cx="457920" cy="3240"/>
            </a:xfrm>
            <a:custGeom>
              <a:avLst/>
              <a:gdLst/>
              <a:ahLst/>
              <a:rect l="l" t="t" r="r" b="b"/>
              <a:pathLst>
                <a:path w="32160" h="366">
                  <a:moveTo>
                    <a:pt x="1" y="0"/>
                  </a:moveTo>
                  <a:lnTo>
                    <a:pt x="32159" y="0"/>
                  </a:lnTo>
                  <a:lnTo>
                    <a:pt x="32159" y="365"/>
                  </a:lnTo>
                  <a:lnTo>
                    <a:pt x="1" y="365"/>
                  </a:lnTo>
                  <a:close/>
                </a:path>
              </a:pathLst>
            </a:custGeom>
            <a:solidFill>
              <a:srgbClr val="e84987"/>
            </a:solidFill>
            <a:ln w="9360">
              <a:solidFill>
                <a:srgbClr val="e84987"/>
              </a:solidFill>
              <a:round/>
            </a:ln>
          </p:spPr>
          <p:style>
            <a:lnRef idx="0"/>
            <a:fillRef idx="0"/>
            <a:effectRef idx="0"/>
            <a:fontRef idx="minor"/>
          </p:style>
        </p:sp>
        <p:sp>
          <p:nvSpPr>
            <p:cNvPr id="3012" name="CustomShape 17"/>
            <p:cNvSpPr/>
            <p:nvPr/>
          </p:nvSpPr>
          <p:spPr>
            <a:xfrm>
              <a:off x="7977600" y="877680"/>
              <a:ext cx="377640" cy="3600"/>
            </a:xfrm>
            <a:custGeom>
              <a:avLst/>
              <a:gdLst/>
              <a:ahLst/>
              <a:rect l="l" t="t" r="r" b="b"/>
              <a:pathLst>
                <a:path w="26537" h="396">
                  <a:moveTo>
                    <a:pt x="1" y="1"/>
                  </a:moveTo>
                  <a:lnTo>
                    <a:pt x="26536" y="1"/>
                  </a:lnTo>
                  <a:lnTo>
                    <a:pt x="26536" y="396"/>
                  </a:lnTo>
                  <a:lnTo>
                    <a:pt x="1" y="396"/>
                  </a:lnTo>
                  <a:close/>
                </a:path>
              </a:pathLst>
            </a:custGeom>
            <a:solidFill>
              <a:srgbClr val="e84987"/>
            </a:solidFill>
            <a:ln w="9360">
              <a:solidFill>
                <a:srgbClr val="e84987"/>
              </a:solidFill>
              <a:round/>
            </a:ln>
          </p:spPr>
          <p:style>
            <a:lnRef idx="0"/>
            <a:fillRef idx="0"/>
            <a:effectRef idx="0"/>
            <a:fontRef idx="minor"/>
          </p:style>
        </p:sp>
        <p:sp>
          <p:nvSpPr>
            <p:cNvPr id="3013" name="CustomShape 18"/>
            <p:cNvSpPr/>
            <p:nvPr/>
          </p:nvSpPr>
          <p:spPr>
            <a:xfrm>
              <a:off x="8022240" y="905040"/>
              <a:ext cx="289080" cy="3240"/>
            </a:xfrm>
            <a:custGeom>
              <a:avLst/>
              <a:gdLst/>
              <a:ahLst/>
              <a:rect l="l" t="t" r="r" b="b"/>
              <a:pathLst>
                <a:path w="20366" h="366">
                  <a:moveTo>
                    <a:pt x="1" y="0"/>
                  </a:moveTo>
                  <a:lnTo>
                    <a:pt x="20366" y="0"/>
                  </a:lnTo>
                  <a:lnTo>
                    <a:pt x="20366" y="365"/>
                  </a:lnTo>
                  <a:lnTo>
                    <a:pt x="1" y="365"/>
                  </a:lnTo>
                  <a:close/>
                </a:path>
              </a:pathLst>
            </a:custGeom>
            <a:solidFill>
              <a:srgbClr val="e84987"/>
            </a:solidFill>
            <a:ln w="9360">
              <a:solidFill>
                <a:srgbClr val="e84987"/>
              </a:solidFill>
              <a:round/>
            </a:ln>
          </p:spPr>
          <p:style>
            <a:lnRef idx="0"/>
            <a:fillRef idx="0"/>
            <a:effectRef idx="0"/>
            <a:fontRef idx="minor"/>
          </p:style>
        </p:sp>
        <p:sp>
          <p:nvSpPr>
            <p:cNvPr id="3014" name="CustomShape 19"/>
            <p:cNvSpPr/>
            <p:nvPr/>
          </p:nvSpPr>
          <p:spPr>
            <a:xfrm>
              <a:off x="7842240" y="618120"/>
              <a:ext cx="650520" cy="3240"/>
            </a:xfrm>
            <a:custGeom>
              <a:avLst/>
              <a:gdLst/>
              <a:ahLst/>
              <a:rect l="l" t="t" r="r" b="b"/>
              <a:pathLst>
                <a:path w="45625" h="366">
                  <a:moveTo>
                    <a:pt x="1" y="0"/>
                  </a:moveTo>
                  <a:lnTo>
                    <a:pt x="45625" y="0"/>
                  </a:lnTo>
                  <a:lnTo>
                    <a:pt x="45625" y="365"/>
                  </a:lnTo>
                  <a:lnTo>
                    <a:pt x="1" y="365"/>
                  </a:lnTo>
                  <a:close/>
                </a:path>
              </a:pathLst>
            </a:custGeom>
            <a:solidFill>
              <a:srgbClr val="e84987"/>
            </a:solidFill>
            <a:ln w="9360">
              <a:solidFill>
                <a:srgbClr val="e84987"/>
              </a:solidFill>
              <a:round/>
            </a:ln>
          </p:spPr>
          <p:style>
            <a:lnRef idx="0"/>
            <a:fillRef idx="0"/>
            <a:effectRef idx="0"/>
            <a:fontRef idx="minor"/>
          </p:style>
        </p:sp>
        <p:sp>
          <p:nvSpPr>
            <p:cNvPr id="3015" name="CustomShape 20"/>
            <p:cNvSpPr/>
            <p:nvPr/>
          </p:nvSpPr>
          <p:spPr>
            <a:xfrm>
              <a:off x="7848360" y="568080"/>
              <a:ext cx="636840" cy="3240"/>
            </a:xfrm>
            <a:custGeom>
              <a:avLst/>
              <a:gdLst/>
              <a:ahLst/>
              <a:rect l="l" t="t" r="r" b="b"/>
              <a:pathLst>
                <a:path w="44652" h="366">
                  <a:moveTo>
                    <a:pt x="0" y="1"/>
                  </a:moveTo>
                  <a:lnTo>
                    <a:pt x="44652" y="1"/>
                  </a:lnTo>
                  <a:lnTo>
                    <a:pt x="44652" y="366"/>
                  </a:lnTo>
                  <a:lnTo>
                    <a:pt x="0" y="366"/>
                  </a:lnTo>
                  <a:close/>
                </a:path>
              </a:pathLst>
            </a:custGeom>
            <a:solidFill>
              <a:srgbClr val="e84987"/>
            </a:solidFill>
            <a:ln w="9360">
              <a:solidFill>
                <a:srgbClr val="e84987"/>
              </a:solidFill>
              <a:round/>
            </a:ln>
          </p:spPr>
          <p:style>
            <a:lnRef idx="0"/>
            <a:fillRef idx="0"/>
            <a:effectRef idx="0"/>
            <a:fontRef idx="minor"/>
          </p:style>
        </p:sp>
        <p:sp>
          <p:nvSpPr>
            <p:cNvPr id="3016" name="CustomShape 21"/>
            <p:cNvSpPr/>
            <p:nvPr/>
          </p:nvSpPr>
          <p:spPr>
            <a:xfrm>
              <a:off x="7857360" y="519480"/>
              <a:ext cx="619920" cy="3600"/>
            </a:xfrm>
            <a:custGeom>
              <a:avLst/>
              <a:gdLst/>
              <a:ahLst/>
              <a:rect l="l" t="t" r="r" b="b"/>
              <a:pathLst>
                <a:path w="43467" h="396">
                  <a:moveTo>
                    <a:pt x="1" y="1"/>
                  </a:moveTo>
                  <a:lnTo>
                    <a:pt x="43467" y="1"/>
                  </a:lnTo>
                  <a:lnTo>
                    <a:pt x="43467" y="396"/>
                  </a:lnTo>
                  <a:lnTo>
                    <a:pt x="1" y="396"/>
                  </a:lnTo>
                  <a:close/>
                </a:path>
              </a:pathLst>
            </a:custGeom>
            <a:solidFill>
              <a:srgbClr val="e84987"/>
            </a:solidFill>
            <a:ln w="9360">
              <a:solidFill>
                <a:srgbClr val="e84987"/>
              </a:solidFill>
              <a:round/>
            </a:ln>
          </p:spPr>
          <p:style>
            <a:lnRef idx="0"/>
            <a:fillRef idx="0"/>
            <a:effectRef idx="0"/>
            <a:fontRef idx="minor"/>
          </p:style>
        </p:sp>
        <p:sp>
          <p:nvSpPr>
            <p:cNvPr id="3017" name="CustomShape 22"/>
            <p:cNvSpPr/>
            <p:nvPr/>
          </p:nvSpPr>
          <p:spPr>
            <a:xfrm>
              <a:off x="7877160" y="471240"/>
              <a:ext cx="578520" cy="3600"/>
            </a:xfrm>
            <a:custGeom>
              <a:avLst/>
              <a:gdLst/>
              <a:ahLst/>
              <a:rect l="l" t="t" r="r" b="b"/>
              <a:pathLst>
                <a:path w="40579" h="396">
                  <a:moveTo>
                    <a:pt x="1" y="1"/>
                  </a:moveTo>
                  <a:lnTo>
                    <a:pt x="40579" y="1"/>
                  </a:lnTo>
                  <a:lnTo>
                    <a:pt x="40579" y="396"/>
                  </a:lnTo>
                  <a:lnTo>
                    <a:pt x="1" y="396"/>
                  </a:lnTo>
                  <a:close/>
                </a:path>
              </a:pathLst>
            </a:custGeom>
            <a:solidFill>
              <a:srgbClr val="e84987"/>
            </a:solidFill>
            <a:ln w="9360">
              <a:solidFill>
                <a:srgbClr val="e84987"/>
              </a:solidFill>
              <a:round/>
            </a:ln>
          </p:spPr>
          <p:style>
            <a:lnRef idx="0"/>
            <a:fillRef idx="0"/>
            <a:effectRef idx="0"/>
            <a:fontRef idx="minor"/>
          </p:style>
        </p:sp>
        <p:sp>
          <p:nvSpPr>
            <p:cNvPr id="3018" name="CustomShape 23"/>
            <p:cNvSpPr/>
            <p:nvPr/>
          </p:nvSpPr>
          <p:spPr>
            <a:xfrm>
              <a:off x="7904880" y="428400"/>
              <a:ext cx="524520" cy="3600"/>
            </a:xfrm>
            <a:custGeom>
              <a:avLst/>
              <a:gdLst/>
              <a:ahLst/>
              <a:rect l="l" t="t" r="r" b="b"/>
              <a:pathLst>
                <a:path w="36811" h="397">
                  <a:moveTo>
                    <a:pt x="1" y="1"/>
                  </a:moveTo>
                  <a:lnTo>
                    <a:pt x="36810" y="1"/>
                  </a:lnTo>
                  <a:lnTo>
                    <a:pt x="36810" y="396"/>
                  </a:lnTo>
                  <a:lnTo>
                    <a:pt x="1" y="396"/>
                  </a:lnTo>
                  <a:close/>
                </a:path>
              </a:pathLst>
            </a:custGeom>
            <a:solidFill>
              <a:srgbClr val="e84987"/>
            </a:solidFill>
            <a:ln w="9360">
              <a:solidFill>
                <a:srgbClr val="e84987"/>
              </a:solidFill>
              <a:round/>
            </a:ln>
          </p:spPr>
          <p:style>
            <a:lnRef idx="0"/>
            <a:fillRef idx="0"/>
            <a:effectRef idx="0"/>
            <a:fontRef idx="minor"/>
          </p:style>
        </p:sp>
        <p:sp>
          <p:nvSpPr>
            <p:cNvPr id="3019" name="CustomShape 24"/>
            <p:cNvSpPr/>
            <p:nvPr/>
          </p:nvSpPr>
          <p:spPr>
            <a:xfrm>
              <a:off x="7937280" y="389520"/>
              <a:ext cx="457920" cy="3600"/>
            </a:xfrm>
            <a:custGeom>
              <a:avLst/>
              <a:gdLst/>
              <a:ahLst/>
              <a:rect l="l" t="t" r="r" b="b"/>
              <a:pathLst>
                <a:path w="32160" h="396">
                  <a:moveTo>
                    <a:pt x="1" y="0"/>
                  </a:moveTo>
                  <a:lnTo>
                    <a:pt x="32159" y="0"/>
                  </a:lnTo>
                  <a:lnTo>
                    <a:pt x="32159" y="395"/>
                  </a:lnTo>
                  <a:lnTo>
                    <a:pt x="1" y="395"/>
                  </a:lnTo>
                  <a:close/>
                </a:path>
              </a:pathLst>
            </a:custGeom>
            <a:solidFill>
              <a:srgbClr val="e84987"/>
            </a:solidFill>
            <a:ln w="9360">
              <a:solidFill>
                <a:srgbClr val="e84987"/>
              </a:solidFill>
              <a:round/>
            </a:ln>
          </p:spPr>
          <p:style>
            <a:lnRef idx="0"/>
            <a:fillRef idx="0"/>
            <a:effectRef idx="0"/>
            <a:fontRef idx="minor"/>
          </p:style>
        </p:sp>
        <p:sp>
          <p:nvSpPr>
            <p:cNvPr id="3020" name="CustomShape 25"/>
            <p:cNvSpPr/>
            <p:nvPr/>
          </p:nvSpPr>
          <p:spPr>
            <a:xfrm>
              <a:off x="7977600" y="354240"/>
              <a:ext cx="377640" cy="3600"/>
            </a:xfrm>
            <a:custGeom>
              <a:avLst/>
              <a:gdLst/>
              <a:ahLst/>
              <a:rect l="l" t="t" r="r" b="b"/>
              <a:pathLst>
                <a:path w="26537" h="396">
                  <a:moveTo>
                    <a:pt x="1" y="0"/>
                  </a:moveTo>
                  <a:lnTo>
                    <a:pt x="26536" y="0"/>
                  </a:lnTo>
                  <a:lnTo>
                    <a:pt x="26536" y="395"/>
                  </a:lnTo>
                  <a:lnTo>
                    <a:pt x="1" y="395"/>
                  </a:lnTo>
                  <a:close/>
                </a:path>
              </a:pathLst>
            </a:custGeom>
            <a:solidFill>
              <a:srgbClr val="e84987"/>
            </a:solidFill>
            <a:ln w="9360">
              <a:solidFill>
                <a:srgbClr val="e84987"/>
              </a:solidFill>
              <a:round/>
            </a:ln>
          </p:spPr>
          <p:style>
            <a:lnRef idx="0"/>
            <a:fillRef idx="0"/>
            <a:effectRef idx="0"/>
            <a:fontRef idx="minor"/>
          </p:style>
        </p:sp>
        <p:sp>
          <p:nvSpPr>
            <p:cNvPr id="3021" name="CustomShape 26"/>
            <p:cNvSpPr/>
            <p:nvPr/>
          </p:nvSpPr>
          <p:spPr>
            <a:xfrm>
              <a:off x="8022240" y="327240"/>
              <a:ext cx="289080" cy="3240"/>
            </a:xfrm>
            <a:custGeom>
              <a:avLst/>
              <a:gdLst/>
              <a:ahLst/>
              <a:rect l="l" t="t" r="r" b="b"/>
              <a:pathLst>
                <a:path w="20366" h="366">
                  <a:moveTo>
                    <a:pt x="1" y="1"/>
                  </a:moveTo>
                  <a:lnTo>
                    <a:pt x="20366" y="1"/>
                  </a:lnTo>
                  <a:lnTo>
                    <a:pt x="20366" y="365"/>
                  </a:lnTo>
                  <a:lnTo>
                    <a:pt x="1" y="365"/>
                  </a:lnTo>
                  <a:close/>
                </a:path>
              </a:pathLst>
            </a:custGeom>
            <a:solidFill>
              <a:srgbClr val="e84987"/>
            </a:solidFill>
            <a:ln w="9360">
              <a:solidFill>
                <a:srgbClr val="e84987"/>
              </a:solidFill>
              <a:round/>
            </a:ln>
          </p:spPr>
          <p:style>
            <a:lnRef idx="0"/>
            <a:fillRef idx="0"/>
            <a:effectRef idx="0"/>
            <a:fontRef idx="minor"/>
          </p:style>
        </p:sp>
      </p:grpSp>
      <p:sp>
        <p:nvSpPr>
          <p:cNvPr id="3022" name="CustomShape 27"/>
          <p:cNvSpPr/>
          <p:nvPr/>
        </p:nvSpPr>
        <p:spPr>
          <a:xfrm>
            <a:off x="525960" y="4341960"/>
            <a:ext cx="481320" cy="409320"/>
          </a:xfrm>
          <a:prstGeom prst="roundRect">
            <a:avLst>
              <a:gd name="adj" fmla="val 16667"/>
            </a:avLst>
          </a:prstGeom>
          <a:noFill/>
          <a:ln w="28440">
            <a:solidFill>
              <a:srgbClr val="84bde7"/>
            </a:solidFill>
            <a:round/>
          </a:ln>
        </p:spPr>
        <p:style>
          <a:lnRef idx="0"/>
          <a:fillRef idx="0"/>
          <a:effectRef idx="0"/>
          <a:fontRef idx="minor"/>
        </p:style>
      </p:sp>
      <p:sp>
        <p:nvSpPr>
          <p:cNvPr id="3023" name="CustomShape 28"/>
          <p:cNvSpPr/>
          <p:nvPr/>
        </p:nvSpPr>
        <p:spPr>
          <a:xfrm>
            <a:off x="576360" y="4341960"/>
            <a:ext cx="575280" cy="409320"/>
          </a:xfrm>
          <a:prstGeom prst="rect">
            <a:avLst/>
          </a:prstGeom>
          <a:noFill/>
          <a:ln>
            <a:noFill/>
          </a:ln>
        </p:spPr>
        <p:style>
          <a:lnRef idx="0"/>
          <a:fillRef idx="0"/>
          <a:effectRef idx="0"/>
          <a:fontRef idx="minor"/>
        </p:style>
        <p:txBody>
          <a:bodyPr lIns="90000" rIns="90000" tIns="45000" bIns="45000" anchor="ctr">
            <a:noAutofit/>
          </a:bodyPr>
          <a:p>
            <a:pPr>
              <a:lnSpc>
                <a:spcPct val="100000"/>
              </a:lnSpc>
            </a:pPr>
            <a:r>
              <a:rPr b="0" lang="fr-FR" sz="1800" spc="-1" strike="noStrike">
                <a:solidFill>
                  <a:srgbClr val="ffffff"/>
                </a:solidFill>
                <a:latin typeface="Arial"/>
                <a:ea typeface="DejaVu Sans"/>
              </a:rPr>
              <a:t>14</a:t>
            </a:r>
            <a:endParaRPr b="0" lang="fr-FR" sz="1800" spc="-1" strike="noStrike">
              <a:latin typeface="Arial"/>
            </a:endParaRPr>
          </a:p>
        </p:txBody>
      </p:sp>
      <p:pic>
        <p:nvPicPr>
          <p:cNvPr id="3024" name="" descr=""/>
          <p:cNvPicPr/>
          <p:nvPr/>
        </p:nvPicPr>
        <p:blipFill>
          <a:blip r:embed="rId1"/>
          <a:stretch/>
        </p:blipFill>
        <p:spPr>
          <a:xfrm>
            <a:off x="1299600" y="1353960"/>
            <a:ext cx="6552000" cy="3547080"/>
          </a:xfrm>
          <a:prstGeom prst="rect">
            <a:avLst/>
          </a:prstGeom>
          <a:ln>
            <a:noFill/>
          </a:ln>
        </p:spPr>
      </p:pic>
      <p:grpSp>
        <p:nvGrpSpPr>
          <p:cNvPr id="3025" name="Group 29"/>
          <p:cNvGrpSpPr/>
          <p:nvPr/>
        </p:nvGrpSpPr>
        <p:grpSpPr>
          <a:xfrm>
            <a:off x="1299960" y="1010160"/>
            <a:ext cx="6552000" cy="3890880"/>
            <a:chOff x="1299960" y="1010160"/>
            <a:chExt cx="6552000" cy="3890880"/>
          </a:xfrm>
        </p:grpSpPr>
        <p:sp>
          <p:nvSpPr>
            <p:cNvPr id="3026" name="CustomShape 30"/>
            <p:cNvSpPr/>
            <p:nvPr/>
          </p:nvSpPr>
          <p:spPr>
            <a:xfrm>
              <a:off x="1299960" y="1010160"/>
              <a:ext cx="6552000" cy="3890880"/>
            </a:xfrm>
            <a:prstGeom prst="roundRect">
              <a:avLst>
                <a:gd name="adj" fmla="val 4674"/>
              </a:avLst>
            </a:prstGeom>
            <a:noFill/>
            <a:ln w="28440">
              <a:solidFill>
                <a:srgbClr val="84bde7"/>
              </a:solidFill>
              <a:round/>
            </a:ln>
          </p:spPr>
          <p:style>
            <a:lnRef idx="0"/>
            <a:fillRef idx="0"/>
            <a:effectRef idx="0"/>
            <a:fontRef idx="minor"/>
          </p:style>
        </p:sp>
        <p:grpSp>
          <p:nvGrpSpPr>
            <p:cNvPr id="3027" name="Group 31"/>
            <p:cNvGrpSpPr/>
            <p:nvPr/>
          </p:nvGrpSpPr>
          <p:grpSpPr>
            <a:xfrm>
              <a:off x="1299960" y="1010160"/>
              <a:ext cx="6552000" cy="344160"/>
              <a:chOff x="1299960" y="1010160"/>
              <a:chExt cx="6552000" cy="344160"/>
            </a:xfrm>
          </p:grpSpPr>
          <p:sp>
            <p:nvSpPr>
              <p:cNvPr id="3028" name="CustomShape 32"/>
              <p:cNvSpPr/>
              <p:nvPr/>
            </p:nvSpPr>
            <p:spPr>
              <a:xfrm>
                <a:off x="1299960" y="1010160"/>
                <a:ext cx="6552000" cy="344160"/>
              </a:xfrm>
              <a:prstGeom prst="rect">
                <a:avLst/>
              </a:prstGeom>
              <a:solidFill>
                <a:srgbClr val="ffffff"/>
              </a:solidFill>
              <a:ln w="28440">
                <a:solidFill>
                  <a:srgbClr val="84bde7"/>
                </a:solidFill>
                <a:round/>
              </a:ln>
            </p:spPr>
            <p:style>
              <a:lnRef idx="0"/>
              <a:fillRef idx="0"/>
              <a:effectRef idx="0"/>
              <a:fontRef idx="minor"/>
            </p:style>
          </p:sp>
          <p:sp>
            <p:nvSpPr>
              <p:cNvPr id="3029" name="CustomShape 33"/>
              <p:cNvSpPr/>
              <p:nvPr/>
            </p:nvSpPr>
            <p:spPr>
              <a:xfrm>
                <a:off x="7353000" y="1118880"/>
                <a:ext cx="83880" cy="126720"/>
              </a:xfrm>
              <a:prstGeom prst="ellipse">
                <a:avLst/>
              </a:prstGeom>
              <a:solidFill>
                <a:srgbClr val="e84987"/>
              </a:solidFill>
              <a:ln>
                <a:noFill/>
              </a:ln>
            </p:spPr>
            <p:style>
              <a:lnRef idx="0"/>
              <a:fillRef idx="0"/>
              <a:effectRef idx="0"/>
              <a:fontRef idx="minor"/>
            </p:style>
          </p:sp>
          <p:sp>
            <p:nvSpPr>
              <p:cNvPr id="3030" name="CustomShape 34"/>
              <p:cNvSpPr/>
              <p:nvPr/>
            </p:nvSpPr>
            <p:spPr>
              <a:xfrm>
                <a:off x="7509600" y="1118880"/>
                <a:ext cx="82800" cy="126720"/>
              </a:xfrm>
              <a:prstGeom prst="ellipse">
                <a:avLst/>
              </a:prstGeom>
              <a:solidFill>
                <a:srgbClr val="e84987"/>
              </a:solidFill>
              <a:ln>
                <a:noFill/>
              </a:ln>
            </p:spPr>
            <p:style>
              <a:lnRef idx="0"/>
              <a:fillRef idx="0"/>
              <a:effectRef idx="0"/>
              <a:fontRef idx="minor"/>
            </p:style>
          </p:sp>
          <p:sp>
            <p:nvSpPr>
              <p:cNvPr id="3031" name="CustomShape 35"/>
              <p:cNvSpPr/>
              <p:nvPr/>
            </p:nvSpPr>
            <p:spPr>
              <a:xfrm>
                <a:off x="7665120" y="1118880"/>
                <a:ext cx="83520" cy="126720"/>
              </a:xfrm>
              <a:prstGeom prst="ellipse">
                <a:avLst/>
              </a:prstGeom>
              <a:solidFill>
                <a:srgbClr val="e84987"/>
              </a:solidFill>
              <a:ln>
                <a:noFill/>
              </a:ln>
            </p:spPr>
            <p:style>
              <a:lnRef idx="0"/>
              <a:fillRef idx="0"/>
              <a:effectRef idx="0"/>
              <a:fontRef idx="minor"/>
            </p:style>
          </p:sp>
        </p:grpSp>
      </p:grpSp>
    </p:spTree>
  </p:cSld>
  <mc:AlternateContent>
    <mc:Choice Requires="p14">
      <p:transition spd="slow" p14:dur="2000"/>
    </mc:Choice>
    <mc:Fallback>
      <p:transition spd="slow"/>
    </mc:Fallback>
  </mc:AlternateContent>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32" name="CustomShape 1"/>
          <p:cNvSpPr/>
          <p:nvPr/>
        </p:nvSpPr>
        <p:spPr>
          <a:xfrm>
            <a:off x="3312000" y="1440000"/>
            <a:ext cx="5038200" cy="2302200"/>
          </a:xfrm>
          <a:prstGeom prst="ellipse">
            <a:avLst/>
          </a:prstGeom>
          <a:noFill/>
          <a:ln w="28440">
            <a:solidFill>
              <a:srgbClr val="e84987"/>
            </a:solidFill>
            <a:round/>
          </a:ln>
        </p:spPr>
        <p:style>
          <a:lnRef idx="0"/>
          <a:fillRef idx="0"/>
          <a:effectRef idx="0"/>
          <a:fontRef idx="minor"/>
        </p:style>
      </p:sp>
      <p:sp>
        <p:nvSpPr>
          <p:cNvPr id="3033" name="CustomShape 2"/>
          <p:cNvSpPr/>
          <p:nvPr/>
        </p:nvSpPr>
        <p:spPr>
          <a:xfrm>
            <a:off x="830880" y="1469880"/>
            <a:ext cx="2207520" cy="2207520"/>
          </a:xfrm>
          <a:prstGeom prst="roundRect">
            <a:avLst>
              <a:gd name="adj" fmla="val 16667"/>
            </a:avLst>
          </a:prstGeom>
          <a:noFill/>
          <a:ln w="28440">
            <a:solidFill>
              <a:srgbClr val="ffffff"/>
            </a:solidFill>
            <a:round/>
          </a:ln>
        </p:spPr>
        <p:style>
          <a:lnRef idx="0"/>
          <a:fillRef idx="0"/>
          <a:effectRef idx="0"/>
          <a:fontRef idx="minor"/>
        </p:style>
      </p:sp>
      <p:sp>
        <p:nvSpPr>
          <p:cNvPr id="3034" name="CustomShape 3"/>
          <p:cNvSpPr/>
          <p:nvPr/>
        </p:nvSpPr>
        <p:spPr>
          <a:xfrm>
            <a:off x="3312000" y="1440000"/>
            <a:ext cx="5038200" cy="2302200"/>
          </a:xfrm>
          <a:prstGeom prst="rect">
            <a:avLst/>
          </a:prstGeom>
          <a:noFill/>
          <a:ln>
            <a:noFill/>
          </a:ln>
        </p:spPr>
        <p:style>
          <a:lnRef idx="0"/>
          <a:fillRef idx="0"/>
          <a:effectRef idx="0"/>
          <a:fontRef idx="minor"/>
        </p:style>
        <p:txBody>
          <a:bodyPr lIns="90000" rIns="90000" tIns="91440" bIns="91440" anchor="ctr">
            <a:noAutofit/>
          </a:bodyPr>
          <a:p>
            <a:pPr algn="ctr">
              <a:lnSpc>
                <a:spcPct val="100000"/>
              </a:lnSpc>
              <a:tabLst>
                <a:tab algn="l" pos="0"/>
              </a:tabLst>
            </a:pPr>
            <a:r>
              <a:rPr b="1" lang="en" sz="2400" spc="-1" strike="noStrike">
                <a:solidFill>
                  <a:srgbClr val="000000"/>
                </a:solidFill>
                <a:latin typeface="Assistant Medium"/>
                <a:ea typeface="Assistant Medium"/>
              </a:rPr>
              <a:t>Conclusion &amp; Perspectives</a:t>
            </a:r>
            <a:endParaRPr b="0" lang="fr-FR" sz="2400" spc="-1" strike="noStrike">
              <a:latin typeface="Arial"/>
            </a:endParaRPr>
          </a:p>
        </p:txBody>
      </p:sp>
      <p:sp>
        <p:nvSpPr>
          <p:cNvPr id="3035" name="CustomShape 4"/>
          <p:cNvSpPr/>
          <p:nvPr/>
        </p:nvSpPr>
        <p:spPr>
          <a:xfrm>
            <a:off x="830880" y="1711080"/>
            <a:ext cx="2207520" cy="1724760"/>
          </a:xfrm>
          <a:prstGeom prst="rect">
            <a:avLst/>
          </a:prstGeom>
          <a:noFill/>
          <a:ln>
            <a:noFill/>
          </a:ln>
        </p:spPr>
        <p:style>
          <a:lnRef idx="0"/>
          <a:fillRef idx="0"/>
          <a:effectRef idx="0"/>
          <a:fontRef idx="minor"/>
        </p:style>
        <p:txBody>
          <a:bodyPr lIns="0" rIns="0" tIns="91440" bIns="91440" anchor="ctr">
            <a:noAutofit/>
          </a:bodyPr>
          <a:p>
            <a:pPr algn="ctr">
              <a:lnSpc>
                <a:spcPct val="100000"/>
              </a:lnSpc>
              <a:tabLst>
                <a:tab algn="l" pos="0"/>
              </a:tabLst>
            </a:pPr>
            <a:r>
              <a:rPr b="1" lang="en" sz="8500" spc="-1" strike="noStrike">
                <a:solidFill>
                  <a:srgbClr val="e84987"/>
                </a:solidFill>
                <a:latin typeface="Orbitron"/>
                <a:ea typeface="Orbitron"/>
              </a:rPr>
              <a:t>06</a:t>
            </a:r>
            <a:endParaRPr b="0" lang="fr-FR" sz="8500" spc="-1" strike="noStrike">
              <a:latin typeface="Arial"/>
            </a:endParaRPr>
          </a:p>
        </p:txBody>
      </p:sp>
      <p:sp>
        <p:nvSpPr>
          <p:cNvPr id="3036" name="CustomShape 5"/>
          <p:cNvSpPr/>
          <p:nvPr/>
        </p:nvSpPr>
        <p:spPr>
          <a:xfrm>
            <a:off x="7866360" y="4065480"/>
            <a:ext cx="562320" cy="631080"/>
          </a:xfrm>
          <a:custGeom>
            <a:avLst/>
            <a:gdLst/>
            <a:ahLst/>
            <a:rect l="l" t="t" r="r" b="b"/>
            <a:pathLst>
              <a:path w="22575" h="25327">
                <a:moveTo>
                  <a:pt x="10186" y="0"/>
                </a:moveTo>
                <a:lnTo>
                  <a:pt x="8259" y="1927"/>
                </a:lnTo>
                <a:lnTo>
                  <a:pt x="17344" y="11012"/>
                </a:lnTo>
                <a:lnTo>
                  <a:pt x="0" y="11012"/>
                </a:lnTo>
                <a:lnTo>
                  <a:pt x="0" y="13764"/>
                </a:lnTo>
                <a:lnTo>
                  <a:pt x="17344" y="13764"/>
                </a:lnTo>
                <a:lnTo>
                  <a:pt x="8259" y="23124"/>
                </a:lnTo>
                <a:lnTo>
                  <a:pt x="10186" y="25327"/>
                </a:lnTo>
                <a:lnTo>
                  <a:pt x="22574" y="12388"/>
                </a:lnTo>
                <a:lnTo>
                  <a:pt x="10186" y="0"/>
                </a:lnTo>
                <a:close/>
              </a:path>
            </a:pathLst>
          </a:custGeom>
          <a:solidFill>
            <a:srgbClr val="ffffff"/>
          </a:solidFill>
          <a:ln>
            <a:noFill/>
          </a:ln>
        </p:spPr>
        <p:style>
          <a:lnRef idx="0"/>
          <a:fillRef idx="0"/>
          <a:effectRef idx="0"/>
          <a:fontRef idx="minor"/>
        </p:style>
      </p:sp>
      <p:grpSp>
        <p:nvGrpSpPr>
          <p:cNvPr id="3037" name="Group 6"/>
          <p:cNvGrpSpPr/>
          <p:nvPr/>
        </p:nvGrpSpPr>
        <p:grpSpPr>
          <a:xfrm>
            <a:off x="713160" y="444960"/>
            <a:ext cx="7715520" cy="4248720"/>
            <a:chOff x="713160" y="444960"/>
            <a:chExt cx="7715520" cy="4248720"/>
          </a:xfrm>
        </p:grpSpPr>
        <p:sp>
          <p:nvSpPr>
            <p:cNvPr id="3038" name="CustomShape 7"/>
            <p:cNvSpPr/>
            <p:nvPr/>
          </p:nvSpPr>
          <p:spPr>
            <a:xfrm>
              <a:off x="713160" y="4587840"/>
              <a:ext cx="105840" cy="105840"/>
            </a:xfrm>
            <a:prstGeom prst="rect">
              <a:avLst/>
            </a:prstGeom>
            <a:solidFill>
              <a:srgbClr val="ffffff"/>
            </a:solidFill>
            <a:ln w="19080">
              <a:solidFill>
                <a:srgbClr val="ffffff"/>
              </a:solidFill>
              <a:round/>
            </a:ln>
          </p:spPr>
          <p:style>
            <a:lnRef idx="0"/>
            <a:fillRef idx="0"/>
            <a:effectRef idx="0"/>
            <a:fontRef idx="minor"/>
          </p:style>
        </p:sp>
        <p:sp>
          <p:nvSpPr>
            <p:cNvPr id="3039" name="CustomShape 8"/>
            <p:cNvSpPr/>
            <p:nvPr/>
          </p:nvSpPr>
          <p:spPr>
            <a:xfrm>
              <a:off x="8322840" y="444960"/>
              <a:ext cx="105840" cy="105840"/>
            </a:xfrm>
            <a:prstGeom prst="rect">
              <a:avLst/>
            </a:prstGeom>
            <a:solidFill>
              <a:srgbClr val="ffffff"/>
            </a:solidFill>
            <a:ln w="19080">
              <a:solidFill>
                <a:srgbClr val="ffffff"/>
              </a:solidFill>
              <a:round/>
            </a:ln>
          </p:spPr>
          <p:style>
            <a:lnRef idx="0"/>
            <a:fillRef idx="0"/>
            <a:effectRef idx="0"/>
            <a:fontRef idx="minor"/>
          </p:style>
        </p:sp>
      </p:grpSp>
    </p:spTree>
  </p:cSld>
  <mc:AlternateContent>
    <mc:Choice Requires="p14">
      <p:transition spd="slow" p14:dur="2000"/>
    </mc:Choice>
    <mc:Fallback>
      <p:transition spd="slow"/>
    </mc:Fallback>
  </mc:AlternateContent>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40" name="CustomShape 1"/>
          <p:cNvSpPr/>
          <p:nvPr/>
        </p:nvSpPr>
        <p:spPr>
          <a:xfrm>
            <a:off x="1990080" y="3477960"/>
            <a:ext cx="5161680" cy="538200"/>
          </a:xfrm>
          <a:prstGeom prst="ellipse">
            <a:avLst/>
          </a:prstGeom>
          <a:noFill/>
          <a:ln w="28440">
            <a:solidFill>
              <a:srgbClr val="e84987"/>
            </a:solidFill>
            <a:round/>
          </a:ln>
        </p:spPr>
        <p:style>
          <a:lnRef idx="0"/>
          <a:fillRef idx="0"/>
          <a:effectRef idx="0"/>
          <a:fontRef idx="minor"/>
        </p:style>
      </p:sp>
      <p:sp>
        <p:nvSpPr>
          <p:cNvPr id="3041" name="CustomShape 2"/>
          <p:cNvSpPr/>
          <p:nvPr/>
        </p:nvSpPr>
        <p:spPr>
          <a:xfrm>
            <a:off x="2751840" y="3553560"/>
            <a:ext cx="3635640" cy="418680"/>
          </a:xfrm>
          <a:prstGeom prst="rect">
            <a:avLst/>
          </a:prstGeom>
          <a:noFill/>
          <a:ln>
            <a:noFill/>
          </a:ln>
        </p:spPr>
        <p:style>
          <a:lnRef idx="0"/>
          <a:fillRef idx="0"/>
          <a:effectRef idx="0"/>
          <a:fontRef idx="minor"/>
        </p:style>
        <p:txBody>
          <a:bodyPr lIns="90000" rIns="90000" tIns="91440" bIns="91440" anchor="ctr">
            <a:noAutofit/>
          </a:bodyPr>
          <a:p>
            <a:pPr algn="ctr">
              <a:lnSpc>
                <a:spcPct val="100000"/>
              </a:lnSpc>
              <a:tabLst>
                <a:tab algn="l" pos="0"/>
              </a:tabLst>
            </a:pPr>
            <a:r>
              <a:rPr b="1" lang="en" sz="2200" spc="-1" strike="noStrike">
                <a:solidFill>
                  <a:srgbClr val="191919"/>
                </a:solidFill>
                <a:latin typeface="Orbitron"/>
                <a:ea typeface="Orbitron"/>
              </a:rPr>
              <a:t>—</a:t>
            </a:r>
            <a:r>
              <a:rPr b="1" lang="en" sz="2200" spc="-1" strike="noStrike">
                <a:solidFill>
                  <a:srgbClr val="191919"/>
                </a:solidFill>
                <a:latin typeface="Orbitron"/>
                <a:ea typeface="Orbitron"/>
              </a:rPr>
              <a:t>Someone Famous</a:t>
            </a:r>
            <a:endParaRPr b="0" lang="fr-FR" sz="2200" spc="-1" strike="noStrike">
              <a:latin typeface="Arial"/>
            </a:endParaRPr>
          </a:p>
        </p:txBody>
      </p:sp>
      <p:sp>
        <p:nvSpPr>
          <p:cNvPr id="3042" name="CustomShape 3"/>
          <p:cNvSpPr/>
          <p:nvPr/>
        </p:nvSpPr>
        <p:spPr>
          <a:xfrm>
            <a:off x="1901880" y="1160280"/>
            <a:ext cx="5333760" cy="2223720"/>
          </a:xfrm>
          <a:prstGeom prst="rect">
            <a:avLst/>
          </a:prstGeom>
          <a:noFill/>
          <a:ln>
            <a:noFill/>
          </a:ln>
        </p:spPr>
        <p:style>
          <a:lnRef idx="0"/>
          <a:fillRef idx="0"/>
          <a:effectRef idx="0"/>
          <a:fontRef idx="minor"/>
        </p:style>
        <p:txBody>
          <a:bodyPr lIns="90000" rIns="90000" tIns="91440" bIns="91440" anchor="ctr">
            <a:noAutofit/>
          </a:bodyPr>
          <a:p>
            <a:pPr algn="ctr">
              <a:lnSpc>
                <a:spcPct val="100000"/>
              </a:lnSpc>
              <a:tabLst>
                <a:tab algn="l" pos="0"/>
              </a:tabLst>
            </a:pPr>
            <a:r>
              <a:rPr b="0" lang="en" sz="3100" spc="-1" strike="noStrike">
                <a:solidFill>
                  <a:srgbClr val="191919"/>
                </a:solidFill>
                <a:latin typeface="Assistant"/>
                <a:ea typeface="Assistant"/>
              </a:rPr>
              <a:t>“</a:t>
            </a:r>
            <a:r>
              <a:rPr b="0" lang="en" sz="3100" spc="-1" strike="noStrike">
                <a:solidFill>
                  <a:srgbClr val="191919"/>
                </a:solidFill>
                <a:latin typeface="Assistant"/>
                <a:ea typeface="Assistant"/>
              </a:rPr>
              <a:t>This is a quote, words full of wisdom that someone important said and can make the reader get inspired.”</a:t>
            </a:r>
            <a:endParaRPr b="0" lang="fr-FR" sz="3100" spc="-1" strike="noStrike">
              <a:latin typeface="Arial"/>
            </a:endParaRPr>
          </a:p>
        </p:txBody>
      </p:sp>
    </p:spTree>
  </p:cSld>
  <mc:AlternateContent>
    <mc:Choice Requires="p14">
      <p:transition spd="slow" p14:dur="2000"/>
    </mc:Choice>
    <mc:Fallback>
      <p:transition spd="slow"/>
    </mc:Fallback>
  </mc:AlternateContent>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91919"/>
        </a:solidFill>
      </p:bgPr>
    </p:bg>
    <p:spTree>
      <p:nvGrpSpPr>
        <p:cNvPr id="1" name=""/>
        <p:cNvGrpSpPr/>
        <p:nvPr/>
      </p:nvGrpSpPr>
      <p:grpSpPr>
        <a:xfrm>
          <a:off x="0" y="0"/>
          <a:ext cx="0" cy="0"/>
          <a:chOff x="0" y="0"/>
          <a:chExt cx="0" cy="0"/>
        </a:xfrm>
      </p:grpSpPr>
      <p:sp>
        <p:nvSpPr>
          <p:cNvPr id="3043" name="CustomShape 1"/>
          <p:cNvSpPr/>
          <p:nvPr/>
        </p:nvSpPr>
        <p:spPr>
          <a:xfrm>
            <a:off x="720000" y="444960"/>
            <a:ext cx="7701840" cy="570600"/>
          </a:xfrm>
          <a:prstGeom prst="rect">
            <a:avLst/>
          </a:prstGeom>
          <a:noFill/>
          <a:ln>
            <a:noFill/>
          </a:ln>
        </p:spPr>
        <p:style>
          <a:lnRef idx="0"/>
          <a:fillRef idx="0"/>
          <a:effectRef idx="0"/>
          <a:fontRef idx="minor"/>
        </p:style>
      </p:sp>
      <p:sp>
        <p:nvSpPr>
          <p:cNvPr id="3044" name="CustomShape 2"/>
          <p:cNvSpPr/>
          <p:nvPr/>
        </p:nvSpPr>
        <p:spPr>
          <a:xfrm>
            <a:off x="2203920" y="1809360"/>
            <a:ext cx="4736520" cy="2504520"/>
          </a:xfrm>
          <a:prstGeom prst="rect">
            <a:avLst/>
          </a:prstGeom>
          <a:noFill/>
          <a:ln w="28440">
            <a:solidFill>
              <a:srgbClr val="84bde7"/>
            </a:solidFill>
            <a:round/>
          </a:ln>
        </p:spPr>
        <p:style>
          <a:lnRef idx="0"/>
          <a:fillRef idx="0"/>
          <a:effectRef idx="0"/>
          <a:fontRef idx="minor"/>
        </p:style>
      </p:sp>
      <p:sp>
        <p:nvSpPr>
          <p:cNvPr id="3045" name="CustomShape 3"/>
          <p:cNvSpPr/>
          <p:nvPr/>
        </p:nvSpPr>
        <p:spPr>
          <a:xfrm>
            <a:off x="2199960" y="908640"/>
            <a:ext cx="4736520" cy="895680"/>
          </a:xfrm>
          <a:prstGeom prst="rect">
            <a:avLst/>
          </a:prstGeom>
          <a:noFill/>
          <a:ln w="28440">
            <a:solidFill>
              <a:srgbClr val="84bde7"/>
            </a:solidFill>
            <a:round/>
          </a:ln>
        </p:spPr>
        <p:style>
          <a:lnRef idx="0"/>
          <a:fillRef idx="0"/>
          <a:effectRef idx="0"/>
          <a:fontRef idx="minor"/>
        </p:style>
        <p:txBody>
          <a:bodyPr lIns="90000" rIns="90000" tIns="91440" bIns="91440" anchor="ctr">
            <a:noAutofit/>
          </a:bodyPr>
          <a:p>
            <a:pPr algn="ctr">
              <a:lnSpc>
                <a:spcPct val="100000"/>
              </a:lnSpc>
              <a:tabLst>
                <a:tab algn="l" pos="0"/>
              </a:tabLst>
            </a:pPr>
            <a:r>
              <a:rPr b="1" lang="en" sz="5600" spc="-1" strike="noStrike">
                <a:solidFill>
                  <a:srgbClr val="84bde7"/>
                </a:solidFill>
                <a:latin typeface="Orbitron"/>
                <a:ea typeface="Orbitron"/>
              </a:rPr>
              <a:t>Thank </a:t>
            </a:r>
            <a:r>
              <a:rPr b="1" lang="en" sz="5600" spc="-1" strike="noStrike">
                <a:solidFill>
                  <a:srgbClr val="e84987"/>
                </a:solidFill>
                <a:latin typeface="Orbitron"/>
                <a:ea typeface="Orbitron"/>
              </a:rPr>
              <a:t>you!</a:t>
            </a:r>
            <a:endParaRPr b="0" lang="fr-FR" sz="5600" spc="-1" strike="noStrike">
              <a:latin typeface="Arial"/>
            </a:endParaRPr>
          </a:p>
        </p:txBody>
      </p:sp>
      <p:sp>
        <p:nvSpPr>
          <p:cNvPr id="3046" name="CustomShape 4"/>
          <p:cNvSpPr/>
          <p:nvPr/>
        </p:nvSpPr>
        <p:spPr>
          <a:xfrm>
            <a:off x="2199960" y="1806840"/>
            <a:ext cx="4736520" cy="1158840"/>
          </a:xfrm>
          <a:prstGeom prst="rect">
            <a:avLst/>
          </a:prstGeom>
          <a:noFill/>
          <a:ln>
            <a:noFill/>
          </a:ln>
        </p:spPr>
        <p:style>
          <a:lnRef idx="0"/>
          <a:fillRef idx="0"/>
          <a:effectRef idx="0"/>
          <a:fontRef idx="minor"/>
        </p:style>
        <p:txBody>
          <a:bodyPr lIns="90000" rIns="90000" tIns="91440" bIns="91440" anchor="ctr">
            <a:noAutofit/>
          </a:bodyPr>
          <a:p>
            <a:pPr algn="ctr">
              <a:lnSpc>
                <a:spcPct val="100000"/>
              </a:lnSpc>
              <a:tabLst>
                <a:tab algn="l" pos="0"/>
              </a:tabLst>
            </a:pPr>
            <a:endParaRPr b="0" lang="fr-FR" sz="1800" spc="-1" strike="noStrike">
              <a:latin typeface="Arial"/>
            </a:endParaRPr>
          </a:p>
          <a:p>
            <a:pPr algn="ctr">
              <a:lnSpc>
                <a:spcPct val="100000"/>
              </a:lnSpc>
              <a:tabLst>
                <a:tab algn="l" pos="0"/>
              </a:tabLst>
            </a:pPr>
            <a:endParaRPr b="0" lang="fr-FR" sz="1800" spc="-1" strike="noStrike">
              <a:latin typeface="Arial"/>
            </a:endParaRPr>
          </a:p>
        </p:txBody>
      </p:sp>
      <p:sp>
        <p:nvSpPr>
          <p:cNvPr id="3047" name="CustomShape 5"/>
          <p:cNvSpPr/>
          <p:nvPr/>
        </p:nvSpPr>
        <p:spPr>
          <a:xfrm flipH="1">
            <a:off x="2999520" y="2715120"/>
            <a:ext cx="2997720" cy="432720"/>
          </a:xfrm>
          <a:prstGeom prst="rect">
            <a:avLst/>
          </a:prstGeom>
          <a:noFill/>
          <a:ln>
            <a:noFill/>
          </a:ln>
        </p:spPr>
        <p:style>
          <a:lnRef idx="0"/>
          <a:fillRef idx="0"/>
          <a:effectRef idx="0"/>
          <a:fontRef idx="minor"/>
        </p:style>
      </p:sp>
      <p:grpSp>
        <p:nvGrpSpPr>
          <p:cNvPr id="3048" name="Group 6"/>
          <p:cNvGrpSpPr/>
          <p:nvPr/>
        </p:nvGrpSpPr>
        <p:grpSpPr>
          <a:xfrm>
            <a:off x="2199240" y="640080"/>
            <a:ext cx="4736520" cy="265320"/>
            <a:chOff x="2199240" y="640080"/>
            <a:chExt cx="4736520" cy="265320"/>
          </a:xfrm>
        </p:grpSpPr>
        <p:sp>
          <p:nvSpPr>
            <p:cNvPr id="3049" name="CustomShape 7"/>
            <p:cNvSpPr/>
            <p:nvPr/>
          </p:nvSpPr>
          <p:spPr>
            <a:xfrm>
              <a:off x="2199240" y="640080"/>
              <a:ext cx="4736520" cy="265320"/>
            </a:xfrm>
            <a:prstGeom prst="rect">
              <a:avLst/>
            </a:prstGeom>
            <a:noFill/>
            <a:ln w="28440">
              <a:solidFill>
                <a:srgbClr val="84bde7"/>
              </a:solidFill>
              <a:round/>
            </a:ln>
          </p:spPr>
          <p:style>
            <a:lnRef idx="0"/>
            <a:fillRef idx="0"/>
            <a:effectRef idx="0"/>
            <a:fontRef idx="minor"/>
          </p:style>
        </p:sp>
        <p:sp>
          <p:nvSpPr>
            <p:cNvPr id="3050" name="CustomShape 8"/>
            <p:cNvSpPr/>
            <p:nvPr/>
          </p:nvSpPr>
          <p:spPr>
            <a:xfrm>
              <a:off x="6350040" y="723600"/>
              <a:ext cx="97920" cy="97920"/>
            </a:xfrm>
            <a:prstGeom prst="ellipse">
              <a:avLst/>
            </a:prstGeom>
            <a:solidFill>
              <a:srgbClr val="e84987"/>
            </a:solidFill>
            <a:ln>
              <a:noFill/>
            </a:ln>
          </p:spPr>
          <p:style>
            <a:lnRef idx="0"/>
            <a:fillRef idx="0"/>
            <a:effectRef idx="0"/>
            <a:fontRef idx="minor"/>
          </p:style>
        </p:sp>
        <p:sp>
          <p:nvSpPr>
            <p:cNvPr id="3051" name="CustomShape 9"/>
            <p:cNvSpPr/>
            <p:nvPr/>
          </p:nvSpPr>
          <p:spPr>
            <a:xfrm>
              <a:off x="6533280" y="723600"/>
              <a:ext cx="97920" cy="97920"/>
            </a:xfrm>
            <a:prstGeom prst="ellipse">
              <a:avLst/>
            </a:prstGeom>
            <a:solidFill>
              <a:srgbClr val="e84987"/>
            </a:solidFill>
            <a:ln>
              <a:noFill/>
            </a:ln>
          </p:spPr>
          <p:style>
            <a:lnRef idx="0"/>
            <a:fillRef idx="0"/>
            <a:effectRef idx="0"/>
            <a:fontRef idx="minor"/>
          </p:style>
        </p:sp>
        <p:sp>
          <p:nvSpPr>
            <p:cNvPr id="3052" name="CustomShape 10"/>
            <p:cNvSpPr/>
            <p:nvPr/>
          </p:nvSpPr>
          <p:spPr>
            <a:xfrm>
              <a:off x="6716880" y="723600"/>
              <a:ext cx="97920" cy="97920"/>
            </a:xfrm>
            <a:prstGeom prst="ellipse">
              <a:avLst/>
            </a:prstGeom>
            <a:solidFill>
              <a:srgbClr val="e84987"/>
            </a:solidFill>
            <a:ln>
              <a:noFill/>
            </a:ln>
          </p:spPr>
          <p:style>
            <a:lnRef idx="0"/>
            <a:fillRef idx="0"/>
            <a:effectRef idx="0"/>
            <a:fontRef idx="minor"/>
          </p:style>
        </p:sp>
      </p:grpSp>
      <p:sp>
        <p:nvSpPr>
          <p:cNvPr id="3053" name="CustomShape 11"/>
          <p:cNvSpPr/>
          <p:nvPr/>
        </p:nvSpPr>
        <p:spPr>
          <a:xfrm flipH="1">
            <a:off x="2520000" y="2498040"/>
            <a:ext cx="4104000" cy="957960"/>
          </a:xfrm>
          <a:prstGeom prst="ellipse">
            <a:avLst/>
          </a:prstGeom>
          <a:noFill/>
          <a:ln w="28440">
            <a:solidFill>
              <a:srgbClr val="e84987"/>
            </a:solidFill>
            <a:round/>
          </a:ln>
        </p:spPr>
        <p:style>
          <a:lnRef idx="0"/>
          <a:fillRef idx="0"/>
          <a:effectRef idx="0"/>
          <a:fontRef idx="minor"/>
        </p:style>
        <p:txBody>
          <a:bodyPr lIns="90000" rIns="90000" tIns="45000" bIns="45000">
            <a:noAutofit/>
          </a:bodyPr>
          <a:p>
            <a:pPr algn="ctr">
              <a:lnSpc>
                <a:spcPct val="100000"/>
              </a:lnSpc>
              <a:tabLst>
                <a:tab algn="l" pos="0"/>
              </a:tabLst>
            </a:pPr>
            <a:r>
              <a:rPr b="1" lang="en" sz="2000" spc="-1" strike="noStrike">
                <a:solidFill>
                  <a:srgbClr val="84bde7"/>
                </a:solidFill>
                <a:latin typeface="Assistant"/>
                <a:ea typeface="Assistant"/>
              </a:rPr>
              <a:t>Do you have any </a:t>
            </a:r>
            <a:r>
              <a:rPr b="1" lang="en" sz="2000" spc="-1" strike="noStrike">
                <a:solidFill>
                  <a:srgbClr val="84bde7"/>
                </a:solidFill>
                <a:latin typeface="Assistant"/>
                <a:ea typeface="Assistant"/>
              </a:rPr>
              <a:t>questions?</a:t>
            </a:r>
            <a:endParaRPr b="1" lang="fr-FR" sz="2000" spc="-1" strike="noStrike">
              <a:solidFill>
                <a:srgbClr val="84bde7"/>
              </a:solidFill>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91919"/>
        </a:solidFill>
      </p:bgPr>
    </p:bg>
    <p:spTree>
      <p:nvGrpSpPr>
        <p:cNvPr id="1" name=""/>
        <p:cNvGrpSpPr/>
        <p:nvPr/>
      </p:nvGrpSpPr>
      <p:grpSpPr>
        <a:xfrm>
          <a:off x="0" y="0"/>
          <a:ext cx="0" cy="0"/>
          <a:chOff x="0" y="0"/>
          <a:chExt cx="0" cy="0"/>
        </a:xfrm>
      </p:grpSpPr>
      <p:sp>
        <p:nvSpPr>
          <p:cNvPr id="1768" name="CustomShape 1"/>
          <p:cNvSpPr/>
          <p:nvPr/>
        </p:nvSpPr>
        <p:spPr>
          <a:xfrm>
            <a:off x="6244200" y="1810080"/>
            <a:ext cx="1521360" cy="1521360"/>
          </a:xfrm>
          <a:prstGeom prst="roundRect">
            <a:avLst>
              <a:gd name="adj" fmla="val 16667"/>
            </a:avLst>
          </a:prstGeom>
          <a:noFill/>
          <a:ln w="28440">
            <a:solidFill>
              <a:srgbClr val="84bde7"/>
            </a:solidFill>
            <a:round/>
          </a:ln>
        </p:spPr>
        <p:style>
          <a:lnRef idx="0"/>
          <a:fillRef idx="0"/>
          <a:effectRef idx="0"/>
          <a:fontRef idx="minor"/>
        </p:style>
      </p:sp>
      <p:sp>
        <p:nvSpPr>
          <p:cNvPr id="1769" name="CustomShape 2"/>
          <p:cNvSpPr/>
          <p:nvPr/>
        </p:nvSpPr>
        <p:spPr>
          <a:xfrm>
            <a:off x="1008000" y="782280"/>
            <a:ext cx="5224320" cy="655920"/>
          </a:xfrm>
          <a:prstGeom prst="rect">
            <a:avLst/>
          </a:prstGeom>
          <a:noFill/>
          <a:ln>
            <a:noFill/>
          </a:ln>
        </p:spPr>
        <p:style>
          <a:lnRef idx="0"/>
          <a:fillRef idx="0"/>
          <a:effectRef idx="0"/>
          <a:fontRef idx="minor"/>
        </p:style>
        <p:txBody>
          <a:bodyPr lIns="90000" rIns="90000" tIns="91440" bIns="91440" anchor="ctr">
            <a:noAutofit/>
          </a:bodyPr>
          <a:p>
            <a:pPr>
              <a:lnSpc>
                <a:spcPct val="100000"/>
              </a:lnSpc>
              <a:tabLst>
                <a:tab algn="l" pos="0"/>
              </a:tabLst>
            </a:pPr>
            <a:r>
              <a:rPr b="1" lang="en" sz="4500" spc="-1" strike="noStrike">
                <a:solidFill>
                  <a:srgbClr val="84bde7"/>
                </a:solidFill>
                <a:latin typeface="Orbitron"/>
                <a:ea typeface="Orbitron"/>
              </a:rPr>
              <a:t>Matious </a:t>
            </a:r>
            <a:r>
              <a:rPr b="1" lang="en" sz="4500" spc="-1" strike="noStrike">
                <a:solidFill>
                  <a:srgbClr val="e84987"/>
                </a:solidFill>
                <a:latin typeface="Orbitron"/>
                <a:ea typeface="Orbitron"/>
              </a:rPr>
              <a:t>Digital</a:t>
            </a:r>
            <a:endParaRPr b="0" lang="fr-FR" sz="4500" spc="-1" strike="noStrike">
              <a:latin typeface="Arial"/>
            </a:endParaRPr>
          </a:p>
        </p:txBody>
      </p:sp>
      <p:sp>
        <p:nvSpPr>
          <p:cNvPr id="1770" name="CustomShape 3"/>
          <p:cNvSpPr/>
          <p:nvPr/>
        </p:nvSpPr>
        <p:spPr>
          <a:xfrm>
            <a:off x="1018080" y="1512000"/>
            <a:ext cx="5100120" cy="2158200"/>
          </a:xfrm>
          <a:prstGeom prst="rect">
            <a:avLst/>
          </a:prstGeom>
          <a:noFill/>
          <a:ln>
            <a:noFill/>
          </a:ln>
        </p:spPr>
        <p:style>
          <a:lnRef idx="0"/>
          <a:fillRef idx="0"/>
          <a:effectRef idx="0"/>
          <a:fontRef idx="minor"/>
        </p:style>
        <p:txBody>
          <a:bodyPr lIns="90000" rIns="90000" tIns="91440" bIns="91440" anchor="ctr">
            <a:noAutofit/>
          </a:bodyPr>
          <a:p>
            <a:pPr algn="just">
              <a:lnSpc>
                <a:spcPct val="100000"/>
              </a:lnSpc>
              <a:tabLst>
                <a:tab algn="l" pos="0"/>
              </a:tabLst>
            </a:pPr>
            <a:r>
              <a:rPr b="0" lang="en" sz="1600" spc="-1" strike="noStrike">
                <a:solidFill>
                  <a:srgbClr val="84bde7"/>
                </a:solidFill>
                <a:latin typeface="Assistant"/>
                <a:ea typeface="Assistant"/>
              </a:rPr>
              <a:t>Matious Digital est une agence digitale spécialisée dans l’accompagnement technologique et marketing pour des entreprises en Europe et en Amérique du nord. Depuis la création de Matious Digital l’objectif principale qui vise principalement à le réaliser est d’utiliser des technologies de pointe pour développer des solutions futuristes.</a:t>
            </a:r>
            <a:endParaRPr b="0" lang="fr-FR" sz="1600" spc="-1" strike="noStrike">
              <a:latin typeface="Arial"/>
            </a:endParaRPr>
          </a:p>
        </p:txBody>
      </p:sp>
      <p:sp>
        <p:nvSpPr>
          <p:cNvPr id="1771" name="CustomShape 4"/>
          <p:cNvSpPr/>
          <p:nvPr/>
        </p:nvSpPr>
        <p:spPr>
          <a:xfrm>
            <a:off x="7499880" y="1902960"/>
            <a:ext cx="141840" cy="141840"/>
          </a:xfrm>
          <a:prstGeom prst="ellipse">
            <a:avLst/>
          </a:prstGeom>
          <a:solidFill>
            <a:srgbClr val="ffffff"/>
          </a:solidFill>
          <a:ln>
            <a:noFill/>
          </a:ln>
        </p:spPr>
        <p:style>
          <a:lnRef idx="0"/>
          <a:fillRef idx="0"/>
          <a:effectRef idx="0"/>
          <a:fontRef idx="minor"/>
        </p:style>
      </p:sp>
      <p:sp>
        <p:nvSpPr>
          <p:cNvPr id="1772" name="CustomShape 5"/>
          <p:cNvSpPr/>
          <p:nvPr/>
        </p:nvSpPr>
        <p:spPr>
          <a:xfrm>
            <a:off x="7499880" y="564480"/>
            <a:ext cx="265320" cy="265320"/>
          </a:xfrm>
          <a:prstGeom prst="ellipse">
            <a:avLst/>
          </a:prstGeom>
          <a:solidFill>
            <a:srgbClr val="ffffff"/>
          </a:solidFill>
          <a:ln>
            <a:noFill/>
          </a:ln>
        </p:spPr>
        <p:style>
          <a:lnRef idx="0"/>
          <a:fillRef idx="0"/>
          <a:effectRef idx="0"/>
          <a:fontRef idx="minor"/>
        </p:style>
      </p:sp>
      <p:sp>
        <p:nvSpPr>
          <p:cNvPr id="1773" name="CustomShape 6"/>
          <p:cNvSpPr/>
          <p:nvPr/>
        </p:nvSpPr>
        <p:spPr>
          <a:xfrm>
            <a:off x="7946640" y="564480"/>
            <a:ext cx="265320" cy="265320"/>
          </a:xfrm>
          <a:prstGeom prst="ellipse">
            <a:avLst/>
          </a:prstGeom>
          <a:solidFill>
            <a:srgbClr val="ffffff"/>
          </a:solidFill>
          <a:ln>
            <a:noFill/>
          </a:ln>
        </p:spPr>
        <p:style>
          <a:lnRef idx="0"/>
          <a:fillRef idx="0"/>
          <a:effectRef idx="0"/>
          <a:fontRef idx="minor"/>
        </p:style>
      </p:sp>
      <p:pic>
        <p:nvPicPr>
          <p:cNvPr id="1774" name="" descr=""/>
          <p:cNvPicPr/>
          <p:nvPr/>
        </p:nvPicPr>
        <p:blipFill>
          <a:blip r:embed="rId1"/>
          <a:stretch/>
        </p:blipFill>
        <p:spPr>
          <a:xfrm>
            <a:off x="6480000" y="2037240"/>
            <a:ext cx="1078200" cy="1056960"/>
          </a:xfrm>
          <a:prstGeom prst="rect">
            <a:avLst/>
          </a:prstGeom>
          <a:ln>
            <a:noFill/>
          </a:ln>
        </p:spPr>
      </p:pic>
      <p:sp>
        <p:nvSpPr>
          <p:cNvPr id="1775" name="CustomShape 7"/>
          <p:cNvSpPr/>
          <p:nvPr/>
        </p:nvSpPr>
        <p:spPr>
          <a:xfrm>
            <a:off x="792000" y="4320000"/>
            <a:ext cx="481320" cy="409320"/>
          </a:xfrm>
          <a:prstGeom prst="roundRect">
            <a:avLst>
              <a:gd name="adj" fmla="val 16667"/>
            </a:avLst>
          </a:prstGeom>
          <a:noFill/>
          <a:ln w="28440">
            <a:solidFill>
              <a:srgbClr val="84bde7"/>
            </a:solidFill>
            <a:round/>
          </a:ln>
        </p:spPr>
        <p:style>
          <a:lnRef idx="0"/>
          <a:fillRef idx="0"/>
          <a:effectRef idx="0"/>
          <a:fontRef idx="minor"/>
        </p:style>
      </p:sp>
      <p:sp>
        <p:nvSpPr>
          <p:cNvPr id="1776" name="CustomShape 8"/>
          <p:cNvSpPr/>
          <p:nvPr/>
        </p:nvSpPr>
        <p:spPr>
          <a:xfrm>
            <a:off x="842400" y="4320000"/>
            <a:ext cx="430920" cy="40932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r>
              <a:rPr b="0" lang="fr-FR" sz="1800" spc="-1" strike="noStrike">
                <a:solidFill>
                  <a:srgbClr val="ffffff"/>
                </a:solidFill>
                <a:latin typeface="Arial"/>
                <a:ea typeface="DejaVu Sans"/>
              </a:rPr>
              <a:t>5</a:t>
            </a:r>
            <a:endParaRPr b="0" lang="fr-FR" sz="1800" spc="-1" strike="noStrike">
              <a:latin typeface="Arial"/>
            </a:endParaRPr>
          </a:p>
        </p:txBody>
      </p:sp>
      <p:sp>
        <p:nvSpPr>
          <p:cNvPr id="1777" name="CustomShape 9"/>
          <p:cNvSpPr/>
          <p:nvPr/>
        </p:nvSpPr>
        <p:spPr>
          <a:xfrm>
            <a:off x="7979400" y="4486320"/>
            <a:ext cx="299520" cy="336600"/>
          </a:xfrm>
          <a:custGeom>
            <a:avLst/>
            <a:gdLst/>
            <a:ahLst/>
            <a:rect l="l" t="t" r="r" b="b"/>
            <a:pathLst>
              <a:path w="22575" h="25327">
                <a:moveTo>
                  <a:pt x="10186" y="0"/>
                </a:moveTo>
                <a:lnTo>
                  <a:pt x="8259" y="1927"/>
                </a:lnTo>
                <a:lnTo>
                  <a:pt x="17344" y="11012"/>
                </a:lnTo>
                <a:lnTo>
                  <a:pt x="0" y="11012"/>
                </a:lnTo>
                <a:lnTo>
                  <a:pt x="0" y="13764"/>
                </a:lnTo>
                <a:lnTo>
                  <a:pt x="17344" y="13764"/>
                </a:lnTo>
                <a:lnTo>
                  <a:pt x="8259" y="23124"/>
                </a:lnTo>
                <a:lnTo>
                  <a:pt x="10186" y="25327"/>
                </a:lnTo>
                <a:lnTo>
                  <a:pt x="22574" y="12388"/>
                </a:lnTo>
                <a:lnTo>
                  <a:pt x="10186" y="0"/>
                </a:lnTo>
                <a:close/>
              </a:path>
            </a:pathLst>
          </a:custGeom>
          <a:solidFill>
            <a:srgbClr val="e84987"/>
          </a:solid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78" name="CustomShape 1"/>
          <p:cNvSpPr/>
          <p:nvPr/>
        </p:nvSpPr>
        <p:spPr>
          <a:xfrm>
            <a:off x="3312000" y="1440000"/>
            <a:ext cx="5038200" cy="2302200"/>
          </a:xfrm>
          <a:prstGeom prst="ellipse">
            <a:avLst/>
          </a:prstGeom>
          <a:noFill/>
          <a:ln w="28440">
            <a:solidFill>
              <a:srgbClr val="e84987"/>
            </a:solidFill>
            <a:round/>
          </a:ln>
        </p:spPr>
        <p:style>
          <a:lnRef idx="0"/>
          <a:fillRef idx="0"/>
          <a:effectRef idx="0"/>
          <a:fontRef idx="minor"/>
        </p:style>
      </p:sp>
      <p:sp>
        <p:nvSpPr>
          <p:cNvPr id="1779" name="CustomShape 2"/>
          <p:cNvSpPr/>
          <p:nvPr/>
        </p:nvSpPr>
        <p:spPr>
          <a:xfrm>
            <a:off x="830880" y="1469880"/>
            <a:ext cx="2207520" cy="2207520"/>
          </a:xfrm>
          <a:prstGeom prst="roundRect">
            <a:avLst>
              <a:gd name="adj" fmla="val 16667"/>
            </a:avLst>
          </a:prstGeom>
          <a:noFill/>
          <a:ln w="28440">
            <a:solidFill>
              <a:srgbClr val="ffffff"/>
            </a:solidFill>
            <a:round/>
          </a:ln>
        </p:spPr>
        <p:style>
          <a:lnRef idx="0"/>
          <a:fillRef idx="0"/>
          <a:effectRef idx="0"/>
          <a:fontRef idx="minor"/>
        </p:style>
      </p:sp>
      <p:sp>
        <p:nvSpPr>
          <p:cNvPr id="1780" name="CustomShape 3"/>
          <p:cNvSpPr/>
          <p:nvPr/>
        </p:nvSpPr>
        <p:spPr>
          <a:xfrm>
            <a:off x="3312000" y="1440000"/>
            <a:ext cx="5038200" cy="2302200"/>
          </a:xfrm>
          <a:prstGeom prst="rect">
            <a:avLst/>
          </a:prstGeom>
          <a:noFill/>
          <a:ln>
            <a:noFill/>
          </a:ln>
        </p:spPr>
        <p:style>
          <a:lnRef idx="0"/>
          <a:fillRef idx="0"/>
          <a:effectRef idx="0"/>
          <a:fontRef idx="minor"/>
        </p:style>
        <p:txBody>
          <a:bodyPr lIns="90000" rIns="90000" tIns="91440" bIns="91440" anchor="ctr">
            <a:noAutofit/>
          </a:bodyPr>
          <a:p>
            <a:pPr algn="ctr">
              <a:lnSpc>
                <a:spcPct val="100000"/>
              </a:lnSpc>
              <a:spcBef>
                <a:spcPts val="1417"/>
              </a:spcBef>
              <a:spcAft>
                <a:spcPts val="3016"/>
              </a:spcAft>
              <a:tabLst>
                <a:tab algn="l" pos="0"/>
              </a:tabLst>
            </a:pPr>
            <a:r>
              <a:rPr b="1" lang="en" sz="2500" spc="-1" strike="noStrike">
                <a:solidFill>
                  <a:srgbClr val="000000"/>
                </a:solidFill>
                <a:latin typeface="Assistant Medium"/>
                <a:ea typeface="Assistant Medium"/>
              </a:rPr>
              <a:t>Problématique</a:t>
            </a:r>
            <a:br/>
            <a:r>
              <a:rPr b="1" lang="en" sz="2500" spc="-1" strike="noStrike">
                <a:solidFill>
                  <a:srgbClr val="000000"/>
                </a:solidFill>
                <a:latin typeface="Assistant Medium"/>
                <a:ea typeface="Assistant Medium"/>
              </a:rPr>
              <a:t>Solutions et objectifs</a:t>
            </a:r>
            <a:br/>
            <a:r>
              <a:rPr b="1" lang="en" sz="2500" spc="-1" strike="noStrike">
                <a:solidFill>
                  <a:srgbClr val="000000"/>
                </a:solidFill>
                <a:latin typeface="Assistant Medium"/>
                <a:ea typeface="Assistant Medium"/>
              </a:rPr>
              <a:t>Organisation du travail</a:t>
            </a:r>
            <a:endParaRPr b="0" lang="fr-FR" sz="2500" spc="-1" strike="noStrike">
              <a:latin typeface="Arial"/>
            </a:endParaRPr>
          </a:p>
        </p:txBody>
      </p:sp>
      <p:sp>
        <p:nvSpPr>
          <p:cNvPr id="1781" name="CustomShape 4"/>
          <p:cNvSpPr/>
          <p:nvPr/>
        </p:nvSpPr>
        <p:spPr>
          <a:xfrm>
            <a:off x="830880" y="1711080"/>
            <a:ext cx="2207520" cy="1724760"/>
          </a:xfrm>
          <a:prstGeom prst="rect">
            <a:avLst/>
          </a:prstGeom>
          <a:noFill/>
          <a:ln>
            <a:noFill/>
          </a:ln>
        </p:spPr>
        <p:style>
          <a:lnRef idx="0"/>
          <a:fillRef idx="0"/>
          <a:effectRef idx="0"/>
          <a:fontRef idx="minor"/>
        </p:style>
        <p:txBody>
          <a:bodyPr lIns="0" rIns="0" tIns="91440" bIns="91440" anchor="ctr">
            <a:noAutofit/>
          </a:bodyPr>
          <a:p>
            <a:pPr algn="ctr">
              <a:lnSpc>
                <a:spcPct val="100000"/>
              </a:lnSpc>
              <a:tabLst>
                <a:tab algn="l" pos="0"/>
              </a:tabLst>
            </a:pPr>
            <a:r>
              <a:rPr b="1" lang="en" sz="8500" spc="-1" strike="noStrike">
                <a:solidFill>
                  <a:srgbClr val="e84987"/>
                </a:solidFill>
                <a:latin typeface="Orbitron"/>
                <a:ea typeface="Orbitron"/>
              </a:rPr>
              <a:t>02</a:t>
            </a:r>
            <a:endParaRPr b="0" lang="fr-FR" sz="8500" spc="-1" strike="noStrike">
              <a:latin typeface="Arial"/>
            </a:endParaRPr>
          </a:p>
        </p:txBody>
      </p:sp>
      <p:sp>
        <p:nvSpPr>
          <p:cNvPr id="1782" name="CustomShape 5"/>
          <p:cNvSpPr/>
          <p:nvPr/>
        </p:nvSpPr>
        <p:spPr>
          <a:xfrm>
            <a:off x="7866360" y="4065480"/>
            <a:ext cx="562320" cy="631080"/>
          </a:xfrm>
          <a:custGeom>
            <a:avLst/>
            <a:gdLst/>
            <a:ahLst/>
            <a:rect l="l" t="t" r="r" b="b"/>
            <a:pathLst>
              <a:path w="22575" h="25327">
                <a:moveTo>
                  <a:pt x="10186" y="0"/>
                </a:moveTo>
                <a:lnTo>
                  <a:pt x="8259" y="1927"/>
                </a:lnTo>
                <a:lnTo>
                  <a:pt x="17344" y="11012"/>
                </a:lnTo>
                <a:lnTo>
                  <a:pt x="0" y="11012"/>
                </a:lnTo>
                <a:lnTo>
                  <a:pt x="0" y="13764"/>
                </a:lnTo>
                <a:lnTo>
                  <a:pt x="17344" y="13764"/>
                </a:lnTo>
                <a:lnTo>
                  <a:pt x="8259" y="23124"/>
                </a:lnTo>
                <a:lnTo>
                  <a:pt x="10186" y="25327"/>
                </a:lnTo>
                <a:lnTo>
                  <a:pt x="22574" y="12388"/>
                </a:lnTo>
                <a:lnTo>
                  <a:pt x="10186" y="0"/>
                </a:lnTo>
                <a:close/>
              </a:path>
            </a:pathLst>
          </a:custGeom>
          <a:solidFill>
            <a:srgbClr val="ffffff"/>
          </a:solidFill>
          <a:ln>
            <a:noFill/>
          </a:ln>
        </p:spPr>
        <p:style>
          <a:lnRef idx="0"/>
          <a:fillRef idx="0"/>
          <a:effectRef idx="0"/>
          <a:fontRef idx="minor"/>
        </p:style>
      </p:sp>
      <p:grpSp>
        <p:nvGrpSpPr>
          <p:cNvPr id="1783" name="Group 6"/>
          <p:cNvGrpSpPr/>
          <p:nvPr/>
        </p:nvGrpSpPr>
        <p:grpSpPr>
          <a:xfrm>
            <a:off x="713160" y="444960"/>
            <a:ext cx="7715520" cy="4248720"/>
            <a:chOff x="713160" y="444960"/>
            <a:chExt cx="7715520" cy="4248720"/>
          </a:xfrm>
        </p:grpSpPr>
        <p:sp>
          <p:nvSpPr>
            <p:cNvPr id="1784" name="CustomShape 7"/>
            <p:cNvSpPr/>
            <p:nvPr/>
          </p:nvSpPr>
          <p:spPr>
            <a:xfrm>
              <a:off x="713160" y="4587840"/>
              <a:ext cx="105840" cy="105840"/>
            </a:xfrm>
            <a:prstGeom prst="rect">
              <a:avLst/>
            </a:prstGeom>
            <a:solidFill>
              <a:srgbClr val="ffffff"/>
            </a:solidFill>
            <a:ln w="19080">
              <a:solidFill>
                <a:srgbClr val="ffffff"/>
              </a:solidFill>
              <a:round/>
            </a:ln>
          </p:spPr>
          <p:style>
            <a:lnRef idx="0"/>
            <a:fillRef idx="0"/>
            <a:effectRef idx="0"/>
            <a:fontRef idx="minor"/>
          </p:style>
        </p:sp>
        <p:sp>
          <p:nvSpPr>
            <p:cNvPr id="1785" name="CustomShape 8"/>
            <p:cNvSpPr/>
            <p:nvPr/>
          </p:nvSpPr>
          <p:spPr>
            <a:xfrm>
              <a:off x="8322840" y="444960"/>
              <a:ext cx="105840" cy="105840"/>
            </a:xfrm>
            <a:prstGeom prst="rect">
              <a:avLst/>
            </a:prstGeom>
            <a:solidFill>
              <a:srgbClr val="ffffff"/>
            </a:solidFill>
            <a:ln w="19080">
              <a:solidFill>
                <a:srgbClr val="ffffff"/>
              </a:solidFill>
              <a:round/>
            </a:ln>
          </p:spPr>
          <p:style>
            <a:lnRef idx="0"/>
            <a:fillRef idx="0"/>
            <a:effectRef idx="0"/>
            <a:fontRef idx="minor"/>
          </p:style>
        </p:sp>
      </p:gr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86" name="CustomShape 1"/>
          <p:cNvSpPr/>
          <p:nvPr/>
        </p:nvSpPr>
        <p:spPr>
          <a:xfrm>
            <a:off x="1119600" y="1467720"/>
            <a:ext cx="1129320" cy="1129320"/>
          </a:xfrm>
          <a:prstGeom prst="roundRect">
            <a:avLst>
              <a:gd name="adj" fmla="val 16667"/>
            </a:avLst>
          </a:prstGeom>
          <a:noFill/>
          <a:ln w="28440">
            <a:solidFill>
              <a:srgbClr val="84bde7"/>
            </a:solidFill>
            <a:round/>
          </a:ln>
        </p:spPr>
        <p:style>
          <a:lnRef idx="0"/>
          <a:fillRef idx="0"/>
          <a:effectRef idx="0"/>
          <a:fontRef idx="minor"/>
        </p:style>
      </p:sp>
      <p:sp>
        <p:nvSpPr>
          <p:cNvPr id="1787" name="CustomShape 2"/>
          <p:cNvSpPr/>
          <p:nvPr/>
        </p:nvSpPr>
        <p:spPr>
          <a:xfrm>
            <a:off x="4009680" y="2157840"/>
            <a:ext cx="1129320" cy="1129320"/>
          </a:xfrm>
          <a:prstGeom prst="roundRect">
            <a:avLst>
              <a:gd name="adj" fmla="val 16667"/>
            </a:avLst>
          </a:prstGeom>
          <a:noFill/>
          <a:ln w="28440">
            <a:solidFill>
              <a:srgbClr val="84bde7"/>
            </a:solidFill>
            <a:round/>
          </a:ln>
        </p:spPr>
        <p:style>
          <a:lnRef idx="0"/>
          <a:fillRef idx="0"/>
          <a:effectRef idx="0"/>
          <a:fontRef idx="minor"/>
        </p:style>
      </p:sp>
      <p:sp>
        <p:nvSpPr>
          <p:cNvPr id="1788" name="CustomShape 3"/>
          <p:cNvSpPr/>
          <p:nvPr/>
        </p:nvSpPr>
        <p:spPr>
          <a:xfrm>
            <a:off x="6885720" y="1467720"/>
            <a:ext cx="1129320" cy="1129320"/>
          </a:xfrm>
          <a:prstGeom prst="roundRect">
            <a:avLst>
              <a:gd name="adj" fmla="val 16667"/>
            </a:avLst>
          </a:prstGeom>
          <a:noFill/>
          <a:ln w="28440">
            <a:solidFill>
              <a:srgbClr val="84bde7"/>
            </a:solidFill>
            <a:round/>
          </a:ln>
        </p:spPr>
        <p:style>
          <a:lnRef idx="0"/>
          <a:fillRef idx="0"/>
          <a:effectRef idx="0"/>
          <a:fontRef idx="minor"/>
        </p:style>
      </p:sp>
      <p:sp>
        <p:nvSpPr>
          <p:cNvPr id="1789" name="CustomShape 4"/>
          <p:cNvSpPr/>
          <p:nvPr/>
        </p:nvSpPr>
        <p:spPr>
          <a:xfrm>
            <a:off x="720000" y="444960"/>
            <a:ext cx="7701840" cy="570600"/>
          </a:xfrm>
          <a:prstGeom prst="rect">
            <a:avLst/>
          </a:prstGeom>
          <a:noFill/>
          <a:ln>
            <a:noFill/>
          </a:ln>
        </p:spPr>
        <p:style>
          <a:lnRef idx="0"/>
          <a:fillRef idx="0"/>
          <a:effectRef idx="0"/>
          <a:fontRef idx="minor"/>
        </p:style>
        <p:txBody>
          <a:bodyPr lIns="90000" rIns="90000" tIns="91440" bIns="91440" anchor="b">
            <a:noAutofit/>
          </a:bodyPr>
          <a:p>
            <a:pPr algn="ctr">
              <a:lnSpc>
                <a:spcPct val="100000"/>
              </a:lnSpc>
              <a:spcBef>
                <a:spcPts val="1417"/>
              </a:spcBef>
              <a:spcAft>
                <a:spcPts val="3016"/>
              </a:spcAft>
              <a:tabLst>
                <a:tab algn="l" pos="0"/>
              </a:tabLst>
            </a:pPr>
            <a:r>
              <a:rPr b="1" lang="en" sz="2500" spc="-1" strike="noStrike">
                <a:solidFill>
                  <a:srgbClr val="e84987"/>
                </a:solidFill>
                <a:latin typeface="Assistant Medium"/>
                <a:ea typeface="Assistant Medium"/>
              </a:rPr>
              <a:t>Problématique</a:t>
            </a:r>
            <a:endParaRPr b="0" lang="fr-FR" sz="2500" spc="-1" strike="noStrike">
              <a:latin typeface="Arial"/>
            </a:endParaRPr>
          </a:p>
        </p:txBody>
      </p:sp>
      <p:sp>
        <p:nvSpPr>
          <p:cNvPr id="1790" name="CustomShape 5"/>
          <p:cNvSpPr/>
          <p:nvPr/>
        </p:nvSpPr>
        <p:spPr>
          <a:xfrm>
            <a:off x="2016000" y="3384000"/>
            <a:ext cx="4894920" cy="790920"/>
          </a:xfrm>
          <a:prstGeom prst="rect">
            <a:avLst/>
          </a:prstGeom>
          <a:noFill/>
          <a:ln>
            <a:noFill/>
          </a:ln>
        </p:spPr>
        <p:style>
          <a:lnRef idx="0"/>
          <a:fillRef idx="0"/>
          <a:effectRef idx="0"/>
          <a:fontRef idx="minor"/>
        </p:style>
        <p:txBody>
          <a:bodyPr lIns="90000" rIns="90000" tIns="91440" bIns="91440" anchor="ctr">
            <a:noAutofit/>
          </a:bodyPr>
          <a:p>
            <a:pPr algn="ctr">
              <a:lnSpc>
                <a:spcPct val="100000"/>
              </a:lnSpc>
              <a:tabLst>
                <a:tab algn="l" pos="0"/>
              </a:tabLst>
            </a:pPr>
            <a:r>
              <a:rPr b="1" lang="en" sz="2000" spc="-1" strike="noStrike">
                <a:solidFill>
                  <a:srgbClr val="84bde7"/>
                </a:solidFill>
                <a:latin typeface="Orbitron"/>
                <a:ea typeface="Orbitron"/>
              </a:rPr>
              <a:t>Et les utilisateurs sont souvent obligés d'échanger leurs cryptomonnaies et jetons</a:t>
            </a:r>
            <a:endParaRPr b="0" lang="fr-FR" sz="2000" spc="-1" strike="noStrike">
              <a:latin typeface="Arial"/>
            </a:endParaRPr>
          </a:p>
        </p:txBody>
      </p:sp>
      <p:sp>
        <p:nvSpPr>
          <p:cNvPr id="1791" name="CustomShape 6"/>
          <p:cNvSpPr/>
          <p:nvPr/>
        </p:nvSpPr>
        <p:spPr>
          <a:xfrm>
            <a:off x="720000" y="2693880"/>
            <a:ext cx="1942920" cy="525600"/>
          </a:xfrm>
          <a:prstGeom prst="rect">
            <a:avLst/>
          </a:prstGeom>
          <a:noFill/>
          <a:ln>
            <a:noFill/>
          </a:ln>
        </p:spPr>
        <p:style>
          <a:lnRef idx="0"/>
          <a:fillRef idx="0"/>
          <a:effectRef idx="0"/>
          <a:fontRef idx="minor"/>
        </p:style>
        <p:txBody>
          <a:bodyPr lIns="90000" rIns="90000" tIns="91440" bIns="91440" anchor="ctr">
            <a:noAutofit/>
          </a:bodyPr>
          <a:p>
            <a:pPr algn="ctr">
              <a:lnSpc>
                <a:spcPct val="100000"/>
              </a:lnSpc>
              <a:tabLst>
                <a:tab algn="l" pos="0"/>
              </a:tabLst>
            </a:pPr>
            <a:r>
              <a:rPr b="1" lang="en" sz="2000" spc="-1" strike="noStrike">
                <a:solidFill>
                  <a:srgbClr val="84bde7"/>
                </a:solidFill>
                <a:latin typeface="Orbitron"/>
                <a:ea typeface="Orbitron"/>
              </a:rPr>
              <a:t>Centralisés</a:t>
            </a:r>
            <a:endParaRPr b="0" lang="fr-FR" sz="2000" spc="-1" strike="noStrike">
              <a:latin typeface="Arial"/>
            </a:endParaRPr>
          </a:p>
        </p:txBody>
      </p:sp>
      <p:sp>
        <p:nvSpPr>
          <p:cNvPr id="1792" name="CustomShape 7"/>
          <p:cNvSpPr/>
          <p:nvPr/>
        </p:nvSpPr>
        <p:spPr>
          <a:xfrm>
            <a:off x="6486120" y="2693880"/>
            <a:ext cx="1942920" cy="525600"/>
          </a:xfrm>
          <a:prstGeom prst="rect">
            <a:avLst/>
          </a:prstGeom>
          <a:noFill/>
          <a:ln>
            <a:noFill/>
          </a:ln>
        </p:spPr>
        <p:style>
          <a:lnRef idx="0"/>
          <a:fillRef idx="0"/>
          <a:effectRef idx="0"/>
          <a:fontRef idx="minor"/>
        </p:style>
        <p:txBody>
          <a:bodyPr lIns="90000" rIns="90000" tIns="91440" bIns="91440" anchor="ctr">
            <a:noAutofit/>
          </a:bodyPr>
          <a:p>
            <a:pPr algn="ctr">
              <a:lnSpc>
                <a:spcPct val="100000"/>
              </a:lnSpc>
              <a:tabLst>
                <a:tab algn="l" pos="0"/>
              </a:tabLst>
            </a:pPr>
            <a:r>
              <a:rPr b="1" lang="en" sz="2000" spc="-1" strike="noStrike">
                <a:solidFill>
                  <a:srgbClr val="84bde7"/>
                </a:solidFill>
                <a:latin typeface="Orbitron"/>
                <a:ea typeface="Orbitron"/>
              </a:rPr>
              <a:t>Lents</a:t>
            </a:r>
            <a:endParaRPr b="0" lang="fr-FR" sz="2000" spc="-1" strike="noStrike">
              <a:latin typeface="Arial"/>
            </a:endParaRPr>
          </a:p>
        </p:txBody>
      </p:sp>
      <p:sp>
        <p:nvSpPr>
          <p:cNvPr id="1793" name="CustomShape 8"/>
          <p:cNvSpPr/>
          <p:nvPr/>
        </p:nvSpPr>
        <p:spPr>
          <a:xfrm>
            <a:off x="8119440" y="4359960"/>
            <a:ext cx="299520" cy="336600"/>
          </a:xfrm>
          <a:custGeom>
            <a:avLst/>
            <a:gdLst/>
            <a:ahLst/>
            <a:rect l="l" t="t" r="r" b="b"/>
            <a:pathLst>
              <a:path w="22575" h="25327">
                <a:moveTo>
                  <a:pt x="10186" y="0"/>
                </a:moveTo>
                <a:lnTo>
                  <a:pt x="8259" y="1927"/>
                </a:lnTo>
                <a:lnTo>
                  <a:pt x="17344" y="11012"/>
                </a:lnTo>
                <a:lnTo>
                  <a:pt x="0" y="11012"/>
                </a:lnTo>
                <a:lnTo>
                  <a:pt x="0" y="13764"/>
                </a:lnTo>
                <a:lnTo>
                  <a:pt x="17344" y="13764"/>
                </a:lnTo>
                <a:lnTo>
                  <a:pt x="8259" y="23124"/>
                </a:lnTo>
                <a:lnTo>
                  <a:pt x="10186" y="25327"/>
                </a:lnTo>
                <a:lnTo>
                  <a:pt x="22574" y="12388"/>
                </a:lnTo>
                <a:lnTo>
                  <a:pt x="10186" y="0"/>
                </a:lnTo>
                <a:close/>
              </a:path>
            </a:pathLst>
          </a:custGeom>
          <a:solidFill>
            <a:srgbClr val="e84987"/>
          </a:solidFill>
          <a:ln>
            <a:noFill/>
          </a:ln>
        </p:spPr>
        <p:style>
          <a:lnRef idx="0"/>
          <a:fillRef idx="0"/>
          <a:effectRef idx="0"/>
          <a:fontRef idx="minor"/>
        </p:style>
      </p:sp>
      <p:grpSp>
        <p:nvGrpSpPr>
          <p:cNvPr id="1794" name="Group 9"/>
          <p:cNvGrpSpPr/>
          <p:nvPr/>
        </p:nvGrpSpPr>
        <p:grpSpPr>
          <a:xfrm>
            <a:off x="7839720" y="288360"/>
            <a:ext cx="654480" cy="654480"/>
            <a:chOff x="7839720" y="288360"/>
            <a:chExt cx="654480" cy="654480"/>
          </a:xfrm>
        </p:grpSpPr>
        <p:sp>
          <p:nvSpPr>
            <p:cNvPr id="1795" name="CustomShape 10"/>
            <p:cNvSpPr/>
            <p:nvPr/>
          </p:nvSpPr>
          <p:spPr>
            <a:xfrm>
              <a:off x="7839720" y="288360"/>
              <a:ext cx="654480" cy="654480"/>
            </a:xfrm>
            <a:custGeom>
              <a:avLst/>
              <a:gdLst/>
              <a:ahLst/>
              <a:rect l="l" t="t" r="r" b="b"/>
              <a:pathLst>
                <a:path w="45899" h="45898">
                  <a:moveTo>
                    <a:pt x="22949" y="45898"/>
                  </a:moveTo>
                  <a:cubicBezTo>
                    <a:pt x="10305" y="45898"/>
                    <a:pt x="1" y="35594"/>
                    <a:pt x="1" y="22949"/>
                  </a:cubicBezTo>
                  <a:cubicBezTo>
                    <a:pt x="1" y="10305"/>
                    <a:pt x="10305" y="1"/>
                    <a:pt x="22949" y="1"/>
                  </a:cubicBezTo>
                  <a:cubicBezTo>
                    <a:pt x="35594" y="1"/>
                    <a:pt x="45898" y="10305"/>
                    <a:pt x="45898" y="22949"/>
                  </a:cubicBezTo>
                  <a:cubicBezTo>
                    <a:pt x="45898" y="35594"/>
                    <a:pt x="35594" y="45898"/>
                    <a:pt x="22949" y="45898"/>
                  </a:cubicBezTo>
                  <a:close/>
                  <a:moveTo>
                    <a:pt x="22949" y="396"/>
                  </a:moveTo>
                  <a:cubicBezTo>
                    <a:pt x="10517" y="396"/>
                    <a:pt x="365" y="10487"/>
                    <a:pt x="365" y="22949"/>
                  </a:cubicBezTo>
                  <a:cubicBezTo>
                    <a:pt x="365" y="35381"/>
                    <a:pt x="10487" y="45533"/>
                    <a:pt x="22949" y="45533"/>
                  </a:cubicBezTo>
                  <a:cubicBezTo>
                    <a:pt x="35381" y="45533"/>
                    <a:pt x="45503" y="35411"/>
                    <a:pt x="45503" y="22949"/>
                  </a:cubicBezTo>
                  <a:cubicBezTo>
                    <a:pt x="45503" y="10517"/>
                    <a:pt x="35412" y="396"/>
                    <a:pt x="22949" y="396"/>
                  </a:cubicBezTo>
                  <a:close/>
                </a:path>
              </a:pathLst>
            </a:custGeom>
            <a:solidFill>
              <a:srgbClr val="e84987"/>
            </a:solidFill>
            <a:ln w="9360">
              <a:solidFill>
                <a:srgbClr val="e84987"/>
              </a:solidFill>
              <a:round/>
            </a:ln>
          </p:spPr>
          <p:style>
            <a:lnRef idx="0"/>
            <a:fillRef idx="0"/>
            <a:effectRef idx="0"/>
            <a:fontRef idx="minor"/>
          </p:style>
        </p:sp>
        <p:sp>
          <p:nvSpPr>
            <p:cNvPr id="1796" name="CustomShape 11"/>
            <p:cNvSpPr/>
            <p:nvPr/>
          </p:nvSpPr>
          <p:spPr>
            <a:xfrm>
              <a:off x="7839720" y="288360"/>
              <a:ext cx="654480" cy="654480"/>
            </a:xfrm>
            <a:custGeom>
              <a:avLst/>
              <a:gdLst/>
              <a:ahLst/>
              <a:rect l="l" t="t" r="r" b="b"/>
              <a:pathLst>
                <a:path w="45899" h="45898">
                  <a:moveTo>
                    <a:pt x="22949" y="45898"/>
                  </a:moveTo>
                  <a:cubicBezTo>
                    <a:pt x="10305" y="45898"/>
                    <a:pt x="1" y="35594"/>
                    <a:pt x="1" y="22949"/>
                  </a:cubicBezTo>
                  <a:cubicBezTo>
                    <a:pt x="1" y="10305"/>
                    <a:pt x="10305" y="1"/>
                    <a:pt x="22949" y="1"/>
                  </a:cubicBezTo>
                  <a:cubicBezTo>
                    <a:pt x="35594" y="1"/>
                    <a:pt x="45898" y="10305"/>
                    <a:pt x="45898" y="22949"/>
                  </a:cubicBezTo>
                  <a:cubicBezTo>
                    <a:pt x="45898" y="35594"/>
                    <a:pt x="35594" y="45898"/>
                    <a:pt x="22949" y="45898"/>
                  </a:cubicBezTo>
                  <a:close/>
                  <a:moveTo>
                    <a:pt x="22949" y="396"/>
                  </a:moveTo>
                  <a:cubicBezTo>
                    <a:pt x="10517" y="396"/>
                    <a:pt x="365" y="10487"/>
                    <a:pt x="365" y="22949"/>
                  </a:cubicBezTo>
                  <a:cubicBezTo>
                    <a:pt x="365" y="35381"/>
                    <a:pt x="10487" y="45533"/>
                    <a:pt x="22949" y="45533"/>
                  </a:cubicBezTo>
                  <a:cubicBezTo>
                    <a:pt x="35381" y="45533"/>
                    <a:pt x="45503" y="35411"/>
                    <a:pt x="45503" y="22949"/>
                  </a:cubicBezTo>
                  <a:cubicBezTo>
                    <a:pt x="45503" y="10517"/>
                    <a:pt x="35412" y="396"/>
                    <a:pt x="22949" y="396"/>
                  </a:cubicBezTo>
                  <a:close/>
                </a:path>
              </a:pathLst>
            </a:custGeom>
            <a:solidFill>
              <a:srgbClr val="e84987"/>
            </a:solidFill>
            <a:ln w="9360">
              <a:solidFill>
                <a:srgbClr val="e84987"/>
              </a:solidFill>
              <a:round/>
            </a:ln>
          </p:spPr>
          <p:style>
            <a:lnRef idx="0"/>
            <a:fillRef idx="0"/>
            <a:effectRef idx="0"/>
            <a:fontRef idx="minor"/>
          </p:style>
        </p:sp>
        <p:sp>
          <p:nvSpPr>
            <p:cNvPr id="1797" name="CustomShape 12"/>
            <p:cNvSpPr/>
            <p:nvPr/>
          </p:nvSpPr>
          <p:spPr>
            <a:xfrm>
              <a:off x="7904520" y="288360"/>
              <a:ext cx="526320" cy="654480"/>
            </a:xfrm>
            <a:custGeom>
              <a:avLst/>
              <a:gdLst/>
              <a:ahLst/>
              <a:rect l="l" t="t" r="r" b="b"/>
              <a:pathLst>
                <a:path w="36932" h="45898">
                  <a:moveTo>
                    <a:pt x="18451" y="45898"/>
                  </a:moveTo>
                  <a:cubicBezTo>
                    <a:pt x="8268" y="45898"/>
                    <a:pt x="1" y="35594"/>
                    <a:pt x="1" y="22949"/>
                  </a:cubicBezTo>
                  <a:cubicBezTo>
                    <a:pt x="1" y="10305"/>
                    <a:pt x="8268" y="1"/>
                    <a:pt x="18451" y="1"/>
                  </a:cubicBezTo>
                  <a:cubicBezTo>
                    <a:pt x="28633" y="1"/>
                    <a:pt x="36931" y="10305"/>
                    <a:pt x="36931" y="22949"/>
                  </a:cubicBezTo>
                  <a:cubicBezTo>
                    <a:pt x="36931" y="35594"/>
                    <a:pt x="28633" y="45898"/>
                    <a:pt x="18451" y="45898"/>
                  </a:cubicBezTo>
                  <a:close/>
                  <a:moveTo>
                    <a:pt x="18451" y="396"/>
                  </a:moveTo>
                  <a:cubicBezTo>
                    <a:pt x="8481" y="396"/>
                    <a:pt x="365" y="10487"/>
                    <a:pt x="365" y="22949"/>
                  </a:cubicBezTo>
                  <a:cubicBezTo>
                    <a:pt x="365" y="35381"/>
                    <a:pt x="8451" y="45533"/>
                    <a:pt x="18451" y="45533"/>
                  </a:cubicBezTo>
                  <a:cubicBezTo>
                    <a:pt x="28420" y="45533"/>
                    <a:pt x="36536" y="35411"/>
                    <a:pt x="36536" y="22949"/>
                  </a:cubicBezTo>
                  <a:cubicBezTo>
                    <a:pt x="36506" y="10517"/>
                    <a:pt x="28420" y="396"/>
                    <a:pt x="18451" y="396"/>
                  </a:cubicBezTo>
                  <a:close/>
                </a:path>
              </a:pathLst>
            </a:custGeom>
            <a:solidFill>
              <a:srgbClr val="e84987"/>
            </a:solidFill>
            <a:ln w="9360">
              <a:solidFill>
                <a:srgbClr val="e84987"/>
              </a:solidFill>
              <a:round/>
            </a:ln>
          </p:spPr>
          <p:style>
            <a:lnRef idx="0"/>
            <a:fillRef idx="0"/>
            <a:effectRef idx="0"/>
            <a:fontRef idx="minor"/>
          </p:style>
        </p:sp>
        <p:sp>
          <p:nvSpPr>
            <p:cNvPr id="1798" name="CustomShape 13"/>
            <p:cNvSpPr/>
            <p:nvPr/>
          </p:nvSpPr>
          <p:spPr>
            <a:xfrm>
              <a:off x="7961400" y="288360"/>
              <a:ext cx="412560" cy="654480"/>
            </a:xfrm>
            <a:custGeom>
              <a:avLst/>
              <a:gdLst/>
              <a:ahLst/>
              <a:rect l="l" t="t" r="r" b="b"/>
              <a:pathLst>
                <a:path w="28998" h="45898">
                  <a:moveTo>
                    <a:pt x="14469" y="45898"/>
                  </a:moveTo>
                  <a:cubicBezTo>
                    <a:pt x="6505" y="45898"/>
                    <a:pt x="0" y="35594"/>
                    <a:pt x="0" y="22949"/>
                  </a:cubicBezTo>
                  <a:cubicBezTo>
                    <a:pt x="0" y="10305"/>
                    <a:pt x="6505" y="1"/>
                    <a:pt x="14469" y="1"/>
                  </a:cubicBezTo>
                  <a:cubicBezTo>
                    <a:pt x="22463" y="1"/>
                    <a:pt x="28937" y="10305"/>
                    <a:pt x="28937" y="22949"/>
                  </a:cubicBezTo>
                  <a:cubicBezTo>
                    <a:pt x="28998" y="35594"/>
                    <a:pt x="22493" y="45898"/>
                    <a:pt x="14469" y="45898"/>
                  </a:cubicBezTo>
                  <a:close/>
                  <a:moveTo>
                    <a:pt x="14469" y="396"/>
                  </a:moveTo>
                  <a:cubicBezTo>
                    <a:pt x="6687" y="396"/>
                    <a:pt x="365" y="10487"/>
                    <a:pt x="365" y="22949"/>
                  </a:cubicBezTo>
                  <a:cubicBezTo>
                    <a:pt x="365" y="35381"/>
                    <a:pt x="6687" y="45533"/>
                    <a:pt x="14469" y="45533"/>
                  </a:cubicBezTo>
                  <a:cubicBezTo>
                    <a:pt x="22250" y="45533"/>
                    <a:pt x="28572" y="35411"/>
                    <a:pt x="28572" y="22949"/>
                  </a:cubicBezTo>
                  <a:cubicBezTo>
                    <a:pt x="28603" y="10517"/>
                    <a:pt x="22250" y="396"/>
                    <a:pt x="14469" y="396"/>
                  </a:cubicBezTo>
                  <a:close/>
                </a:path>
              </a:pathLst>
            </a:custGeom>
            <a:solidFill>
              <a:srgbClr val="e84987"/>
            </a:solidFill>
            <a:ln w="9360">
              <a:solidFill>
                <a:srgbClr val="e84987"/>
              </a:solidFill>
              <a:round/>
            </a:ln>
          </p:spPr>
          <p:style>
            <a:lnRef idx="0"/>
            <a:fillRef idx="0"/>
            <a:effectRef idx="0"/>
            <a:fontRef idx="minor"/>
          </p:style>
        </p:sp>
        <p:sp>
          <p:nvSpPr>
            <p:cNvPr id="1799" name="CustomShape 14"/>
            <p:cNvSpPr/>
            <p:nvPr/>
          </p:nvSpPr>
          <p:spPr>
            <a:xfrm>
              <a:off x="8009640" y="288360"/>
              <a:ext cx="317520" cy="654480"/>
            </a:xfrm>
            <a:custGeom>
              <a:avLst/>
              <a:gdLst/>
              <a:ahLst/>
              <a:rect l="l" t="t" r="r" b="b"/>
              <a:pathLst>
                <a:path w="22342" h="45898">
                  <a:moveTo>
                    <a:pt x="11186" y="45898"/>
                  </a:moveTo>
                  <a:cubicBezTo>
                    <a:pt x="5016" y="45898"/>
                    <a:pt x="0" y="35594"/>
                    <a:pt x="0" y="22949"/>
                  </a:cubicBezTo>
                  <a:cubicBezTo>
                    <a:pt x="0" y="10305"/>
                    <a:pt x="5016" y="1"/>
                    <a:pt x="11186" y="1"/>
                  </a:cubicBezTo>
                  <a:cubicBezTo>
                    <a:pt x="17326" y="1"/>
                    <a:pt x="22341" y="10305"/>
                    <a:pt x="22341" y="22949"/>
                  </a:cubicBezTo>
                  <a:cubicBezTo>
                    <a:pt x="22341" y="35594"/>
                    <a:pt x="17326" y="45898"/>
                    <a:pt x="11186" y="45898"/>
                  </a:cubicBezTo>
                  <a:close/>
                  <a:moveTo>
                    <a:pt x="11186" y="396"/>
                  </a:moveTo>
                  <a:cubicBezTo>
                    <a:pt x="5259" y="396"/>
                    <a:pt x="426" y="10487"/>
                    <a:pt x="426" y="22949"/>
                  </a:cubicBezTo>
                  <a:cubicBezTo>
                    <a:pt x="426" y="35381"/>
                    <a:pt x="5259" y="45533"/>
                    <a:pt x="11186" y="45533"/>
                  </a:cubicBezTo>
                  <a:cubicBezTo>
                    <a:pt x="17113" y="45533"/>
                    <a:pt x="21916" y="35411"/>
                    <a:pt x="21916" y="22949"/>
                  </a:cubicBezTo>
                  <a:cubicBezTo>
                    <a:pt x="21916" y="10517"/>
                    <a:pt x="17113" y="396"/>
                    <a:pt x="11186" y="396"/>
                  </a:cubicBezTo>
                  <a:close/>
                </a:path>
              </a:pathLst>
            </a:custGeom>
            <a:solidFill>
              <a:srgbClr val="e84987"/>
            </a:solidFill>
            <a:ln w="9360">
              <a:solidFill>
                <a:srgbClr val="e84987"/>
              </a:solidFill>
              <a:round/>
            </a:ln>
          </p:spPr>
          <p:style>
            <a:lnRef idx="0"/>
            <a:fillRef idx="0"/>
            <a:effectRef idx="0"/>
            <a:fontRef idx="minor"/>
          </p:style>
        </p:sp>
        <p:sp>
          <p:nvSpPr>
            <p:cNvPr id="1800" name="CustomShape 15"/>
            <p:cNvSpPr/>
            <p:nvPr/>
          </p:nvSpPr>
          <p:spPr>
            <a:xfrm>
              <a:off x="8063280" y="288360"/>
              <a:ext cx="213480" cy="654480"/>
            </a:xfrm>
            <a:custGeom>
              <a:avLst/>
              <a:gdLst/>
              <a:ahLst/>
              <a:rect l="l" t="t" r="r" b="b"/>
              <a:pathLst>
                <a:path w="15078" h="45898">
                  <a:moveTo>
                    <a:pt x="7509" y="45898"/>
                  </a:moveTo>
                  <a:cubicBezTo>
                    <a:pt x="3284" y="45898"/>
                    <a:pt x="1" y="35837"/>
                    <a:pt x="1" y="22949"/>
                  </a:cubicBezTo>
                  <a:cubicBezTo>
                    <a:pt x="1" y="10061"/>
                    <a:pt x="3284" y="1"/>
                    <a:pt x="7509" y="1"/>
                  </a:cubicBezTo>
                  <a:cubicBezTo>
                    <a:pt x="11734" y="1"/>
                    <a:pt x="15047" y="10061"/>
                    <a:pt x="15047" y="22949"/>
                  </a:cubicBezTo>
                  <a:cubicBezTo>
                    <a:pt x="15077" y="35837"/>
                    <a:pt x="11734" y="45898"/>
                    <a:pt x="7509" y="45898"/>
                  </a:cubicBezTo>
                  <a:close/>
                  <a:moveTo>
                    <a:pt x="7509" y="396"/>
                  </a:moveTo>
                  <a:cubicBezTo>
                    <a:pt x="3557" y="396"/>
                    <a:pt x="366" y="10487"/>
                    <a:pt x="366" y="22949"/>
                  </a:cubicBezTo>
                  <a:cubicBezTo>
                    <a:pt x="366" y="35381"/>
                    <a:pt x="3557" y="45533"/>
                    <a:pt x="7509" y="45533"/>
                  </a:cubicBezTo>
                  <a:cubicBezTo>
                    <a:pt x="11460" y="45533"/>
                    <a:pt x="14652" y="35411"/>
                    <a:pt x="14652" y="22949"/>
                  </a:cubicBezTo>
                  <a:cubicBezTo>
                    <a:pt x="14652" y="10517"/>
                    <a:pt x="11460" y="396"/>
                    <a:pt x="7509" y="396"/>
                  </a:cubicBezTo>
                  <a:close/>
                </a:path>
              </a:pathLst>
            </a:custGeom>
            <a:solidFill>
              <a:srgbClr val="e84987"/>
            </a:solidFill>
            <a:ln w="9360">
              <a:solidFill>
                <a:srgbClr val="e84987"/>
              </a:solidFill>
              <a:round/>
            </a:ln>
          </p:spPr>
          <p:style>
            <a:lnRef idx="0"/>
            <a:fillRef idx="0"/>
            <a:effectRef idx="0"/>
            <a:fontRef idx="minor"/>
          </p:style>
        </p:sp>
        <p:sp>
          <p:nvSpPr>
            <p:cNvPr id="1801" name="CustomShape 16"/>
            <p:cNvSpPr/>
            <p:nvPr/>
          </p:nvSpPr>
          <p:spPr>
            <a:xfrm>
              <a:off x="8119800" y="288360"/>
              <a:ext cx="102960" cy="654480"/>
            </a:xfrm>
            <a:custGeom>
              <a:avLst/>
              <a:gdLst/>
              <a:ahLst/>
              <a:rect l="l" t="t" r="r" b="b"/>
              <a:pathLst>
                <a:path w="7357" h="45898">
                  <a:moveTo>
                    <a:pt x="3678" y="45898"/>
                  </a:moveTo>
                  <a:cubicBezTo>
                    <a:pt x="1277" y="45898"/>
                    <a:pt x="0" y="34074"/>
                    <a:pt x="0" y="22949"/>
                  </a:cubicBezTo>
                  <a:cubicBezTo>
                    <a:pt x="0" y="11824"/>
                    <a:pt x="1277" y="1"/>
                    <a:pt x="3678" y="1"/>
                  </a:cubicBezTo>
                  <a:cubicBezTo>
                    <a:pt x="6080" y="1"/>
                    <a:pt x="7356" y="11824"/>
                    <a:pt x="7356" y="22949"/>
                  </a:cubicBezTo>
                  <a:cubicBezTo>
                    <a:pt x="7356" y="34074"/>
                    <a:pt x="6019" y="45898"/>
                    <a:pt x="3678" y="45898"/>
                  </a:cubicBezTo>
                  <a:close/>
                  <a:moveTo>
                    <a:pt x="3678" y="396"/>
                  </a:moveTo>
                  <a:cubicBezTo>
                    <a:pt x="2128" y="396"/>
                    <a:pt x="396" y="9666"/>
                    <a:pt x="396" y="22949"/>
                  </a:cubicBezTo>
                  <a:cubicBezTo>
                    <a:pt x="396" y="36262"/>
                    <a:pt x="2158" y="45533"/>
                    <a:pt x="3678" y="45533"/>
                  </a:cubicBezTo>
                  <a:cubicBezTo>
                    <a:pt x="5198" y="45533"/>
                    <a:pt x="6931" y="36262"/>
                    <a:pt x="6931" y="22949"/>
                  </a:cubicBezTo>
                  <a:cubicBezTo>
                    <a:pt x="6931" y="9666"/>
                    <a:pt x="5198" y="396"/>
                    <a:pt x="3678" y="396"/>
                  </a:cubicBezTo>
                  <a:close/>
                </a:path>
              </a:pathLst>
            </a:custGeom>
            <a:solidFill>
              <a:srgbClr val="e84987"/>
            </a:solidFill>
            <a:ln w="9360">
              <a:solidFill>
                <a:srgbClr val="e84987"/>
              </a:solidFill>
              <a:round/>
            </a:ln>
          </p:spPr>
          <p:style>
            <a:lnRef idx="0"/>
            <a:fillRef idx="0"/>
            <a:effectRef idx="0"/>
            <a:fontRef idx="minor"/>
          </p:style>
        </p:sp>
        <p:sp>
          <p:nvSpPr>
            <p:cNvPr id="1802" name="CustomShape 17"/>
            <p:cNvSpPr/>
            <p:nvPr/>
          </p:nvSpPr>
          <p:spPr>
            <a:xfrm>
              <a:off x="8165160" y="291240"/>
              <a:ext cx="3240" cy="649440"/>
            </a:xfrm>
            <a:custGeom>
              <a:avLst/>
              <a:gdLst/>
              <a:ahLst/>
              <a:rect l="l" t="t" r="r" b="b"/>
              <a:pathLst>
                <a:path w="366" h="45534">
                  <a:moveTo>
                    <a:pt x="1" y="1"/>
                  </a:moveTo>
                  <a:lnTo>
                    <a:pt x="366" y="1"/>
                  </a:lnTo>
                  <a:lnTo>
                    <a:pt x="366" y="45533"/>
                  </a:lnTo>
                  <a:lnTo>
                    <a:pt x="1" y="45533"/>
                  </a:lnTo>
                  <a:close/>
                </a:path>
              </a:pathLst>
            </a:custGeom>
            <a:solidFill>
              <a:srgbClr val="e84987"/>
            </a:solidFill>
            <a:ln w="9360">
              <a:solidFill>
                <a:srgbClr val="e84987"/>
              </a:solidFill>
              <a:round/>
            </a:ln>
          </p:spPr>
          <p:style>
            <a:lnRef idx="0"/>
            <a:fillRef idx="0"/>
            <a:effectRef idx="0"/>
            <a:fontRef idx="minor"/>
          </p:style>
        </p:sp>
        <p:sp>
          <p:nvSpPr>
            <p:cNvPr id="1803" name="CustomShape 18"/>
            <p:cNvSpPr/>
            <p:nvPr/>
          </p:nvSpPr>
          <p:spPr>
            <a:xfrm>
              <a:off x="7848360" y="664200"/>
              <a:ext cx="636840" cy="3240"/>
            </a:xfrm>
            <a:custGeom>
              <a:avLst/>
              <a:gdLst/>
              <a:ahLst/>
              <a:rect l="l" t="t" r="r" b="b"/>
              <a:pathLst>
                <a:path w="44652" h="366">
                  <a:moveTo>
                    <a:pt x="0" y="0"/>
                  </a:moveTo>
                  <a:lnTo>
                    <a:pt x="44652" y="0"/>
                  </a:lnTo>
                  <a:lnTo>
                    <a:pt x="44652" y="365"/>
                  </a:lnTo>
                  <a:lnTo>
                    <a:pt x="0" y="365"/>
                  </a:lnTo>
                  <a:close/>
                </a:path>
              </a:pathLst>
            </a:custGeom>
            <a:solidFill>
              <a:srgbClr val="e84987"/>
            </a:solidFill>
            <a:ln w="9360">
              <a:solidFill>
                <a:srgbClr val="e84987"/>
              </a:solidFill>
              <a:round/>
            </a:ln>
          </p:spPr>
          <p:style>
            <a:lnRef idx="0"/>
            <a:fillRef idx="0"/>
            <a:effectRef idx="0"/>
            <a:fontRef idx="minor"/>
          </p:style>
        </p:sp>
        <p:sp>
          <p:nvSpPr>
            <p:cNvPr id="1804" name="CustomShape 19"/>
            <p:cNvSpPr/>
            <p:nvPr/>
          </p:nvSpPr>
          <p:spPr>
            <a:xfrm>
              <a:off x="7857360" y="712440"/>
              <a:ext cx="619920" cy="3600"/>
            </a:xfrm>
            <a:custGeom>
              <a:avLst/>
              <a:gdLst/>
              <a:ahLst/>
              <a:rect l="l" t="t" r="r" b="b"/>
              <a:pathLst>
                <a:path w="43467" h="396">
                  <a:moveTo>
                    <a:pt x="1" y="0"/>
                  </a:moveTo>
                  <a:lnTo>
                    <a:pt x="43467" y="0"/>
                  </a:lnTo>
                  <a:lnTo>
                    <a:pt x="43467" y="395"/>
                  </a:lnTo>
                  <a:lnTo>
                    <a:pt x="1" y="395"/>
                  </a:lnTo>
                  <a:close/>
                </a:path>
              </a:pathLst>
            </a:custGeom>
            <a:solidFill>
              <a:srgbClr val="e84987"/>
            </a:solidFill>
            <a:ln w="9360">
              <a:solidFill>
                <a:srgbClr val="e84987"/>
              </a:solidFill>
              <a:round/>
            </a:ln>
          </p:spPr>
          <p:style>
            <a:lnRef idx="0"/>
            <a:fillRef idx="0"/>
            <a:effectRef idx="0"/>
            <a:fontRef idx="minor"/>
          </p:style>
        </p:sp>
        <p:sp>
          <p:nvSpPr>
            <p:cNvPr id="1805" name="CustomShape 20"/>
            <p:cNvSpPr/>
            <p:nvPr/>
          </p:nvSpPr>
          <p:spPr>
            <a:xfrm>
              <a:off x="7877160" y="760680"/>
              <a:ext cx="578520" cy="3600"/>
            </a:xfrm>
            <a:custGeom>
              <a:avLst/>
              <a:gdLst/>
              <a:ahLst/>
              <a:rect l="l" t="t" r="r" b="b"/>
              <a:pathLst>
                <a:path w="40579" h="396">
                  <a:moveTo>
                    <a:pt x="1" y="0"/>
                  </a:moveTo>
                  <a:lnTo>
                    <a:pt x="40579" y="0"/>
                  </a:lnTo>
                  <a:lnTo>
                    <a:pt x="40579" y="395"/>
                  </a:lnTo>
                  <a:lnTo>
                    <a:pt x="1" y="395"/>
                  </a:lnTo>
                  <a:close/>
                </a:path>
              </a:pathLst>
            </a:custGeom>
            <a:solidFill>
              <a:srgbClr val="e84987"/>
            </a:solidFill>
            <a:ln w="9360">
              <a:solidFill>
                <a:srgbClr val="e84987"/>
              </a:solidFill>
              <a:round/>
            </a:ln>
          </p:spPr>
          <p:style>
            <a:lnRef idx="0"/>
            <a:fillRef idx="0"/>
            <a:effectRef idx="0"/>
            <a:fontRef idx="minor"/>
          </p:style>
        </p:sp>
        <p:sp>
          <p:nvSpPr>
            <p:cNvPr id="1806" name="CustomShape 21"/>
            <p:cNvSpPr/>
            <p:nvPr/>
          </p:nvSpPr>
          <p:spPr>
            <a:xfrm>
              <a:off x="7904880" y="803520"/>
              <a:ext cx="524520" cy="3240"/>
            </a:xfrm>
            <a:custGeom>
              <a:avLst/>
              <a:gdLst/>
              <a:ahLst/>
              <a:rect l="l" t="t" r="r" b="b"/>
              <a:pathLst>
                <a:path w="36811" h="366">
                  <a:moveTo>
                    <a:pt x="1" y="1"/>
                  </a:moveTo>
                  <a:lnTo>
                    <a:pt x="36810" y="1"/>
                  </a:lnTo>
                  <a:lnTo>
                    <a:pt x="36810" y="366"/>
                  </a:lnTo>
                  <a:lnTo>
                    <a:pt x="1" y="366"/>
                  </a:lnTo>
                  <a:close/>
                </a:path>
              </a:pathLst>
            </a:custGeom>
            <a:solidFill>
              <a:srgbClr val="e84987"/>
            </a:solidFill>
            <a:ln w="9360">
              <a:solidFill>
                <a:srgbClr val="e84987"/>
              </a:solidFill>
              <a:round/>
            </a:ln>
          </p:spPr>
          <p:style>
            <a:lnRef idx="0"/>
            <a:fillRef idx="0"/>
            <a:effectRef idx="0"/>
            <a:fontRef idx="minor"/>
          </p:style>
        </p:sp>
        <p:sp>
          <p:nvSpPr>
            <p:cNvPr id="1807" name="CustomShape 22"/>
            <p:cNvSpPr/>
            <p:nvPr/>
          </p:nvSpPr>
          <p:spPr>
            <a:xfrm>
              <a:off x="7937280" y="842400"/>
              <a:ext cx="457920" cy="3240"/>
            </a:xfrm>
            <a:custGeom>
              <a:avLst/>
              <a:gdLst/>
              <a:ahLst/>
              <a:rect l="l" t="t" r="r" b="b"/>
              <a:pathLst>
                <a:path w="32160" h="366">
                  <a:moveTo>
                    <a:pt x="1" y="0"/>
                  </a:moveTo>
                  <a:lnTo>
                    <a:pt x="32159" y="0"/>
                  </a:lnTo>
                  <a:lnTo>
                    <a:pt x="32159" y="365"/>
                  </a:lnTo>
                  <a:lnTo>
                    <a:pt x="1" y="365"/>
                  </a:lnTo>
                  <a:close/>
                </a:path>
              </a:pathLst>
            </a:custGeom>
            <a:solidFill>
              <a:srgbClr val="e84987"/>
            </a:solidFill>
            <a:ln w="9360">
              <a:solidFill>
                <a:srgbClr val="e84987"/>
              </a:solidFill>
              <a:round/>
            </a:ln>
          </p:spPr>
          <p:style>
            <a:lnRef idx="0"/>
            <a:fillRef idx="0"/>
            <a:effectRef idx="0"/>
            <a:fontRef idx="minor"/>
          </p:style>
        </p:sp>
        <p:sp>
          <p:nvSpPr>
            <p:cNvPr id="1808" name="CustomShape 23"/>
            <p:cNvSpPr/>
            <p:nvPr/>
          </p:nvSpPr>
          <p:spPr>
            <a:xfrm>
              <a:off x="7977600" y="877680"/>
              <a:ext cx="377640" cy="3600"/>
            </a:xfrm>
            <a:custGeom>
              <a:avLst/>
              <a:gdLst/>
              <a:ahLst/>
              <a:rect l="l" t="t" r="r" b="b"/>
              <a:pathLst>
                <a:path w="26537" h="396">
                  <a:moveTo>
                    <a:pt x="1" y="1"/>
                  </a:moveTo>
                  <a:lnTo>
                    <a:pt x="26536" y="1"/>
                  </a:lnTo>
                  <a:lnTo>
                    <a:pt x="26536" y="396"/>
                  </a:lnTo>
                  <a:lnTo>
                    <a:pt x="1" y="396"/>
                  </a:lnTo>
                  <a:close/>
                </a:path>
              </a:pathLst>
            </a:custGeom>
            <a:solidFill>
              <a:srgbClr val="e84987"/>
            </a:solidFill>
            <a:ln w="9360">
              <a:solidFill>
                <a:srgbClr val="e84987"/>
              </a:solidFill>
              <a:round/>
            </a:ln>
          </p:spPr>
          <p:style>
            <a:lnRef idx="0"/>
            <a:fillRef idx="0"/>
            <a:effectRef idx="0"/>
            <a:fontRef idx="minor"/>
          </p:style>
        </p:sp>
        <p:sp>
          <p:nvSpPr>
            <p:cNvPr id="1809" name="CustomShape 24"/>
            <p:cNvSpPr/>
            <p:nvPr/>
          </p:nvSpPr>
          <p:spPr>
            <a:xfrm>
              <a:off x="8022240" y="905040"/>
              <a:ext cx="289080" cy="3240"/>
            </a:xfrm>
            <a:custGeom>
              <a:avLst/>
              <a:gdLst/>
              <a:ahLst/>
              <a:rect l="l" t="t" r="r" b="b"/>
              <a:pathLst>
                <a:path w="20366" h="366">
                  <a:moveTo>
                    <a:pt x="1" y="0"/>
                  </a:moveTo>
                  <a:lnTo>
                    <a:pt x="20366" y="0"/>
                  </a:lnTo>
                  <a:lnTo>
                    <a:pt x="20366" y="365"/>
                  </a:lnTo>
                  <a:lnTo>
                    <a:pt x="1" y="365"/>
                  </a:lnTo>
                  <a:close/>
                </a:path>
              </a:pathLst>
            </a:custGeom>
            <a:solidFill>
              <a:srgbClr val="e84987"/>
            </a:solidFill>
            <a:ln w="9360">
              <a:solidFill>
                <a:srgbClr val="e84987"/>
              </a:solidFill>
              <a:round/>
            </a:ln>
          </p:spPr>
          <p:style>
            <a:lnRef idx="0"/>
            <a:fillRef idx="0"/>
            <a:effectRef idx="0"/>
            <a:fontRef idx="minor"/>
          </p:style>
        </p:sp>
        <p:sp>
          <p:nvSpPr>
            <p:cNvPr id="1810" name="CustomShape 25"/>
            <p:cNvSpPr/>
            <p:nvPr/>
          </p:nvSpPr>
          <p:spPr>
            <a:xfrm>
              <a:off x="7842240" y="618120"/>
              <a:ext cx="650520" cy="3240"/>
            </a:xfrm>
            <a:custGeom>
              <a:avLst/>
              <a:gdLst/>
              <a:ahLst/>
              <a:rect l="l" t="t" r="r" b="b"/>
              <a:pathLst>
                <a:path w="45625" h="366">
                  <a:moveTo>
                    <a:pt x="1" y="0"/>
                  </a:moveTo>
                  <a:lnTo>
                    <a:pt x="45625" y="0"/>
                  </a:lnTo>
                  <a:lnTo>
                    <a:pt x="45625" y="365"/>
                  </a:lnTo>
                  <a:lnTo>
                    <a:pt x="1" y="365"/>
                  </a:lnTo>
                  <a:close/>
                </a:path>
              </a:pathLst>
            </a:custGeom>
            <a:solidFill>
              <a:srgbClr val="e84987"/>
            </a:solidFill>
            <a:ln w="9360">
              <a:solidFill>
                <a:srgbClr val="e84987"/>
              </a:solidFill>
              <a:round/>
            </a:ln>
          </p:spPr>
          <p:style>
            <a:lnRef idx="0"/>
            <a:fillRef idx="0"/>
            <a:effectRef idx="0"/>
            <a:fontRef idx="minor"/>
          </p:style>
        </p:sp>
        <p:sp>
          <p:nvSpPr>
            <p:cNvPr id="1811" name="CustomShape 26"/>
            <p:cNvSpPr/>
            <p:nvPr/>
          </p:nvSpPr>
          <p:spPr>
            <a:xfrm>
              <a:off x="7848360" y="568080"/>
              <a:ext cx="636840" cy="3240"/>
            </a:xfrm>
            <a:custGeom>
              <a:avLst/>
              <a:gdLst/>
              <a:ahLst/>
              <a:rect l="l" t="t" r="r" b="b"/>
              <a:pathLst>
                <a:path w="44652" h="366">
                  <a:moveTo>
                    <a:pt x="0" y="1"/>
                  </a:moveTo>
                  <a:lnTo>
                    <a:pt x="44652" y="1"/>
                  </a:lnTo>
                  <a:lnTo>
                    <a:pt x="44652" y="366"/>
                  </a:lnTo>
                  <a:lnTo>
                    <a:pt x="0" y="366"/>
                  </a:lnTo>
                  <a:close/>
                </a:path>
              </a:pathLst>
            </a:custGeom>
            <a:solidFill>
              <a:srgbClr val="e84987"/>
            </a:solidFill>
            <a:ln w="9360">
              <a:solidFill>
                <a:srgbClr val="e84987"/>
              </a:solidFill>
              <a:round/>
            </a:ln>
          </p:spPr>
          <p:style>
            <a:lnRef idx="0"/>
            <a:fillRef idx="0"/>
            <a:effectRef idx="0"/>
            <a:fontRef idx="minor"/>
          </p:style>
        </p:sp>
        <p:sp>
          <p:nvSpPr>
            <p:cNvPr id="1812" name="CustomShape 27"/>
            <p:cNvSpPr/>
            <p:nvPr/>
          </p:nvSpPr>
          <p:spPr>
            <a:xfrm>
              <a:off x="7857360" y="519480"/>
              <a:ext cx="619920" cy="3600"/>
            </a:xfrm>
            <a:custGeom>
              <a:avLst/>
              <a:gdLst/>
              <a:ahLst/>
              <a:rect l="l" t="t" r="r" b="b"/>
              <a:pathLst>
                <a:path w="43467" h="396">
                  <a:moveTo>
                    <a:pt x="1" y="1"/>
                  </a:moveTo>
                  <a:lnTo>
                    <a:pt x="43467" y="1"/>
                  </a:lnTo>
                  <a:lnTo>
                    <a:pt x="43467" y="396"/>
                  </a:lnTo>
                  <a:lnTo>
                    <a:pt x="1" y="396"/>
                  </a:lnTo>
                  <a:close/>
                </a:path>
              </a:pathLst>
            </a:custGeom>
            <a:solidFill>
              <a:srgbClr val="e84987"/>
            </a:solidFill>
            <a:ln w="9360">
              <a:solidFill>
                <a:srgbClr val="e84987"/>
              </a:solidFill>
              <a:round/>
            </a:ln>
          </p:spPr>
          <p:style>
            <a:lnRef idx="0"/>
            <a:fillRef idx="0"/>
            <a:effectRef idx="0"/>
            <a:fontRef idx="minor"/>
          </p:style>
        </p:sp>
        <p:sp>
          <p:nvSpPr>
            <p:cNvPr id="1813" name="CustomShape 28"/>
            <p:cNvSpPr/>
            <p:nvPr/>
          </p:nvSpPr>
          <p:spPr>
            <a:xfrm>
              <a:off x="7877160" y="471240"/>
              <a:ext cx="578520" cy="3600"/>
            </a:xfrm>
            <a:custGeom>
              <a:avLst/>
              <a:gdLst/>
              <a:ahLst/>
              <a:rect l="l" t="t" r="r" b="b"/>
              <a:pathLst>
                <a:path w="40579" h="396">
                  <a:moveTo>
                    <a:pt x="1" y="1"/>
                  </a:moveTo>
                  <a:lnTo>
                    <a:pt x="40579" y="1"/>
                  </a:lnTo>
                  <a:lnTo>
                    <a:pt x="40579" y="396"/>
                  </a:lnTo>
                  <a:lnTo>
                    <a:pt x="1" y="396"/>
                  </a:lnTo>
                  <a:close/>
                </a:path>
              </a:pathLst>
            </a:custGeom>
            <a:solidFill>
              <a:srgbClr val="e84987"/>
            </a:solidFill>
            <a:ln w="9360">
              <a:solidFill>
                <a:srgbClr val="e84987"/>
              </a:solidFill>
              <a:round/>
            </a:ln>
          </p:spPr>
          <p:style>
            <a:lnRef idx="0"/>
            <a:fillRef idx="0"/>
            <a:effectRef idx="0"/>
            <a:fontRef idx="minor"/>
          </p:style>
        </p:sp>
        <p:sp>
          <p:nvSpPr>
            <p:cNvPr id="1814" name="CustomShape 29"/>
            <p:cNvSpPr/>
            <p:nvPr/>
          </p:nvSpPr>
          <p:spPr>
            <a:xfrm>
              <a:off x="7904880" y="428400"/>
              <a:ext cx="524520" cy="3600"/>
            </a:xfrm>
            <a:custGeom>
              <a:avLst/>
              <a:gdLst/>
              <a:ahLst/>
              <a:rect l="l" t="t" r="r" b="b"/>
              <a:pathLst>
                <a:path w="36811" h="397">
                  <a:moveTo>
                    <a:pt x="1" y="1"/>
                  </a:moveTo>
                  <a:lnTo>
                    <a:pt x="36810" y="1"/>
                  </a:lnTo>
                  <a:lnTo>
                    <a:pt x="36810" y="396"/>
                  </a:lnTo>
                  <a:lnTo>
                    <a:pt x="1" y="396"/>
                  </a:lnTo>
                  <a:close/>
                </a:path>
              </a:pathLst>
            </a:custGeom>
            <a:solidFill>
              <a:srgbClr val="e84987"/>
            </a:solidFill>
            <a:ln w="9360">
              <a:solidFill>
                <a:srgbClr val="e84987"/>
              </a:solidFill>
              <a:round/>
            </a:ln>
          </p:spPr>
          <p:style>
            <a:lnRef idx="0"/>
            <a:fillRef idx="0"/>
            <a:effectRef idx="0"/>
            <a:fontRef idx="minor"/>
          </p:style>
        </p:sp>
        <p:sp>
          <p:nvSpPr>
            <p:cNvPr id="1815" name="CustomShape 30"/>
            <p:cNvSpPr/>
            <p:nvPr/>
          </p:nvSpPr>
          <p:spPr>
            <a:xfrm>
              <a:off x="7937280" y="389520"/>
              <a:ext cx="457920" cy="3600"/>
            </a:xfrm>
            <a:custGeom>
              <a:avLst/>
              <a:gdLst/>
              <a:ahLst/>
              <a:rect l="l" t="t" r="r" b="b"/>
              <a:pathLst>
                <a:path w="32160" h="396">
                  <a:moveTo>
                    <a:pt x="1" y="0"/>
                  </a:moveTo>
                  <a:lnTo>
                    <a:pt x="32159" y="0"/>
                  </a:lnTo>
                  <a:lnTo>
                    <a:pt x="32159" y="395"/>
                  </a:lnTo>
                  <a:lnTo>
                    <a:pt x="1" y="395"/>
                  </a:lnTo>
                  <a:close/>
                </a:path>
              </a:pathLst>
            </a:custGeom>
            <a:solidFill>
              <a:srgbClr val="e84987"/>
            </a:solidFill>
            <a:ln w="9360">
              <a:solidFill>
                <a:srgbClr val="e84987"/>
              </a:solidFill>
              <a:round/>
            </a:ln>
          </p:spPr>
          <p:style>
            <a:lnRef idx="0"/>
            <a:fillRef idx="0"/>
            <a:effectRef idx="0"/>
            <a:fontRef idx="minor"/>
          </p:style>
        </p:sp>
        <p:sp>
          <p:nvSpPr>
            <p:cNvPr id="1816" name="CustomShape 31"/>
            <p:cNvSpPr/>
            <p:nvPr/>
          </p:nvSpPr>
          <p:spPr>
            <a:xfrm>
              <a:off x="7977600" y="354240"/>
              <a:ext cx="377640" cy="3600"/>
            </a:xfrm>
            <a:custGeom>
              <a:avLst/>
              <a:gdLst/>
              <a:ahLst/>
              <a:rect l="l" t="t" r="r" b="b"/>
              <a:pathLst>
                <a:path w="26537" h="396">
                  <a:moveTo>
                    <a:pt x="1" y="0"/>
                  </a:moveTo>
                  <a:lnTo>
                    <a:pt x="26536" y="0"/>
                  </a:lnTo>
                  <a:lnTo>
                    <a:pt x="26536" y="395"/>
                  </a:lnTo>
                  <a:lnTo>
                    <a:pt x="1" y="395"/>
                  </a:lnTo>
                  <a:close/>
                </a:path>
              </a:pathLst>
            </a:custGeom>
            <a:solidFill>
              <a:srgbClr val="e84987"/>
            </a:solidFill>
            <a:ln w="9360">
              <a:solidFill>
                <a:srgbClr val="e84987"/>
              </a:solidFill>
              <a:round/>
            </a:ln>
          </p:spPr>
          <p:style>
            <a:lnRef idx="0"/>
            <a:fillRef idx="0"/>
            <a:effectRef idx="0"/>
            <a:fontRef idx="minor"/>
          </p:style>
        </p:sp>
        <p:sp>
          <p:nvSpPr>
            <p:cNvPr id="1817" name="CustomShape 32"/>
            <p:cNvSpPr/>
            <p:nvPr/>
          </p:nvSpPr>
          <p:spPr>
            <a:xfrm>
              <a:off x="8022240" y="327240"/>
              <a:ext cx="289080" cy="3240"/>
            </a:xfrm>
            <a:custGeom>
              <a:avLst/>
              <a:gdLst/>
              <a:ahLst/>
              <a:rect l="l" t="t" r="r" b="b"/>
              <a:pathLst>
                <a:path w="20366" h="366">
                  <a:moveTo>
                    <a:pt x="1" y="1"/>
                  </a:moveTo>
                  <a:lnTo>
                    <a:pt x="20366" y="1"/>
                  </a:lnTo>
                  <a:lnTo>
                    <a:pt x="20366" y="365"/>
                  </a:lnTo>
                  <a:lnTo>
                    <a:pt x="1" y="365"/>
                  </a:lnTo>
                  <a:close/>
                </a:path>
              </a:pathLst>
            </a:custGeom>
            <a:solidFill>
              <a:srgbClr val="e84987"/>
            </a:solidFill>
            <a:ln w="9360">
              <a:solidFill>
                <a:srgbClr val="e84987"/>
              </a:solidFill>
              <a:round/>
            </a:ln>
          </p:spPr>
          <p:style>
            <a:lnRef idx="0"/>
            <a:fillRef idx="0"/>
            <a:effectRef idx="0"/>
            <a:fontRef idx="minor"/>
          </p:style>
        </p:sp>
      </p:grpSp>
      <p:sp>
        <p:nvSpPr>
          <p:cNvPr id="1818" name="CustomShape 33"/>
          <p:cNvSpPr/>
          <p:nvPr/>
        </p:nvSpPr>
        <p:spPr>
          <a:xfrm>
            <a:off x="2250000" y="1296000"/>
            <a:ext cx="4608360" cy="34524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fr-FR" sz="1800" spc="-1" strike="noStrike">
                <a:solidFill>
                  <a:srgbClr val="84bde7"/>
                </a:solidFill>
                <a:latin typeface="Arial"/>
                <a:ea typeface="DejaVu Sans"/>
              </a:rPr>
              <a:t>Actuellement, les paiements Web3 sont :</a:t>
            </a:r>
            <a:endParaRPr b="0" lang="fr-FR" sz="1800" spc="-1" strike="noStrike">
              <a:latin typeface="Arial"/>
            </a:endParaRPr>
          </a:p>
        </p:txBody>
      </p:sp>
      <p:pic>
        <p:nvPicPr>
          <p:cNvPr id="1819" name="" descr=""/>
          <p:cNvPicPr/>
          <p:nvPr/>
        </p:nvPicPr>
        <p:blipFill>
          <a:blip r:embed="rId1"/>
          <a:stretch/>
        </p:blipFill>
        <p:spPr>
          <a:xfrm>
            <a:off x="1296000" y="1647000"/>
            <a:ext cx="806760" cy="799920"/>
          </a:xfrm>
          <a:prstGeom prst="rect">
            <a:avLst/>
          </a:prstGeom>
          <a:ln>
            <a:noFill/>
          </a:ln>
        </p:spPr>
      </p:pic>
      <p:sp>
        <p:nvSpPr>
          <p:cNvPr id="1820" name="CustomShape 34"/>
          <p:cNvSpPr/>
          <p:nvPr/>
        </p:nvSpPr>
        <p:spPr>
          <a:xfrm>
            <a:off x="525600" y="4341600"/>
            <a:ext cx="481320" cy="409320"/>
          </a:xfrm>
          <a:prstGeom prst="roundRect">
            <a:avLst>
              <a:gd name="adj" fmla="val 16667"/>
            </a:avLst>
          </a:prstGeom>
          <a:noFill/>
          <a:ln w="28440">
            <a:solidFill>
              <a:srgbClr val="84bde7"/>
            </a:solidFill>
            <a:round/>
          </a:ln>
        </p:spPr>
        <p:style>
          <a:lnRef idx="0"/>
          <a:fillRef idx="0"/>
          <a:effectRef idx="0"/>
          <a:fontRef idx="minor"/>
        </p:style>
      </p:sp>
      <p:sp>
        <p:nvSpPr>
          <p:cNvPr id="1821" name="CustomShape 35"/>
          <p:cNvSpPr/>
          <p:nvPr/>
        </p:nvSpPr>
        <p:spPr>
          <a:xfrm>
            <a:off x="576000" y="4341600"/>
            <a:ext cx="430920" cy="40932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r>
              <a:rPr b="0" lang="fr-FR" sz="1800" spc="-1" strike="noStrike">
                <a:solidFill>
                  <a:srgbClr val="ffffff"/>
                </a:solidFill>
                <a:latin typeface="Arial"/>
                <a:ea typeface="DejaVu Sans"/>
              </a:rPr>
              <a:t>7</a:t>
            </a:r>
            <a:endParaRPr b="0" lang="fr-FR" sz="1800" spc="-1" strike="noStrike">
              <a:latin typeface="Arial"/>
            </a:endParaRPr>
          </a:p>
        </p:txBody>
      </p:sp>
      <p:pic>
        <p:nvPicPr>
          <p:cNvPr id="1822" name="" descr=""/>
          <p:cNvPicPr/>
          <p:nvPr/>
        </p:nvPicPr>
        <p:blipFill>
          <a:blip r:embed="rId2"/>
          <a:stretch/>
        </p:blipFill>
        <p:spPr>
          <a:xfrm>
            <a:off x="4176000" y="2304000"/>
            <a:ext cx="790920" cy="799920"/>
          </a:xfrm>
          <a:prstGeom prst="rect">
            <a:avLst/>
          </a:prstGeom>
          <a:ln>
            <a:noFill/>
          </a:ln>
        </p:spPr>
      </p:pic>
      <p:sp>
        <p:nvSpPr>
          <p:cNvPr id="1823" name="CustomShape 36"/>
          <p:cNvSpPr/>
          <p:nvPr/>
        </p:nvSpPr>
        <p:spPr>
          <a:xfrm>
            <a:off x="7106040" y="1656000"/>
            <a:ext cx="718920" cy="718920"/>
          </a:xfrm>
          <a:custGeom>
            <a:avLst/>
            <a:gdLst/>
            <a:ahLst/>
            <a:rect l="l" t="t" r="r" b="b"/>
            <a:pathLst>
              <a:path w="9106" h="12634">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24" name="CustomShape 1"/>
          <p:cNvSpPr/>
          <p:nvPr/>
        </p:nvSpPr>
        <p:spPr>
          <a:xfrm>
            <a:off x="720000" y="444960"/>
            <a:ext cx="7701840" cy="570600"/>
          </a:xfrm>
          <a:prstGeom prst="rect">
            <a:avLst/>
          </a:prstGeom>
          <a:noFill/>
          <a:ln>
            <a:noFill/>
          </a:ln>
        </p:spPr>
        <p:style>
          <a:lnRef idx="0"/>
          <a:fillRef idx="0"/>
          <a:effectRef idx="0"/>
          <a:fontRef idx="minor"/>
        </p:style>
        <p:txBody>
          <a:bodyPr lIns="90000" rIns="90000" tIns="91440" bIns="91440" anchor="b">
            <a:noAutofit/>
          </a:bodyPr>
          <a:p>
            <a:pPr algn="ctr">
              <a:lnSpc>
                <a:spcPct val="100000"/>
              </a:lnSpc>
              <a:spcBef>
                <a:spcPts val="1417"/>
              </a:spcBef>
              <a:spcAft>
                <a:spcPts val="3016"/>
              </a:spcAft>
              <a:tabLst>
                <a:tab algn="l" pos="0"/>
              </a:tabLst>
            </a:pPr>
            <a:r>
              <a:rPr b="1" lang="en" sz="2500" spc="-1" strike="noStrike">
                <a:solidFill>
                  <a:srgbClr val="e84987"/>
                </a:solidFill>
                <a:latin typeface="Assistant Medium"/>
                <a:ea typeface="Assistant Medium"/>
              </a:rPr>
              <a:t>Solution proposée</a:t>
            </a:r>
            <a:endParaRPr b="0" lang="fr-FR" sz="2500" spc="-1" strike="noStrike">
              <a:latin typeface="Arial"/>
            </a:endParaRPr>
          </a:p>
        </p:txBody>
      </p:sp>
      <p:sp>
        <p:nvSpPr>
          <p:cNvPr id="1825" name="CustomShape 2"/>
          <p:cNvSpPr/>
          <p:nvPr/>
        </p:nvSpPr>
        <p:spPr>
          <a:xfrm>
            <a:off x="8119440" y="4359960"/>
            <a:ext cx="299520" cy="336600"/>
          </a:xfrm>
          <a:custGeom>
            <a:avLst/>
            <a:gdLst/>
            <a:ahLst/>
            <a:rect l="l" t="t" r="r" b="b"/>
            <a:pathLst>
              <a:path w="22575" h="25327">
                <a:moveTo>
                  <a:pt x="10186" y="0"/>
                </a:moveTo>
                <a:lnTo>
                  <a:pt x="8259" y="1927"/>
                </a:lnTo>
                <a:lnTo>
                  <a:pt x="17344" y="11012"/>
                </a:lnTo>
                <a:lnTo>
                  <a:pt x="0" y="11012"/>
                </a:lnTo>
                <a:lnTo>
                  <a:pt x="0" y="13764"/>
                </a:lnTo>
                <a:lnTo>
                  <a:pt x="17344" y="13764"/>
                </a:lnTo>
                <a:lnTo>
                  <a:pt x="8259" y="23124"/>
                </a:lnTo>
                <a:lnTo>
                  <a:pt x="10186" y="25327"/>
                </a:lnTo>
                <a:lnTo>
                  <a:pt x="22574" y="12388"/>
                </a:lnTo>
                <a:lnTo>
                  <a:pt x="10186" y="0"/>
                </a:lnTo>
                <a:close/>
              </a:path>
            </a:pathLst>
          </a:custGeom>
          <a:solidFill>
            <a:srgbClr val="e84987"/>
          </a:solidFill>
          <a:ln>
            <a:noFill/>
          </a:ln>
        </p:spPr>
        <p:style>
          <a:lnRef idx="0"/>
          <a:fillRef idx="0"/>
          <a:effectRef idx="0"/>
          <a:fontRef idx="minor"/>
        </p:style>
      </p:sp>
      <p:sp>
        <p:nvSpPr>
          <p:cNvPr id="1826" name="CustomShape 3"/>
          <p:cNvSpPr/>
          <p:nvPr/>
        </p:nvSpPr>
        <p:spPr>
          <a:xfrm>
            <a:off x="1440720" y="1152360"/>
            <a:ext cx="6262200" cy="1078560"/>
          </a:xfrm>
          <a:prstGeom prst="rect">
            <a:avLst/>
          </a:prstGeom>
          <a:noFill/>
          <a:ln>
            <a:noFill/>
          </a:ln>
        </p:spPr>
        <p:style>
          <a:lnRef idx="0"/>
          <a:fillRef idx="0"/>
          <a:effectRef idx="0"/>
          <a:fontRef idx="minor"/>
        </p:style>
        <p:txBody>
          <a:bodyPr lIns="90000" rIns="90000" tIns="45000" bIns="45000">
            <a:noAutofit/>
          </a:bodyPr>
          <a:p>
            <a:pPr algn="ctr">
              <a:lnSpc>
                <a:spcPct val="100000"/>
              </a:lnSpc>
              <a:spcBef>
                <a:spcPts val="850"/>
              </a:spcBef>
              <a:spcAft>
                <a:spcPts val="850"/>
              </a:spcAft>
            </a:pPr>
            <a:r>
              <a:rPr b="1" lang="fr-FR" sz="2000" spc="-1" strike="noStrike">
                <a:solidFill>
                  <a:srgbClr val="84bde7"/>
                </a:solidFill>
                <a:latin typeface="Assistant"/>
                <a:ea typeface="DejaVu Sans"/>
              </a:rPr>
              <a:t>une passerelle de paiement peer-to-peer qui utilise</a:t>
            </a:r>
            <a:r>
              <a:rPr b="1" lang="fr-FR" sz="2000" spc="-1" strike="noStrike">
                <a:solidFill>
                  <a:srgbClr val="84bde7"/>
                </a:solidFill>
                <a:latin typeface="Assistant"/>
                <a:ea typeface="DejaVu Sans"/>
              </a:rPr>
              <a:t> les smart contracts pour la conversion à la volée.</a:t>
            </a:r>
            <a:endParaRPr b="0" lang="fr-FR" sz="2000" spc="-1" strike="noStrike">
              <a:latin typeface="Arial"/>
            </a:endParaRPr>
          </a:p>
        </p:txBody>
      </p:sp>
      <p:grpSp>
        <p:nvGrpSpPr>
          <p:cNvPr id="1827" name="Group 4"/>
          <p:cNvGrpSpPr/>
          <p:nvPr/>
        </p:nvGrpSpPr>
        <p:grpSpPr>
          <a:xfrm>
            <a:off x="504000" y="1383480"/>
            <a:ext cx="827640" cy="775440"/>
            <a:chOff x="504000" y="1383480"/>
            <a:chExt cx="827640" cy="775440"/>
          </a:xfrm>
        </p:grpSpPr>
        <p:sp>
          <p:nvSpPr>
            <p:cNvPr id="1828" name="CustomShape 5"/>
            <p:cNvSpPr/>
            <p:nvPr/>
          </p:nvSpPr>
          <p:spPr>
            <a:xfrm>
              <a:off x="600840" y="1383480"/>
              <a:ext cx="615600" cy="775440"/>
            </a:xfrm>
            <a:custGeom>
              <a:avLst/>
              <a:gdLst/>
              <a:ahLst/>
              <a:rect l="l" t="t" r="r" b="b"/>
              <a:pathLst>
                <a:path w="9421" h="12662">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style>
            <a:lnRef idx="0"/>
            <a:fillRef idx="0"/>
            <a:effectRef idx="0"/>
            <a:fontRef idx="minor"/>
          </p:style>
        </p:sp>
        <p:sp>
          <p:nvSpPr>
            <p:cNvPr id="1829" name="CustomShape 6"/>
            <p:cNvSpPr/>
            <p:nvPr/>
          </p:nvSpPr>
          <p:spPr>
            <a:xfrm>
              <a:off x="504000" y="1656360"/>
              <a:ext cx="87480" cy="47880"/>
            </a:xfrm>
            <a:custGeom>
              <a:avLst/>
              <a:gdLst/>
              <a:ahLst/>
              <a:rect l="l" t="t" r="r" b="b"/>
              <a:pathLst>
                <a:path w="1387" h="82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style>
            <a:lnRef idx="0"/>
            <a:fillRef idx="0"/>
            <a:effectRef idx="0"/>
            <a:fontRef idx="minor"/>
          </p:style>
        </p:sp>
        <p:sp>
          <p:nvSpPr>
            <p:cNvPr id="1830" name="CustomShape 7"/>
            <p:cNvSpPr/>
            <p:nvPr/>
          </p:nvSpPr>
          <p:spPr>
            <a:xfrm>
              <a:off x="1241640" y="1656360"/>
              <a:ext cx="90000" cy="47880"/>
            </a:xfrm>
            <a:custGeom>
              <a:avLst/>
              <a:gdLst/>
              <a:ahLst/>
              <a:rect l="l" t="t" r="r" b="b"/>
              <a:pathLst>
                <a:path w="1419" h="82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style>
            <a:lnRef idx="0"/>
            <a:fillRef idx="0"/>
            <a:effectRef idx="0"/>
            <a:fontRef idx="minor"/>
          </p:style>
        </p:sp>
        <p:sp>
          <p:nvSpPr>
            <p:cNvPr id="1831" name="CustomShape 8"/>
            <p:cNvSpPr/>
            <p:nvPr/>
          </p:nvSpPr>
          <p:spPr>
            <a:xfrm>
              <a:off x="615240" y="1889640"/>
              <a:ext cx="81720" cy="71640"/>
            </a:xfrm>
            <a:custGeom>
              <a:avLst/>
              <a:gdLst/>
              <a:ahLst/>
              <a:rect l="l" t="t" r="r" b="b"/>
              <a:pathLst>
                <a:path w="1293" h="1214">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style>
            <a:lnRef idx="0"/>
            <a:fillRef idx="0"/>
            <a:effectRef idx="0"/>
            <a:fontRef idx="minor"/>
          </p:style>
        </p:sp>
        <p:sp>
          <p:nvSpPr>
            <p:cNvPr id="1832" name="CustomShape 9"/>
            <p:cNvSpPr/>
            <p:nvPr/>
          </p:nvSpPr>
          <p:spPr>
            <a:xfrm>
              <a:off x="1140120" y="1397520"/>
              <a:ext cx="82080" cy="72000"/>
            </a:xfrm>
            <a:custGeom>
              <a:avLst/>
              <a:gdLst/>
              <a:ahLst/>
              <a:rect l="l" t="t" r="r" b="b"/>
              <a:pathLst>
                <a:path w="1292" h="1214">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style>
            <a:lnRef idx="0"/>
            <a:fillRef idx="0"/>
            <a:effectRef idx="0"/>
            <a:fontRef idx="minor"/>
          </p:style>
        </p:sp>
        <p:sp>
          <p:nvSpPr>
            <p:cNvPr id="1833" name="CustomShape 10"/>
            <p:cNvSpPr/>
            <p:nvPr/>
          </p:nvSpPr>
          <p:spPr>
            <a:xfrm>
              <a:off x="1140120" y="1889640"/>
              <a:ext cx="82080" cy="71640"/>
            </a:xfrm>
            <a:custGeom>
              <a:avLst/>
              <a:gdLst/>
              <a:ahLst/>
              <a:rect l="l" t="t" r="r" b="b"/>
              <a:pathLst>
                <a:path w="1292" h="1214">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style>
            <a:lnRef idx="0"/>
            <a:fillRef idx="0"/>
            <a:effectRef idx="0"/>
            <a:fontRef idx="minor"/>
          </p:style>
        </p:sp>
        <p:sp>
          <p:nvSpPr>
            <p:cNvPr id="1834" name="CustomShape 11"/>
            <p:cNvSpPr/>
            <p:nvPr/>
          </p:nvSpPr>
          <p:spPr>
            <a:xfrm>
              <a:off x="615240" y="1397520"/>
              <a:ext cx="81720" cy="72000"/>
            </a:xfrm>
            <a:custGeom>
              <a:avLst/>
              <a:gdLst/>
              <a:ahLst/>
              <a:rect l="l" t="t" r="r" b="b"/>
              <a:pathLst>
                <a:path w="1293" h="1214">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style>
            <a:lnRef idx="0"/>
            <a:fillRef idx="0"/>
            <a:effectRef idx="0"/>
            <a:fontRef idx="minor"/>
          </p:style>
        </p:sp>
      </p:grpSp>
      <p:grpSp>
        <p:nvGrpSpPr>
          <p:cNvPr id="1835" name="Group 12"/>
          <p:cNvGrpSpPr/>
          <p:nvPr/>
        </p:nvGrpSpPr>
        <p:grpSpPr>
          <a:xfrm>
            <a:off x="7839720" y="288360"/>
            <a:ext cx="654480" cy="654480"/>
            <a:chOff x="7839720" y="288360"/>
            <a:chExt cx="654480" cy="654480"/>
          </a:xfrm>
        </p:grpSpPr>
        <p:sp>
          <p:nvSpPr>
            <p:cNvPr id="1836" name="CustomShape 13"/>
            <p:cNvSpPr/>
            <p:nvPr/>
          </p:nvSpPr>
          <p:spPr>
            <a:xfrm>
              <a:off x="7839720" y="288360"/>
              <a:ext cx="654480" cy="654480"/>
            </a:xfrm>
            <a:custGeom>
              <a:avLst/>
              <a:gdLst/>
              <a:ahLst/>
              <a:rect l="l" t="t" r="r" b="b"/>
              <a:pathLst>
                <a:path w="45899" h="45898">
                  <a:moveTo>
                    <a:pt x="22949" y="45898"/>
                  </a:moveTo>
                  <a:cubicBezTo>
                    <a:pt x="10305" y="45898"/>
                    <a:pt x="1" y="35594"/>
                    <a:pt x="1" y="22949"/>
                  </a:cubicBezTo>
                  <a:cubicBezTo>
                    <a:pt x="1" y="10305"/>
                    <a:pt x="10305" y="1"/>
                    <a:pt x="22949" y="1"/>
                  </a:cubicBezTo>
                  <a:cubicBezTo>
                    <a:pt x="35594" y="1"/>
                    <a:pt x="45898" y="10305"/>
                    <a:pt x="45898" y="22949"/>
                  </a:cubicBezTo>
                  <a:cubicBezTo>
                    <a:pt x="45898" y="35594"/>
                    <a:pt x="35594" y="45898"/>
                    <a:pt x="22949" y="45898"/>
                  </a:cubicBezTo>
                  <a:close/>
                  <a:moveTo>
                    <a:pt x="22949" y="396"/>
                  </a:moveTo>
                  <a:cubicBezTo>
                    <a:pt x="10517" y="396"/>
                    <a:pt x="365" y="10487"/>
                    <a:pt x="365" y="22949"/>
                  </a:cubicBezTo>
                  <a:cubicBezTo>
                    <a:pt x="365" y="35381"/>
                    <a:pt x="10487" y="45533"/>
                    <a:pt x="22949" y="45533"/>
                  </a:cubicBezTo>
                  <a:cubicBezTo>
                    <a:pt x="35381" y="45533"/>
                    <a:pt x="45503" y="35411"/>
                    <a:pt x="45503" y="22949"/>
                  </a:cubicBezTo>
                  <a:cubicBezTo>
                    <a:pt x="45503" y="10517"/>
                    <a:pt x="35412" y="396"/>
                    <a:pt x="22949" y="396"/>
                  </a:cubicBezTo>
                  <a:close/>
                </a:path>
              </a:pathLst>
            </a:custGeom>
            <a:solidFill>
              <a:srgbClr val="e84987"/>
            </a:solidFill>
            <a:ln w="9360">
              <a:solidFill>
                <a:srgbClr val="e84987"/>
              </a:solidFill>
              <a:round/>
            </a:ln>
          </p:spPr>
          <p:style>
            <a:lnRef idx="0"/>
            <a:fillRef idx="0"/>
            <a:effectRef idx="0"/>
            <a:fontRef idx="minor"/>
          </p:style>
        </p:sp>
        <p:sp>
          <p:nvSpPr>
            <p:cNvPr id="1837" name="CustomShape 14"/>
            <p:cNvSpPr/>
            <p:nvPr/>
          </p:nvSpPr>
          <p:spPr>
            <a:xfrm>
              <a:off x="7839720" y="288360"/>
              <a:ext cx="654480" cy="654480"/>
            </a:xfrm>
            <a:custGeom>
              <a:avLst/>
              <a:gdLst/>
              <a:ahLst/>
              <a:rect l="l" t="t" r="r" b="b"/>
              <a:pathLst>
                <a:path w="45899" h="45898">
                  <a:moveTo>
                    <a:pt x="22949" y="45898"/>
                  </a:moveTo>
                  <a:cubicBezTo>
                    <a:pt x="10305" y="45898"/>
                    <a:pt x="1" y="35594"/>
                    <a:pt x="1" y="22949"/>
                  </a:cubicBezTo>
                  <a:cubicBezTo>
                    <a:pt x="1" y="10305"/>
                    <a:pt x="10305" y="1"/>
                    <a:pt x="22949" y="1"/>
                  </a:cubicBezTo>
                  <a:cubicBezTo>
                    <a:pt x="35594" y="1"/>
                    <a:pt x="45898" y="10305"/>
                    <a:pt x="45898" y="22949"/>
                  </a:cubicBezTo>
                  <a:cubicBezTo>
                    <a:pt x="45898" y="35594"/>
                    <a:pt x="35594" y="45898"/>
                    <a:pt x="22949" y="45898"/>
                  </a:cubicBezTo>
                  <a:close/>
                  <a:moveTo>
                    <a:pt x="22949" y="396"/>
                  </a:moveTo>
                  <a:cubicBezTo>
                    <a:pt x="10517" y="396"/>
                    <a:pt x="365" y="10487"/>
                    <a:pt x="365" y="22949"/>
                  </a:cubicBezTo>
                  <a:cubicBezTo>
                    <a:pt x="365" y="35381"/>
                    <a:pt x="10487" y="45533"/>
                    <a:pt x="22949" y="45533"/>
                  </a:cubicBezTo>
                  <a:cubicBezTo>
                    <a:pt x="35381" y="45533"/>
                    <a:pt x="45503" y="35411"/>
                    <a:pt x="45503" y="22949"/>
                  </a:cubicBezTo>
                  <a:cubicBezTo>
                    <a:pt x="45503" y="10517"/>
                    <a:pt x="35412" y="396"/>
                    <a:pt x="22949" y="396"/>
                  </a:cubicBezTo>
                  <a:close/>
                </a:path>
              </a:pathLst>
            </a:custGeom>
            <a:solidFill>
              <a:srgbClr val="e84987"/>
            </a:solidFill>
            <a:ln w="9360">
              <a:solidFill>
                <a:srgbClr val="e84987"/>
              </a:solidFill>
              <a:round/>
            </a:ln>
          </p:spPr>
          <p:style>
            <a:lnRef idx="0"/>
            <a:fillRef idx="0"/>
            <a:effectRef idx="0"/>
            <a:fontRef idx="minor"/>
          </p:style>
        </p:sp>
        <p:sp>
          <p:nvSpPr>
            <p:cNvPr id="1838" name="CustomShape 15"/>
            <p:cNvSpPr/>
            <p:nvPr/>
          </p:nvSpPr>
          <p:spPr>
            <a:xfrm>
              <a:off x="7904520" y="288360"/>
              <a:ext cx="526320" cy="654480"/>
            </a:xfrm>
            <a:custGeom>
              <a:avLst/>
              <a:gdLst/>
              <a:ahLst/>
              <a:rect l="l" t="t" r="r" b="b"/>
              <a:pathLst>
                <a:path w="36932" h="45898">
                  <a:moveTo>
                    <a:pt x="18451" y="45898"/>
                  </a:moveTo>
                  <a:cubicBezTo>
                    <a:pt x="8268" y="45898"/>
                    <a:pt x="1" y="35594"/>
                    <a:pt x="1" y="22949"/>
                  </a:cubicBezTo>
                  <a:cubicBezTo>
                    <a:pt x="1" y="10305"/>
                    <a:pt x="8268" y="1"/>
                    <a:pt x="18451" y="1"/>
                  </a:cubicBezTo>
                  <a:cubicBezTo>
                    <a:pt x="28633" y="1"/>
                    <a:pt x="36931" y="10305"/>
                    <a:pt x="36931" y="22949"/>
                  </a:cubicBezTo>
                  <a:cubicBezTo>
                    <a:pt x="36931" y="35594"/>
                    <a:pt x="28633" y="45898"/>
                    <a:pt x="18451" y="45898"/>
                  </a:cubicBezTo>
                  <a:close/>
                  <a:moveTo>
                    <a:pt x="18451" y="396"/>
                  </a:moveTo>
                  <a:cubicBezTo>
                    <a:pt x="8481" y="396"/>
                    <a:pt x="365" y="10487"/>
                    <a:pt x="365" y="22949"/>
                  </a:cubicBezTo>
                  <a:cubicBezTo>
                    <a:pt x="365" y="35381"/>
                    <a:pt x="8451" y="45533"/>
                    <a:pt x="18451" y="45533"/>
                  </a:cubicBezTo>
                  <a:cubicBezTo>
                    <a:pt x="28420" y="45533"/>
                    <a:pt x="36536" y="35411"/>
                    <a:pt x="36536" y="22949"/>
                  </a:cubicBezTo>
                  <a:cubicBezTo>
                    <a:pt x="36506" y="10517"/>
                    <a:pt x="28420" y="396"/>
                    <a:pt x="18451" y="396"/>
                  </a:cubicBezTo>
                  <a:close/>
                </a:path>
              </a:pathLst>
            </a:custGeom>
            <a:solidFill>
              <a:srgbClr val="e84987"/>
            </a:solidFill>
            <a:ln w="9360">
              <a:solidFill>
                <a:srgbClr val="e84987"/>
              </a:solidFill>
              <a:round/>
            </a:ln>
          </p:spPr>
          <p:style>
            <a:lnRef idx="0"/>
            <a:fillRef idx="0"/>
            <a:effectRef idx="0"/>
            <a:fontRef idx="minor"/>
          </p:style>
        </p:sp>
        <p:sp>
          <p:nvSpPr>
            <p:cNvPr id="1839" name="CustomShape 16"/>
            <p:cNvSpPr/>
            <p:nvPr/>
          </p:nvSpPr>
          <p:spPr>
            <a:xfrm>
              <a:off x="7961400" y="288360"/>
              <a:ext cx="412560" cy="654480"/>
            </a:xfrm>
            <a:custGeom>
              <a:avLst/>
              <a:gdLst/>
              <a:ahLst/>
              <a:rect l="l" t="t" r="r" b="b"/>
              <a:pathLst>
                <a:path w="28998" h="45898">
                  <a:moveTo>
                    <a:pt x="14469" y="45898"/>
                  </a:moveTo>
                  <a:cubicBezTo>
                    <a:pt x="6505" y="45898"/>
                    <a:pt x="0" y="35594"/>
                    <a:pt x="0" y="22949"/>
                  </a:cubicBezTo>
                  <a:cubicBezTo>
                    <a:pt x="0" y="10305"/>
                    <a:pt x="6505" y="1"/>
                    <a:pt x="14469" y="1"/>
                  </a:cubicBezTo>
                  <a:cubicBezTo>
                    <a:pt x="22463" y="1"/>
                    <a:pt x="28937" y="10305"/>
                    <a:pt x="28937" y="22949"/>
                  </a:cubicBezTo>
                  <a:cubicBezTo>
                    <a:pt x="28998" y="35594"/>
                    <a:pt x="22493" y="45898"/>
                    <a:pt x="14469" y="45898"/>
                  </a:cubicBezTo>
                  <a:close/>
                  <a:moveTo>
                    <a:pt x="14469" y="396"/>
                  </a:moveTo>
                  <a:cubicBezTo>
                    <a:pt x="6687" y="396"/>
                    <a:pt x="365" y="10487"/>
                    <a:pt x="365" y="22949"/>
                  </a:cubicBezTo>
                  <a:cubicBezTo>
                    <a:pt x="365" y="35381"/>
                    <a:pt x="6687" y="45533"/>
                    <a:pt x="14469" y="45533"/>
                  </a:cubicBezTo>
                  <a:cubicBezTo>
                    <a:pt x="22250" y="45533"/>
                    <a:pt x="28572" y="35411"/>
                    <a:pt x="28572" y="22949"/>
                  </a:cubicBezTo>
                  <a:cubicBezTo>
                    <a:pt x="28603" y="10517"/>
                    <a:pt x="22250" y="396"/>
                    <a:pt x="14469" y="396"/>
                  </a:cubicBezTo>
                  <a:close/>
                </a:path>
              </a:pathLst>
            </a:custGeom>
            <a:solidFill>
              <a:srgbClr val="e84987"/>
            </a:solidFill>
            <a:ln w="9360">
              <a:solidFill>
                <a:srgbClr val="e84987"/>
              </a:solidFill>
              <a:round/>
            </a:ln>
          </p:spPr>
          <p:style>
            <a:lnRef idx="0"/>
            <a:fillRef idx="0"/>
            <a:effectRef idx="0"/>
            <a:fontRef idx="minor"/>
          </p:style>
        </p:sp>
        <p:sp>
          <p:nvSpPr>
            <p:cNvPr id="1840" name="CustomShape 17"/>
            <p:cNvSpPr/>
            <p:nvPr/>
          </p:nvSpPr>
          <p:spPr>
            <a:xfrm>
              <a:off x="8009640" y="288360"/>
              <a:ext cx="317520" cy="654480"/>
            </a:xfrm>
            <a:custGeom>
              <a:avLst/>
              <a:gdLst/>
              <a:ahLst/>
              <a:rect l="l" t="t" r="r" b="b"/>
              <a:pathLst>
                <a:path w="22342" h="45898">
                  <a:moveTo>
                    <a:pt x="11186" y="45898"/>
                  </a:moveTo>
                  <a:cubicBezTo>
                    <a:pt x="5016" y="45898"/>
                    <a:pt x="0" y="35594"/>
                    <a:pt x="0" y="22949"/>
                  </a:cubicBezTo>
                  <a:cubicBezTo>
                    <a:pt x="0" y="10305"/>
                    <a:pt x="5016" y="1"/>
                    <a:pt x="11186" y="1"/>
                  </a:cubicBezTo>
                  <a:cubicBezTo>
                    <a:pt x="17326" y="1"/>
                    <a:pt x="22341" y="10305"/>
                    <a:pt x="22341" y="22949"/>
                  </a:cubicBezTo>
                  <a:cubicBezTo>
                    <a:pt x="22341" y="35594"/>
                    <a:pt x="17326" y="45898"/>
                    <a:pt x="11186" y="45898"/>
                  </a:cubicBezTo>
                  <a:close/>
                  <a:moveTo>
                    <a:pt x="11186" y="396"/>
                  </a:moveTo>
                  <a:cubicBezTo>
                    <a:pt x="5259" y="396"/>
                    <a:pt x="426" y="10487"/>
                    <a:pt x="426" y="22949"/>
                  </a:cubicBezTo>
                  <a:cubicBezTo>
                    <a:pt x="426" y="35381"/>
                    <a:pt x="5259" y="45533"/>
                    <a:pt x="11186" y="45533"/>
                  </a:cubicBezTo>
                  <a:cubicBezTo>
                    <a:pt x="17113" y="45533"/>
                    <a:pt x="21916" y="35411"/>
                    <a:pt x="21916" y="22949"/>
                  </a:cubicBezTo>
                  <a:cubicBezTo>
                    <a:pt x="21916" y="10517"/>
                    <a:pt x="17113" y="396"/>
                    <a:pt x="11186" y="396"/>
                  </a:cubicBezTo>
                  <a:close/>
                </a:path>
              </a:pathLst>
            </a:custGeom>
            <a:solidFill>
              <a:srgbClr val="e84987"/>
            </a:solidFill>
            <a:ln w="9360">
              <a:solidFill>
                <a:srgbClr val="e84987"/>
              </a:solidFill>
              <a:round/>
            </a:ln>
          </p:spPr>
          <p:style>
            <a:lnRef idx="0"/>
            <a:fillRef idx="0"/>
            <a:effectRef idx="0"/>
            <a:fontRef idx="minor"/>
          </p:style>
        </p:sp>
        <p:sp>
          <p:nvSpPr>
            <p:cNvPr id="1841" name="CustomShape 18"/>
            <p:cNvSpPr/>
            <p:nvPr/>
          </p:nvSpPr>
          <p:spPr>
            <a:xfrm>
              <a:off x="8063280" y="288360"/>
              <a:ext cx="213480" cy="654480"/>
            </a:xfrm>
            <a:custGeom>
              <a:avLst/>
              <a:gdLst/>
              <a:ahLst/>
              <a:rect l="l" t="t" r="r" b="b"/>
              <a:pathLst>
                <a:path w="15078" h="45898">
                  <a:moveTo>
                    <a:pt x="7509" y="45898"/>
                  </a:moveTo>
                  <a:cubicBezTo>
                    <a:pt x="3284" y="45898"/>
                    <a:pt x="1" y="35837"/>
                    <a:pt x="1" y="22949"/>
                  </a:cubicBezTo>
                  <a:cubicBezTo>
                    <a:pt x="1" y="10061"/>
                    <a:pt x="3284" y="1"/>
                    <a:pt x="7509" y="1"/>
                  </a:cubicBezTo>
                  <a:cubicBezTo>
                    <a:pt x="11734" y="1"/>
                    <a:pt x="15047" y="10061"/>
                    <a:pt x="15047" y="22949"/>
                  </a:cubicBezTo>
                  <a:cubicBezTo>
                    <a:pt x="15077" y="35837"/>
                    <a:pt x="11734" y="45898"/>
                    <a:pt x="7509" y="45898"/>
                  </a:cubicBezTo>
                  <a:close/>
                  <a:moveTo>
                    <a:pt x="7509" y="396"/>
                  </a:moveTo>
                  <a:cubicBezTo>
                    <a:pt x="3557" y="396"/>
                    <a:pt x="366" y="10487"/>
                    <a:pt x="366" y="22949"/>
                  </a:cubicBezTo>
                  <a:cubicBezTo>
                    <a:pt x="366" y="35381"/>
                    <a:pt x="3557" y="45533"/>
                    <a:pt x="7509" y="45533"/>
                  </a:cubicBezTo>
                  <a:cubicBezTo>
                    <a:pt x="11460" y="45533"/>
                    <a:pt x="14652" y="35411"/>
                    <a:pt x="14652" y="22949"/>
                  </a:cubicBezTo>
                  <a:cubicBezTo>
                    <a:pt x="14652" y="10517"/>
                    <a:pt x="11460" y="396"/>
                    <a:pt x="7509" y="396"/>
                  </a:cubicBezTo>
                  <a:close/>
                </a:path>
              </a:pathLst>
            </a:custGeom>
            <a:solidFill>
              <a:srgbClr val="e84987"/>
            </a:solidFill>
            <a:ln w="9360">
              <a:solidFill>
                <a:srgbClr val="e84987"/>
              </a:solidFill>
              <a:round/>
            </a:ln>
          </p:spPr>
          <p:style>
            <a:lnRef idx="0"/>
            <a:fillRef idx="0"/>
            <a:effectRef idx="0"/>
            <a:fontRef idx="minor"/>
          </p:style>
        </p:sp>
        <p:sp>
          <p:nvSpPr>
            <p:cNvPr id="1842" name="CustomShape 19"/>
            <p:cNvSpPr/>
            <p:nvPr/>
          </p:nvSpPr>
          <p:spPr>
            <a:xfrm>
              <a:off x="8119800" y="288360"/>
              <a:ext cx="102960" cy="654480"/>
            </a:xfrm>
            <a:custGeom>
              <a:avLst/>
              <a:gdLst/>
              <a:ahLst/>
              <a:rect l="l" t="t" r="r" b="b"/>
              <a:pathLst>
                <a:path w="7357" h="45898">
                  <a:moveTo>
                    <a:pt x="3678" y="45898"/>
                  </a:moveTo>
                  <a:cubicBezTo>
                    <a:pt x="1277" y="45898"/>
                    <a:pt x="0" y="34074"/>
                    <a:pt x="0" y="22949"/>
                  </a:cubicBezTo>
                  <a:cubicBezTo>
                    <a:pt x="0" y="11824"/>
                    <a:pt x="1277" y="1"/>
                    <a:pt x="3678" y="1"/>
                  </a:cubicBezTo>
                  <a:cubicBezTo>
                    <a:pt x="6080" y="1"/>
                    <a:pt x="7356" y="11824"/>
                    <a:pt x="7356" y="22949"/>
                  </a:cubicBezTo>
                  <a:cubicBezTo>
                    <a:pt x="7356" y="34074"/>
                    <a:pt x="6019" y="45898"/>
                    <a:pt x="3678" y="45898"/>
                  </a:cubicBezTo>
                  <a:close/>
                  <a:moveTo>
                    <a:pt x="3678" y="396"/>
                  </a:moveTo>
                  <a:cubicBezTo>
                    <a:pt x="2128" y="396"/>
                    <a:pt x="396" y="9666"/>
                    <a:pt x="396" y="22949"/>
                  </a:cubicBezTo>
                  <a:cubicBezTo>
                    <a:pt x="396" y="36262"/>
                    <a:pt x="2158" y="45533"/>
                    <a:pt x="3678" y="45533"/>
                  </a:cubicBezTo>
                  <a:cubicBezTo>
                    <a:pt x="5198" y="45533"/>
                    <a:pt x="6931" y="36262"/>
                    <a:pt x="6931" y="22949"/>
                  </a:cubicBezTo>
                  <a:cubicBezTo>
                    <a:pt x="6931" y="9666"/>
                    <a:pt x="5198" y="396"/>
                    <a:pt x="3678" y="396"/>
                  </a:cubicBezTo>
                  <a:close/>
                </a:path>
              </a:pathLst>
            </a:custGeom>
            <a:solidFill>
              <a:srgbClr val="e84987"/>
            </a:solidFill>
            <a:ln w="9360">
              <a:solidFill>
                <a:srgbClr val="e84987"/>
              </a:solidFill>
              <a:round/>
            </a:ln>
          </p:spPr>
          <p:style>
            <a:lnRef idx="0"/>
            <a:fillRef idx="0"/>
            <a:effectRef idx="0"/>
            <a:fontRef idx="minor"/>
          </p:style>
        </p:sp>
        <p:sp>
          <p:nvSpPr>
            <p:cNvPr id="1843" name="CustomShape 20"/>
            <p:cNvSpPr/>
            <p:nvPr/>
          </p:nvSpPr>
          <p:spPr>
            <a:xfrm>
              <a:off x="8165160" y="291240"/>
              <a:ext cx="3240" cy="649440"/>
            </a:xfrm>
            <a:custGeom>
              <a:avLst/>
              <a:gdLst/>
              <a:ahLst/>
              <a:rect l="l" t="t" r="r" b="b"/>
              <a:pathLst>
                <a:path w="366" h="45534">
                  <a:moveTo>
                    <a:pt x="1" y="1"/>
                  </a:moveTo>
                  <a:lnTo>
                    <a:pt x="366" y="1"/>
                  </a:lnTo>
                  <a:lnTo>
                    <a:pt x="366" y="45533"/>
                  </a:lnTo>
                  <a:lnTo>
                    <a:pt x="1" y="45533"/>
                  </a:lnTo>
                  <a:close/>
                </a:path>
              </a:pathLst>
            </a:custGeom>
            <a:solidFill>
              <a:srgbClr val="e84987"/>
            </a:solidFill>
            <a:ln w="9360">
              <a:solidFill>
                <a:srgbClr val="e84987"/>
              </a:solidFill>
              <a:round/>
            </a:ln>
          </p:spPr>
          <p:style>
            <a:lnRef idx="0"/>
            <a:fillRef idx="0"/>
            <a:effectRef idx="0"/>
            <a:fontRef idx="minor"/>
          </p:style>
        </p:sp>
        <p:sp>
          <p:nvSpPr>
            <p:cNvPr id="1844" name="CustomShape 21"/>
            <p:cNvSpPr/>
            <p:nvPr/>
          </p:nvSpPr>
          <p:spPr>
            <a:xfrm>
              <a:off x="7848360" y="664200"/>
              <a:ext cx="636840" cy="3240"/>
            </a:xfrm>
            <a:custGeom>
              <a:avLst/>
              <a:gdLst/>
              <a:ahLst/>
              <a:rect l="l" t="t" r="r" b="b"/>
              <a:pathLst>
                <a:path w="44652" h="366">
                  <a:moveTo>
                    <a:pt x="0" y="0"/>
                  </a:moveTo>
                  <a:lnTo>
                    <a:pt x="44652" y="0"/>
                  </a:lnTo>
                  <a:lnTo>
                    <a:pt x="44652" y="365"/>
                  </a:lnTo>
                  <a:lnTo>
                    <a:pt x="0" y="365"/>
                  </a:lnTo>
                  <a:close/>
                </a:path>
              </a:pathLst>
            </a:custGeom>
            <a:solidFill>
              <a:srgbClr val="e84987"/>
            </a:solidFill>
            <a:ln w="9360">
              <a:solidFill>
                <a:srgbClr val="e84987"/>
              </a:solidFill>
              <a:round/>
            </a:ln>
          </p:spPr>
          <p:style>
            <a:lnRef idx="0"/>
            <a:fillRef idx="0"/>
            <a:effectRef idx="0"/>
            <a:fontRef idx="minor"/>
          </p:style>
        </p:sp>
        <p:sp>
          <p:nvSpPr>
            <p:cNvPr id="1845" name="CustomShape 22"/>
            <p:cNvSpPr/>
            <p:nvPr/>
          </p:nvSpPr>
          <p:spPr>
            <a:xfrm>
              <a:off x="7857360" y="712440"/>
              <a:ext cx="619920" cy="3600"/>
            </a:xfrm>
            <a:custGeom>
              <a:avLst/>
              <a:gdLst/>
              <a:ahLst/>
              <a:rect l="l" t="t" r="r" b="b"/>
              <a:pathLst>
                <a:path w="43467" h="396">
                  <a:moveTo>
                    <a:pt x="1" y="0"/>
                  </a:moveTo>
                  <a:lnTo>
                    <a:pt x="43467" y="0"/>
                  </a:lnTo>
                  <a:lnTo>
                    <a:pt x="43467" y="395"/>
                  </a:lnTo>
                  <a:lnTo>
                    <a:pt x="1" y="395"/>
                  </a:lnTo>
                  <a:close/>
                </a:path>
              </a:pathLst>
            </a:custGeom>
            <a:solidFill>
              <a:srgbClr val="e84987"/>
            </a:solidFill>
            <a:ln w="9360">
              <a:solidFill>
                <a:srgbClr val="e84987"/>
              </a:solidFill>
              <a:round/>
            </a:ln>
          </p:spPr>
          <p:style>
            <a:lnRef idx="0"/>
            <a:fillRef idx="0"/>
            <a:effectRef idx="0"/>
            <a:fontRef idx="minor"/>
          </p:style>
        </p:sp>
        <p:sp>
          <p:nvSpPr>
            <p:cNvPr id="1846" name="CustomShape 23"/>
            <p:cNvSpPr/>
            <p:nvPr/>
          </p:nvSpPr>
          <p:spPr>
            <a:xfrm>
              <a:off x="7877160" y="760680"/>
              <a:ext cx="578520" cy="3600"/>
            </a:xfrm>
            <a:custGeom>
              <a:avLst/>
              <a:gdLst/>
              <a:ahLst/>
              <a:rect l="l" t="t" r="r" b="b"/>
              <a:pathLst>
                <a:path w="40579" h="396">
                  <a:moveTo>
                    <a:pt x="1" y="0"/>
                  </a:moveTo>
                  <a:lnTo>
                    <a:pt x="40579" y="0"/>
                  </a:lnTo>
                  <a:lnTo>
                    <a:pt x="40579" y="395"/>
                  </a:lnTo>
                  <a:lnTo>
                    <a:pt x="1" y="395"/>
                  </a:lnTo>
                  <a:close/>
                </a:path>
              </a:pathLst>
            </a:custGeom>
            <a:solidFill>
              <a:srgbClr val="e84987"/>
            </a:solidFill>
            <a:ln w="9360">
              <a:solidFill>
                <a:srgbClr val="e84987"/>
              </a:solidFill>
              <a:round/>
            </a:ln>
          </p:spPr>
          <p:style>
            <a:lnRef idx="0"/>
            <a:fillRef idx="0"/>
            <a:effectRef idx="0"/>
            <a:fontRef idx="minor"/>
          </p:style>
        </p:sp>
        <p:sp>
          <p:nvSpPr>
            <p:cNvPr id="1847" name="CustomShape 24"/>
            <p:cNvSpPr/>
            <p:nvPr/>
          </p:nvSpPr>
          <p:spPr>
            <a:xfrm>
              <a:off x="7904880" y="803520"/>
              <a:ext cx="524520" cy="3240"/>
            </a:xfrm>
            <a:custGeom>
              <a:avLst/>
              <a:gdLst/>
              <a:ahLst/>
              <a:rect l="l" t="t" r="r" b="b"/>
              <a:pathLst>
                <a:path w="36811" h="366">
                  <a:moveTo>
                    <a:pt x="1" y="1"/>
                  </a:moveTo>
                  <a:lnTo>
                    <a:pt x="36810" y="1"/>
                  </a:lnTo>
                  <a:lnTo>
                    <a:pt x="36810" y="366"/>
                  </a:lnTo>
                  <a:lnTo>
                    <a:pt x="1" y="366"/>
                  </a:lnTo>
                  <a:close/>
                </a:path>
              </a:pathLst>
            </a:custGeom>
            <a:solidFill>
              <a:srgbClr val="e84987"/>
            </a:solidFill>
            <a:ln w="9360">
              <a:solidFill>
                <a:srgbClr val="e84987"/>
              </a:solidFill>
              <a:round/>
            </a:ln>
          </p:spPr>
          <p:style>
            <a:lnRef idx="0"/>
            <a:fillRef idx="0"/>
            <a:effectRef idx="0"/>
            <a:fontRef idx="minor"/>
          </p:style>
        </p:sp>
        <p:sp>
          <p:nvSpPr>
            <p:cNvPr id="1848" name="CustomShape 25"/>
            <p:cNvSpPr/>
            <p:nvPr/>
          </p:nvSpPr>
          <p:spPr>
            <a:xfrm>
              <a:off x="7937280" y="842400"/>
              <a:ext cx="457920" cy="3240"/>
            </a:xfrm>
            <a:custGeom>
              <a:avLst/>
              <a:gdLst/>
              <a:ahLst/>
              <a:rect l="l" t="t" r="r" b="b"/>
              <a:pathLst>
                <a:path w="32160" h="366">
                  <a:moveTo>
                    <a:pt x="1" y="0"/>
                  </a:moveTo>
                  <a:lnTo>
                    <a:pt x="32159" y="0"/>
                  </a:lnTo>
                  <a:lnTo>
                    <a:pt x="32159" y="365"/>
                  </a:lnTo>
                  <a:lnTo>
                    <a:pt x="1" y="365"/>
                  </a:lnTo>
                  <a:close/>
                </a:path>
              </a:pathLst>
            </a:custGeom>
            <a:solidFill>
              <a:srgbClr val="e84987"/>
            </a:solidFill>
            <a:ln w="9360">
              <a:solidFill>
                <a:srgbClr val="e84987"/>
              </a:solidFill>
              <a:round/>
            </a:ln>
          </p:spPr>
          <p:style>
            <a:lnRef idx="0"/>
            <a:fillRef idx="0"/>
            <a:effectRef idx="0"/>
            <a:fontRef idx="minor"/>
          </p:style>
        </p:sp>
        <p:sp>
          <p:nvSpPr>
            <p:cNvPr id="1849" name="CustomShape 26"/>
            <p:cNvSpPr/>
            <p:nvPr/>
          </p:nvSpPr>
          <p:spPr>
            <a:xfrm>
              <a:off x="7977600" y="877680"/>
              <a:ext cx="377640" cy="3600"/>
            </a:xfrm>
            <a:custGeom>
              <a:avLst/>
              <a:gdLst/>
              <a:ahLst/>
              <a:rect l="l" t="t" r="r" b="b"/>
              <a:pathLst>
                <a:path w="26537" h="396">
                  <a:moveTo>
                    <a:pt x="1" y="1"/>
                  </a:moveTo>
                  <a:lnTo>
                    <a:pt x="26536" y="1"/>
                  </a:lnTo>
                  <a:lnTo>
                    <a:pt x="26536" y="396"/>
                  </a:lnTo>
                  <a:lnTo>
                    <a:pt x="1" y="396"/>
                  </a:lnTo>
                  <a:close/>
                </a:path>
              </a:pathLst>
            </a:custGeom>
            <a:solidFill>
              <a:srgbClr val="e84987"/>
            </a:solidFill>
            <a:ln w="9360">
              <a:solidFill>
                <a:srgbClr val="e84987"/>
              </a:solidFill>
              <a:round/>
            </a:ln>
          </p:spPr>
          <p:style>
            <a:lnRef idx="0"/>
            <a:fillRef idx="0"/>
            <a:effectRef idx="0"/>
            <a:fontRef idx="minor"/>
          </p:style>
        </p:sp>
        <p:sp>
          <p:nvSpPr>
            <p:cNvPr id="1850" name="CustomShape 27"/>
            <p:cNvSpPr/>
            <p:nvPr/>
          </p:nvSpPr>
          <p:spPr>
            <a:xfrm>
              <a:off x="8022240" y="905040"/>
              <a:ext cx="289080" cy="3240"/>
            </a:xfrm>
            <a:custGeom>
              <a:avLst/>
              <a:gdLst/>
              <a:ahLst/>
              <a:rect l="l" t="t" r="r" b="b"/>
              <a:pathLst>
                <a:path w="20366" h="366">
                  <a:moveTo>
                    <a:pt x="1" y="0"/>
                  </a:moveTo>
                  <a:lnTo>
                    <a:pt x="20366" y="0"/>
                  </a:lnTo>
                  <a:lnTo>
                    <a:pt x="20366" y="365"/>
                  </a:lnTo>
                  <a:lnTo>
                    <a:pt x="1" y="365"/>
                  </a:lnTo>
                  <a:close/>
                </a:path>
              </a:pathLst>
            </a:custGeom>
            <a:solidFill>
              <a:srgbClr val="e84987"/>
            </a:solidFill>
            <a:ln w="9360">
              <a:solidFill>
                <a:srgbClr val="e84987"/>
              </a:solidFill>
              <a:round/>
            </a:ln>
          </p:spPr>
          <p:style>
            <a:lnRef idx="0"/>
            <a:fillRef idx="0"/>
            <a:effectRef idx="0"/>
            <a:fontRef idx="minor"/>
          </p:style>
        </p:sp>
        <p:sp>
          <p:nvSpPr>
            <p:cNvPr id="1851" name="CustomShape 28"/>
            <p:cNvSpPr/>
            <p:nvPr/>
          </p:nvSpPr>
          <p:spPr>
            <a:xfrm>
              <a:off x="7842240" y="618120"/>
              <a:ext cx="650520" cy="3240"/>
            </a:xfrm>
            <a:custGeom>
              <a:avLst/>
              <a:gdLst/>
              <a:ahLst/>
              <a:rect l="l" t="t" r="r" b="b"/>
              <a:pathLst>
                <a:path w="45625" h="366">
                  <a:moveTo>
                    <a:pt x="1" y="0"/>
                  </a:moveTo>
                  <a:lnTo>
                    <a:pt x="45625" y="0"/>
                  </a:lnTo>
                  <a:lnTo>
                    <a:pt x="45625" y="365"/>
                  </a:lnTo>
                  <a:lnTo>
                    <a:pt x="1" y="365"/>
                  </a:lnTo>
                  <a:close/>
                </a:path>
              </a:pathLst>
            </a:custGeom>
            <a:solidFill>
              <a:srgbClr val="e84987"/>
            </a:solidFill>
            <a:ln w="9360">
              <a:solidFill>
                <a:srgbClr val="e84987"/>
              </a:solidFill>
              <a:round/>
            </a:ln>
          </p:spPr>
          <p:style>
            <a:lnRef idx="0"/>
            <a:fillRef idx="0"/>
            <a:effectRef idx="0"/>
            <a:fontRef idx="minor"/>
          </p:style>
        </p:sp>
        <p:sp>
          <p:nvSpPr>
            <p:cNvPr id="1852" name="CustomShape 29"/>
            <p:cNvSpPr/>
            <p:nvPr/>
          </p:nvSpPr>
          <p:spPr>
            <a:xfrm>
              <a:off x="7848360" y="568080"/>
              <a:ext cx="636840" cy="3240"/>
            </a:xfrm>
            <a:custGeom>
              <a:avLst/>
              <a:gdLst/>
              <a:ahLst/>
              <a:rect l="l" t="t" r="r" b="b"/>
              <a:pathLst>
                <a:path w="44652" h="366">
                  <a:moveTo>
                    <a:pt x="0" y="1"/>
                  </a:moveTo>
                  <a:lnTo>
                    <a:pt x="44652" y="1"/>
                  </a:lnTo>
                  <a:lnTo>
                    <a:pt x="44652" y="366"/>
                  </a:lnTo>
                  <a:lnTo>
                    <a:pt x="0" y="366"/>
                  </a:lnTo>
                  <a:close/>
                </a:path>
              </a:pathLst>
            </a:custGeom>
            <a:solidFill>
              <a:srgbClr val="e84987"/>
            </a:solidFill>
            <a:ln w="9360">
              <a:solidFill>
                <a:srgbClr val="e84987"/>
              </a:solidFill>
              <a:round/>
            </a:ln>
          </p:spPr>
          <p:style>
            <a:lnRef idx="0"/>
            <a:fillRef idx="0"/>
            <a:effectRef idx="0"/>
            <a:fontRef idx="minor"/>
          </p:style>
        </p:sp>
        <p:sp>
          <p:nvSpPr>
            <p:cNvPr id="1853" name="CustomShape 30"/>
            <p:cNvSpPr/>
            <p:nvPr/>
          </p:nvSpPr>
          <p:spPr>
            <a:xfrm>
              <a:off x="7857360" y="519480"/>
              <a:ext cx="619920" cy="3600"/>
            </a:xfrm>
            <a:custGeom>
              <a:avLst/>
              <a:gdLst/>
              <a:ahLst/>
              <a:rect l="l" t="t" r="r" b="b"/>
              <a:pathLst>
                <a:path w="43467" h="396">
                  <a:moveTo>
                    <a:pt x="1" y="1"/>
                  </a:moveTo>
                  <a:lnTo>
                    <a:pt x="43467" y="1"/>
                  </a:lnTo>
                  <a:lnTo>
                    <a:pt x="43467" y="396"/>
                  </a:lnTo>
                  <a:lnTo>
                    <a:pt x="1" y="396"/>
                  </a:lnTo>
                  <a:close/>
                </a:path>
              </a:pathLst>
            </a:custGeom>
            <a:solidFill>
              <a:srgbClr val="e84987"/>
            </a:solidFill>
            <a:ln w="9360">
              <a:solidFill>
                <a:srgbClr val="e84987"/>
              </a:solidFill>
              <a:round/>
            </a:ln>
          </p:spPr>
          <p:style>
            <a:lnRef idx="0"/>
            <a:fillRef idx="0"/>
            <a:effectRef idx="0"/>
            <a:fontRef idx="minor"/>
          </p:style>
        </p:sp>
        <p:sp>
          <p:nvSpPr>
            <p:cNvPr id="1854" name="CustomShape 31"/>
            <p:cNvSpPr/>
            <p:nvPr/>
          </p:nvSpPr>
          <p:spPr>
            <a:xfrm>
              <a:off x="7877160" y="471240"/>
              <a:ext cx="578520" cy="3600"/>
            </a:xfrm>
            <a:custGeom>
              <a:avLst/>
              <a:gdLst/>
              <a:ahLst/>
              <a:rect l="l" t="t" r="r" b="b"/>
              <a:pathLst>
                <a:path w="40579" h="396">
                  <a:moveTo>
                    <a:pt x="1" y="1"/>
                  </a:moveTo>
                  <a:lnTo>
                    <a:pt x="40579" y="1"/>
                  </a:lnTo>
                  <a:lnTo>
                    <a:pt x="40579" y="396"/>
                  </a:lnTo>
                  <a:lnTo>
                    <a:pt x="1" y="396"/>
                  </a:lnTo>
                  <a:close/>
                </a:path>
              </a:pathLst>
            </a:custGeom>
            <a:solidFill>
              <a:srgbClr val="e84987"/>
            </a:solidFill>
            <a:ln w="9360">
              <a:solidFill>
                <a:srgbClr val="e84987"/>
              </a:solidFill>
              <a:round/>
            </a:ln>
          </p:spPr>
          <p:style>
            <a:lnRef idx="0"/>
            <a:fillRef idx="0"/>
            <a:effectRef idx="0"/>
            <a:fontRef idx="minor"/>
          </p:style>
        </p:sp>
        <p:sp>
          <p:nvSpPr>
            <p:cNvPr id="1855" name="CustomShape 32"/>
            <p:cNvSpPr/>
            <p:nvPr/>
          </p:nvSpPr>
          <p:spPr>
            <a:xfrm>
              <a:off x="7904880" y="428400"/>
              <a:ext cx="524520" cy="3600"/>
            </a:xfrm>
            <a:custGeom>
              <a:avLst/>
              <a:gdLst/>
              <a:ahLst/>
              <a:rect l="l" t="t" r="r" b="b"/>
              <a:pathLst>
                <a:path w="36811" h="397">
                  <a:moveTo>
                    <a:pt x="1" y="1"/>
                  </a:moveTo>
                  <a:lnTo>
                    <a:pt x="36810" y="1"/>
                  </a:lnTo>
                  <a:lnTo>
                    <a:pt x="36810" y="396"/>
                  </a:lnTo>
                  <a:lnTo>
                    <a:pt x="1" y="396"/>
                  </a:lnTo>
                  <a:close/>
                </a:path>
              </a:pathLst>
            </a:custGeom>
            <a:solidFill>
              <a:srgbClr val="e84987"/>
            </a:solidFill>
            <a:ln w="9360">
              <a:solidFill>
                <a:srgbClr val="e84987"/>
              </a:solidFill>
              <a:round/>
            </a:ln>
          </p:spPr>
          <p:style>
            <a:lnRef idx="0"/>
            <a:fillRef idx="0"/>
            <a:effectRef idx="0"/>
            <a:fontRef idx="minor"/>
          </p:style>
        </p:sp>
        <p:sp>
          <p:nvSpPr>
            <p:cNvPr id="1856" name="CustomShape 33"/>
            <p:cNvSpPr/>
            <p:nvPr/>
          </p:nvSpPr>
          <p:spPr>
            <a:xfrm>
              <a:off x="7937280" y="389520"/>
              <a:ext cx="457920" cy="3600"/>
            </a:xfrm>
            <a:custGeom>
              <a:avLst/>
              <a:gdLst/>
              <a:ahLst/>
              <a:rect l="l" t="t" r="r" b="b"/>
              <a:pathLst>
                <a:path w="32160" h="396">
                  <a:moveTo>
                    <a:pt x="1" y="0"/>
                  </a:moveTo>
                  <a:lnTo>
                    <a:pt x="32159" y="0"/>
                  </a:lnTo>
                  <a:lnTo>
                    <a:pt x="32159" y="395"/>
                  </a:lnTo>
                  <a:lnTo>
                    <a:pt x="1" y="395"/>
                  </a:lnTo>
                  <a:close/>
                </a:path>
              </a:pathLst>
            </a:custGeom>
            <a:solidFill>
              <a:srgbClr val="e84987"/>
            </a:solidFill>
            <a:ln w="9360">
              <a:solidFill>
                <a:srgbClr val="e84987"/>
              </a:solidFill>
              <a:round/>
            </a:ln>
          </p:spPr>
          <p:style>
            <a:lnRef idx="0"/>
            <a:fillRef idx="0"/>
            <a:effectRef idx="0"/>
            <a:fontRef idx="minor"/>
          </p:style>
        </p:sp>
        <p:sp>
          <p:nvSpPr>
            <p:cNvPr id="1857" name="CustomShape 34"/>
            <p:cNvSpPr/>
            <p:nvPr/>
          </p:nvSpPr>
          <p:spPr>
            <a:xfrm>
              <a:off x="7977600" y="354240"/>
              <a:ext cx="377640" cy="3600"/>
            </a:xfrm>
            <a:custGeom>
              <a:avLst/>
              <a:gdLst/>
              <a:ahLst/>
              <a:rect l="l" t="t" r="r" b="b"/>
              <a:pathLst>
                <a:path w="26537" h="396">
                  <a:moveTo>
                    <a:pt x="1" y="0"/>
                  </a:moveTo>
                  <a:lnTo>
                    <a:pt x="26536" y="0"/>
                  </a:lnTo>
                  <a:lnTo>
                    <a:pt x="26536" y="395"/>
                  </a:lnTo>
                  <a:lnTo>
                    <a:pt x="1" y="395"/>
                  </a:lnTo>
                  <a:close/>
                </a:path>
              </a:pathLst>
            </a:custGeom>
            <a:solidFill>
              <a:srgbClr val="e84987"/>
            </a:solidFill>
            <a:ln w="9360">
              <a:solidFill>
                <a:srgbClr val="e84987"/>
              </a:solidFill>
              <a:round/>
            </a:ln>
          </p:spPr>
          <p:style>
            <a:lnRef idx="0"/>
            <a:fillRef idx="0"/>
            <a:effectRef idx="0"/>
            <a:fontRef idx="minor"/>
          </p:style>
        </p:sp>
        <p:sp>
          <p:nvSpPr>
            <p:cNvPr id="1858" name="CustomShape 35"/>
            <p:cNvSpPr/>
            <p:nvPr/>
          </p:nvSpPr>
          <p:spPr>
            <a:xfrm>
              <a:off x="8022240" y="327240"/>
              <a:ext cx="289080" cy="3240"/>
            </a:xfrm>
            <a:custGeom>
              <a:avLst/>
              <a:gdLst/>
              <a:ahLst/>
              <a:rect l="l" t="t" r="r" b="b"/>
              <a:pathLst>
                <a:path w="20366" h="366">
                  <a:moveTo>
                    <a:pt x="1" y="1"/>
                  </a:moveTo>
                  <a:lnTo>
                    <a:pt x="20366" y="1"/>
                  </a:lnTo>
                  <a:lnTo>
                    <a:pt x="20366" y="365"/>
                  </a:lnTo>
                  <a:lnTo>
                    <a:pt x="1" y="365"/>
                  </a:lnTo>
                  <a:close/>
                </a:path>
              </a:pathLst>
            </a:custGeom>
            <a:solidFill>
              <a:srgbClr val="e84987"/>
            </a:solidFill>
            <a:ln w="9360">
              <a:solidFill>
                <a:srgbClr val="e84987"/>
              </a:solidFill>
              <a:round/>
            </a:ln>
          </p:spPr>
          <p:style>
            <a:lnRef idx="0"/>
            <a:fillRef idx="0"/>
            <a:effectRef idx="0"/>
            <a:fontRef idx="minor"/>
          </p:style>
        </p:sp>
      </p:grpSp>
      <p:sp>
        <p:nvSpPr>
          <p:cNvPr id="1859" name="CustomShape 36"/>
          <p:cNvSpPr/>
          <p:nvPr/>
        </p:nvSpPr>
        <p:spPr>
          <a:xfrm>
            <a:off x="525960" y="4341960"/>
            <a:ext cx="481320" cy="409320"/>
          </a:xfrm>
          <a:prstGeom prst="roundRect">
            <a:avLst>
              <a:gd name="adj" fmla="val 16667"/>
            </a:avLst>
          </a:prstGeom>
          <a:noFill/>
          <a:ln w="28440">
            <a:solidFill>
              <a:srgbClr val="84bde7"/>
            </a:solidFill>
            <a:round/>
          </a:ln>
        </p:spPr>
        <p:style>
          <a:lnRef idx="0"/>
          <a:fillRef idx="0"/>
          <a:effectRef idx="0"/>
          <a:fontRef idx="minor"/>
        </p:style>
      </p:sp>
      <p:sp>
        <p:nvSpPr>
          <p:cNvPr id="1860" name="CustomShape 37"/>
          <p:cNvSpPr/>
          <p:nvPr/>
        </p:nvSpPr>
        <p:spPr>
          <a:xfrm>
            <a:off x="576360" y="4341960"/>
            <a:ext cx="430920" cy="40932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r>
              <a:rPr b="0" lang="fr-FR" sz="1800" spc="-1" strike="noStrike">
                <a:solidFill>
                  <a:srgbClr val="ffffff"/>
                </a:solidFill>
                <a:latin typeface="Arial"/>
                <a:ea typeface="DejaVu Sans"/>
              </a:rPr>
              <a:t>8</a:t>
            </a:r>
            <a:endParaRPr b="0" lang="fr-FR" sz="1800" spc="-1" strike="noStrike">
              <a:latin typeface="Arial"/>
            </a:endParaRPr>
          </a:p>
        </p:txBody>
      </p:sp>
      <p:sp>
        <p:nvSpPr>
          <p:cNvPr id="1861" name="CustomShape 38"/>
          <p:cNvSpPr/>
          <p:nvPr/>
        </p:nvSpPr>
        <p:spPr>
          <a:xfrm>
            <a:off x="2845080" y="2239920"/>
            <a:ext cx="4785840" cy="2367000"/>
          </a:xfrm>
          <a:prstGeom prst="rect">
            <a:avLst/>
          </a:prstGeom>
          <a:noFill/>
          <a:ln>
            <a:noFill/>
          </a:ln>
        </p:spPr>
        <p:style>
          <a:lnRef idx="0"/>
          <a:fillRef idx="0"/>
          <a:effectRef idx="0"/>
          <a:fontRef idx="minor"/>
        </p:style>
        <p:txBody>
          <a:bodyPr lIns="90000" rIns="90000" tIns="91440" bIns="91440">
            <a:noAutofit/>
          </a:bodyPr>
          <a:p>
            <a:pPr>
              <a:lnSpc>
                <a:spcPct val="100000"/>
              </a:lnSpc>
              <a:tabLst>
                <a:tab algn="l" pos="0"/>
              </a:tabLst>
            </a:pPr>
            <a:r>
              <a:rPr b="1" lang="en" sz="3200" spc="-1" strike="noStrike">
                <a:solidFill>
                  <a:srgbClr val="e84987"/>
                </a:solidFill>
                <a:latin typeface="Orbitron"/>
                <a:ea typeface="Orbitron"/>
              </a:rPr>
              <a:t>Objectifs</a:t>
            </a:r>
            <a:endParaRPr b="0" lang="fr-FR" sz="3200" spc="-1" strike="noStrike">
              <a:latin typeface="Arial"/>
            </a:endParaRPr>
          </a:p>
          <a:p>
            <a:pPr>
              <a:lnSpc>
                <a:spcPct val="100000"/>
              </a:lnSpc>
              <a:tabLst>
                <a:tab algn="l" pos="0"/>
              </a:tabLst>
            </a:pPr>
            <a:endParaRPr b="0" lang="fr-FR" sz="3200" spc="-1" strike="noStrike">
              <a:latin typeface="Arial"/>
            </a:endParaRPr>
          </a:p>
          <a:p>
            <a:pPr marL="457200" indent="-315360">
              <a:lnSpc>
                <a:spcPct val="100000"/>
              </a:lnSpc>
              <a:spcBef>
                <a:spcPts val="567"/>
              </a:spcBef>
              <a:spcAft>
                <a:spcPts val="567"/>
              </a:spcAft>
              <a:buClr>
                <a:srgbClr val="e84987"/>
              </a:buClr>
              <a:buFont typeface="Assistant"/>
              <a:buChar char="●"/>
              <a:tabLst>
                <a:tab algn="l" pos="0"/>
              </a:tabLst>
            </a:pPr>
            <a:r>
              <a:rPr b="1" lang="en" sz="1800" spc="-1" strike="noStrike">
                <a:solidFill>
                  <a:srgbClr val="84bde7"/>
                </a:solidFill>
                <a:latin typeface="Orbitron"/>
                <a:ea typeface="Orbitron"/>
              </a:rPr>
              <a:t>Flux de trésorerie instantané</a:t>
            </a:r>
            <a:endParaRPr b="0" lang="fr-FR" sz="1800" spc="-1" strike="noStrike">
              <a:latin typeface="Arial"/>
            </a:endParaRPr>
          </a:p>
          <a:p>
            <a:pPr marL="457200" indent="-315360">
              <a:lnSpc>
                <a:spcPct val="100000"/>
              </a:lnSpc>
              <a:spcBef>
                <a:spcPts val="567"/>
              </a:spcBef>
              <a:spcAft>
                <a:spcPts val="567"/>
              </a:spcAft>
              <a:buClr>
                <a:srgbClr val="e84987"/>
              </a:buClr>
              <a:buFont typeface="Assistant"/>
              <a:buChar char="●"/>
              <a:tabLst>
                <a:tab algn="l" pos="0"/>
              </a:tabLst>
            </a:pPr>
            <a:r>
              <a:rPr b="1" lang="en" sz="1800" spc="-1" strike="noStrike">
                <a:solidFill>
                  <a:srgbClr val="84bde7"/>
                </a:solidFill>
                <a:latin typeface="Orbitron"/>
                <a:ea typeface="Orbitron"/>
              </a:rPr>
              <a:t>Conversion automatique</a:t>
            </a:r>
            <a:endParaRPr b="0" lang="fr-FR" sz="1800" spc="-1" strike="noStrike">
              <a:latin typeface="Arial"/>
            </a:endParaRPr>
          </a:p>
          <a:p>
            <a:pPr marL="457200" indent="-315360">
              <a:lnSpc>
                <a:spcPct val="100000"/>
              </a:lnSpc>
              <a:spcBef>
                <a:spcPts val="567"/>
              </a:spcBef>
              <a:spcAft>
                <a:spcPts val="567"/>
              </a:spcAft>
              <a:buClr>
                <a:srgbClr val="e84987"/>
              </a:buClr>
              <a:buFont typeface="Assistant"/>
              <a:buChar char="●"/>
              <a:tabLst>
                <a:tab algn="l" pos="0"/>
              </a:tabLst>
            </a:pPr>
            <a:r>
              <a:rPr b="1" lang="en" sz="1800" spc="-1" strike="noStrike">
                <a:solidFill>
                  <a:srgbClr val="84bde7"/>
                </a:solidFill>
                <a:latin typeface="Orbitron"/>
                <a:ea typeface="Orbitron"/>
              </a:rPr>
              <a:t>Acceptation de jetons inégalée</a:t>
            </a:r>
            <a:endParaRPr b="0" lang="fr-FR" sz="1800" spc="-1" strike="noStrike">
              <a:latin typeface="Arial"/>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62" name="CustomShape 1"/>
          <p:cNvSpPr/>
          <p:nvPr/>
        </p:nvSpPr>
        <p:spPr>
          <a:xfrm>
            <a:off x="1152000" y="216000"/>
            <a:ext cx="7701840" cy="786600"/>
          </a:xfrm>
          <a:prstGeom prst="rect">
            <a:avLst/>
          </a:prstGeom>
          <a:noFill/>
          <a:ln>
            <a:noFill/>
          </a:ln>
        </p:spPr>
        <p:style>
          <a:lnRef idx="0"/>
          <a:fillRef idx="0"/>
          <a:effectRef idx="0"/>
          <a:fontRef idx="minor"/>
        </p:style>
        <p:txBody>
          <a:bodyPr lIns="90000" rIns="90000" tIns="91440" bIns="91440" anchor="ctr">
            <a:noAutofit/>
          </a:bodyPr>
          <a:p>
            <a:pPr algn="ctr">
              <a:lnSpc>
                <a:spcPct val="100000"/>
              </a:lnSpc>
              <a:tabLst>
                <a:tab algn="l" pos="0"/>
              </a:tabLst>
            </a:pPr>
            <a:r>
              <a:rPr b="1" lang="en" sz="2500" spc="-1" strike="noStrike">
                <a:solidFill>
                  <a:srgbClr val="e84987"/>
                </a:solidFill>
                <a:latin typeface="Orbitron"/>
                <a:ea typeface="Orbitron"/>
              </a:rPr>
              <a:t>Organisation du travail </a:t>
            </a:r>
            <a:r>
              <a:rPr b="1" lang="en" sz="2500" spc="-1" strike="noStrike">
                <a:solidFill>
                  <a:srgbClr val="ffffff"/>
                </a:solidFill>
                <a:latin typeface="Orbitron"/>
                <a:ea typeface="Orbitron"/>
              </a:rPr>
              <a:t>:</a:t>
            </a:r>
            <a:r>
              <a:rPr b="1" lang="en" sz="3200" spc="-1" strike="noStrike">
                <a:solidFill>
                  <a:srgbClr val="84bde7"/>
                </a:solidFill>
                <a:latin typeface="Orbitron"/>
                <a:ea typeface="Orbitron"/>
              </a:rPr>
              <a:t> </a:t>
            </a:r>
            <a:r>
              <a:rPr b="1" lang="en" sz="2000" spc="-1" strike="noStrike">
                <a:solidFill>
                  <a:srgbClr val="84bde7"/>
                </a:solidFill>
                <a:latin typeface="Orbitron"/>
                <a:ea typeface="Orbitron"/>
              </a:rPr>
              <a:t>Planning du projet</a:t>
            </a:r>
            <a:endParaRPr b="0" lang="fr-FR" sz="2000" spc="-1" strike="noStrike">
              <a:latin typeface="Arial"/>
            </a:endParaRPr>
          </a:p>
        </p:txBody>
      </p:sp>
      <p:graphicFrame>
        <p:nvGraphicFramePr>
          <p:cNvPr id="1863" name="Table 2"/>
          <p:cNvGraphicFramePr/>
          <p:nvPr/>
        </p:nvGraphicFramePr>
        <p:xfrm>
          <a:off x="432000" y="1293120"/>
          <a:ext cx="8279640" cy="3078720"/>
        </p:xfrm>
        <a:graphic>
          <a:graphicData uri="http://schemas.openxmlformats.org/drawingml/2006/table">
            <a:tbl>
              <a:tblPr/>
              <a:tblGrid>
                <a:gridCol w="482760"/>
                <a:gridCol w="3935520"/>
                <a:gridCol w="939960"/>
                <a:gridCol w="1453680"/>
                <a:gridCol w="1468080"/>
              </a:tblGrid>
              <a:tr h="347760">
                <a:tc>
                  <a:txBody>
                    <a:bodyPr lIns="90000" rIns="90000">
                      <a:noAutofit/>
                    </a:bodyPr>
                    <a:p>
                      <a:pPr>
                        <a:lnSpc>
                          <a:spcPct val="100000"/>
                        </a:lnSpc>
                      </a:pPr>
                      <a:r>
                        <a:rPr b="0" lang="fr-FR" sz="1800" spc="-1" strike="noStrike">
                          <a:latin typeface="Arial"/>
                        </a:rPr>
                        <a:t>#</a:t>
                      </a:r>
                      <a:endParaRPr b="0" lang="fr-FR"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lIns="90000" rIns="90000">
                      <a:noAutofit/>
                    </a:bodyPr>
                    <a:p>
                      <a:pPr>
                        <a:lnSpc>
                          <a:spcPct val="100000"/>
                        </a:lnSpc>
                      </a:pPr>
                      <a:r>
                        <a:rPr b="0" lang="fr-FR" sz="1800" spc="-1" strike="noStrike">
                          <a:latin typeface="Arial"/>
                        </a:rPr>
                        <a:t>Nom</a:t>
                      </a:r>
                      <a:endParaRPr b="0" lang="fr-FR"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lIns="90000" rIns="90000">
                      <a:noAutofit/>
                    </a:bodyPr>
                    <a:p>
                      <a:pPr>
                        <a:lnSpc>
                          <a:spcPct val="100000"/>
                        </a:lnSpc>
                      </a:pPr>
                      <a:r>
                        <a:rPr b="0" lang="fr-FR" sz="1800" spc="-1" strike="noStrike">
                          <a:latin typeface="Arial"/>
                        </a:rPr>
                        <a:t>Durée</a:t>
                      </a:r>
                      <a:endParaRPr b="0" lang="fr-FR"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lIns="90000" rIns="90000">
                      <a:noAutofit/>
                    </a:bodyPr>
                    <a:p>
                      <a:pPr>
                        <a:lnSpc>
                          <a:spcPct val="100000"/>
                        </a:lnSpc>
                      </a:pPr>
                      <a:r>
                        <a:rPr b="0" lang="fr-FR" sz="1800" spc="-1" strike="noStrike">
                          <a:latin typeface="Arial"/>
                        </a:rPr>
                        <a:t>Début</a:t>
                      </a:r>
                      <a:endParaRPr b="0" lang="fr-FR"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lIns="90000" rIns="90000">
                      <a:noAutofit/>
                    </a:bodyPr>
                    <a:p>
                      <a:pPr>
                        <a:lnSpc>
                          <a:spcPct val="100000"/>
                        </a:lnSpc>
                      </a:pPr>
                      <a:r>
                        <a:rPr b="0" lang="fr-FR" sz="1800" spc="-1" strike="noStrike">
                          <a:latin typeface="Arial"/>
                        </a:rPr>
                        <a:t>Fin</a:t>
                      </a:r>
                      <a:endParaRPr b="0" lang="fr-FR"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r>
              <a:tr h="303480">
                <a:tc>
                  <a:txBody>
                    <a:bodyPr lIns="90000" rIns="90000">
                      <a:noAutofit/>
                    </a:bodyPr>
                    <a:p>
                      <a:pPr>
                        <a:lnSpc>
                          <a:spcPct val="100000"/>
                        </a:lnSpc>
                      </a:pPr>
                      <a:r>
                        <a:rPr b="0" lang="fr-FR" sz="1500" spc="-1" strike="noStrike">
                          <a:latin typeface="Arial"/>
                        </a:rPr>
                        <a:t>1</a:t>
                      </a:r>
                      <a:endParaRPr b="0" lang="fr-FR" sz="15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nSpc>
                          <a:spcPct val="100000"/>
                        </a:lnSpc>
                      </a:pPr>
                      <a:r>
                        <a:rPr b="0" lang="fr-FR" sz="1500" spc="-1" strike="noStrike">
                          <a:latin typeface="Arial"/>
                        </a:rPr>
                        <a:t>Cahier de charge</a:t>
                      </a:r>
                      <a:endParaRPr b="0" lang="fr-FR" sz="15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nSpc>
                          <a:spcPct val="100000"/>
                        </a:lnSpc>
                      </a:pPr>
                      <a:r>
                        <a:rPr b="0" lang="fr-FR" sz="1500" spc="-1" strike="noStrike">
                          <a:latin typeface="Arial"/>
                        </a:rPr>
                        <a:t>15Jours</a:t>
                      </a:r>
                      <a:endParaRPr b="0" lang="fr-FR" sz="15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nSpc>
                          <a:spcPct val="100000"/>
                        </a:lnSpc>
                      </a:pPr>
                      <a:r>
                        <a:rPr b="0" lang="fr-FR" sz="1500" spc="-1" strike="noStrike">
                          <a:latin typeface="Arial"/>
                        </a:rPr>
                        <a:t>15 Mars. 2022</a:t>
                      </a:r>
                      <a:endParaRPr b="0" lang="fr-FR" sz="15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nSpc>
                          <a:spcPct val="100000"/>
                        </a:lnSpc>
                      </a:pPr>
                      <a:r>
                        <a:rPr b="0" lang="fr-FR" sz="1500" spc="-1" strike="noStrike">
                          <a:latin typeface="Arial"/>
                        </a:rPr>
                        <a:t>1 Avril. 2022</a:t>
                      </a:r>
                      <a:endParaRPr b="0" lang="fr-FR" sz="15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303480">
                <a:tc>
                  <a:txBody>
                    <a:bodyPr lIns="90000" rIns="90000">
                      <a:noAutofit/>
                    </a:bodyPr>
                    <a:p>
                      <a:pPr>
                        <a:lnSpc>
                          <a:spcPct val="100000"/>
                        </a:lnSpc>
                      </a:pPr>
                      <a:r>
                        <a:rPr b="0" lang="fr-FR" sz="1500" spc="-1" strike="noStrike">
                          <a:latin typeface="Arial"/>
                        </a:rPr>
                        <a:t>2</a:t>
                      </a:r>
                      <a:endParaRPr b="0" lang="fr-FR" sz="15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nSpc>
                          <a:spcPct val="100000"/>
                        </a:lnSpc>
                      </a:pPr>
                      <a:r>
                        <a:rPr b="0" lang="fr-FR" sz="1500" spc="-1" strike="noStrike">
                          <a:latin typeface="Arial"/>
                        </a:rPr>
                        <a:t>Modélisation UML</a:t>
                      </a:r>
                      <a:endParaRPr b="0" lang="fr-FR" sz="15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nSpc>
                          <a:spcPct val="100000"/>
                        </a:lnSpc>
                      </a:pPr>
                      <a:r>
                        <a:rPr b="0" lang="fr-FR" sz="1500" spc="-1" strike="noStrike">
                          <a:latin typeface="Arial"/>
                        </a:rPr>
                        <a:t>15Jours</a:t>
                      </a:r>
                      <a:endParaRPr b="0" lang="fr-FR" sz="15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nSpc>
                          <a:spcPct val="100000"/>
                        </a:lnSpc>
                      </a:pPr>
                      <a:r>
                        <a:rPr b="0" lang="fr-FR" sz="1500" spc="-1" strike="noStrike">
                          <a:latin typeface="Arial"/>
                        </a:rPr>
                        <a:t>1 Avril. 2022</a:t>
                      </a:r>
                      <a:endParaRPr b="0" lang="fr-FR" sz="15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nSpc>
                          <a:spcPct val="100000"/>
                        </a:lnSpc>
                      </a:pPr>
                      <a:r>
                        <a:rPr b="0" lang="fr-FR" sz="1500" spc="-1" strike="noStrike">
                          <a:latin typeface="Arial"/>
                        </a:rPr>
                        <a:t>15 Avril. 2022</a:t>
                      </a:r>
                      <a:endParaRPr b="0" lang="fr-FR" sz="15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303480">
                <a:tc>
                  <a:txBody>
                    <a:bodyPr lIns="90000" rIns="90000">
                      <a:noAutofit/>
                    </a:bodyPr>
                    <a:p>
                      <a:pPr>
                        <a:lnSpc>
                          <a:spcPct val="100000"/>
                        </a:lnSpc>
                      </a:pPr>
                      <a:r>
                        <a:rPr b="0" lang="fr-FR" sz="1500" spc="-1" strike="noStrike">
                          <a:latin typeface="Arial"/>
                        </a:rPr>
                        <a:t>3</a:t>
                      </a:r>
                      <a:endParaRPr b="0" lang="fr-FR" sz="15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nSpc>
                          <a:spcPct val="100000"/>
                        </a:lnSpc>
                      </a:pPr>
                      <a:r>
                        <a:rPr b="0" lang="fr-FR" sz="1500" spc="-1" strike="noStrike">
                          <a:latin typeface="Arial"/>
                        </a:rPr>
                        <a:t>Modélisation UML</a:t>
                      </a:r>
                      <a:endParaRPr b="0" lang="fr-FR" sz="15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nSpc>
                          <a:spcPct val="100000"/>
                        </a:lnSpc>
                      </a:pPr>
                      <a:r>
                        <a:rPr b="0" lang="fr-FR" sz="1500" spc="-1" strike="noStrike">
                          <a:latin typeface="Arial"/>
                        </a:rPr>
                        <a:t>7Jours</a:t>
                      </a:r>
                      <a:endParaRPr b="0" lang="fr-FR" sz="15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nSpc>
                          <a:spcPct val="100000"/>
                        </a:lnSpc>
                      </a:pPr>
                      <a:r>
                        <a:rPr b="0" lang="fr-FR" sz="1500" spc="-1" strike="noStrike">
                          <a:latin typeface="Arial"/>
                        </a:rPr>
                        <a:t>15 Avril. 2022</a:t>
                      </a:r>
                      <a:endParaRPr b="0" lang="fr-FR" sz="15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nSpc>
                          <a:spcPct val="100000"/>
                        </a:lnSpc>
                      </a:pPr>
                      <a:r>
                        <a:rPr b="0" lang="fr-FR" sz="1500" spc="-1" strike="noStrike">
                          <a:latin typeface="Arial"/>
                        </a:rPr>
                        <a:t>22 Avril. 2022</a:t>
                      </a:r>
                      <a:endParaRPr b="0" lang="fr-FR" sz="15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303480">
                <a:tc>
                  <a:txBody>
                    <a:bodyPr lIns="90000" rIns="90000">
                      <a:noAutofit/>
                    </a:bodyPr>
                    <a:p>
                      <a:pPr>
                        <a:lnSpc>
                          <a:spcPct val="100000"/>
                        </a:lnSpc>
                      </a:pPr>
                      <a:r>
                        <a:rPr b="0" lang="fr-FR" sz="1500" spc="-1" strike="noStrike">
                          <a:latin typeface="Arial"/>
                        </a:rPr>
                        <a:t>4</a:t>
                      </a:r>
                      <a:endParaRPr b="0" lang="fr-FR" sz="15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nSpc>
                          <a:spcPct val="100000"/>
                        </a:lnSpc>
                      </a:pPr>
                      <a:r>
                        <a:rPr b="0" lang="fr-FR" sz="1500" spc="-1" strike="noStrike">
                          <a:latin typeface="Arial"/>
                        </a:rPr>
                        <a:t>Choix techniques des outils &amp; frameworks</a:t>
                      </a:r>
                      <a:endParaRPr b="0" lang="fr-FR" sz="15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nSpc>
                          <a:spcPct val="100000"/>
                        </a:lnSpc>
                      </a:pPr>
                      <a:r>
                        <a:rPr b="0" lang="fr-FR" sz="1500" spc="-1" strike="noStrike">
                          <a:latin typeface="Arial"/>
                        </a:rPr>
                        <a:t>8Jours</a:t>
                      </a:r>
                      <a:endParaRPr b="0" lang="fr-FR" sz="15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nSpc>
                          <a:spcPct val="100000"/>
                        </a:lnSpc>
                      </a:pPr>
                      <a:r>
                        <a:rPr b="0" lang="fr-FR" sz="1500" spc="-1" strike="noStrike">
                          <a:latin typeface="Arial"/>
                        </a:rPr>
                        <a:t>22 Avril. 2022</a:t>
                      </a:r>
                      <a:endParaRPr b="0" lang="fr-FR" sz="15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nSpc>
                          <a:spcPct val="100000"/>
                        </a:lnSpc>
                      </a:pPr>
                      <a:r>
                        <a:rPr b="0" lang="fr-FR" sz="1500" spc="-1" strike="noStrike">
                          <a:latin typeface="Arial"/>
                        </a:rPr>
                        <a:t>30 Avril. 2022</a:t>
                      </a:r>
                      <a:endParaRPr b="0" lang="fr-FR" sz="15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303480">
                <a:tc>
                  <a:txBody>
                    <a:bodyPr lIns="90000" rIns="90000">
                      <a:noAutofit/>
                    </a:bodyPr>
                    <a:p>
                      <a:pPr>
                        <a:lnSpc>
                          <a:spcPct val="100000"/>
                        </a:lnSpc>
                      </a:pPr>
                      <a:r>
                        <a:rPr b="0" lang="fr-FR" sz="1500" spc="-1" strike="noStrike">
                          <a:latin typeface="Arial"/>
                        </a:rPr>
                        <a:t>5</a:t>
                      </a:r>
                      <a:endParaRPr b="0" lang="fr-FR" sz="15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nSpc>
                          <a:spcPct val="100000"/>
                        </a:lnSpc>
                      </a:pPr>
                      <a:r>
                        <a:rPr b="0" lang="fr-FR" sz="1500" spc="-1" strike="noStrike">
                          <a:latin typeface="Arial"/>
                        </a:rPr>
                        <a:t>Développement des Smart Contracts</a:t>
                      </a:r>
                      <a:endParaRPr b="0" lang="fr-FR" sz="15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nSpc>
                          <a:spcPct val="100000"/>
                        </a:lnSpc>
                      </a:pPr>
                      <a:r>
                        <a:rPr b="0" lang="fr-FR" sz="1500" spc="-1" strike="noStrike">
                          <a:latin typeface="Arial"/>
                        </a:rPr>
                        <a:t>1mois</a:t>
                      </a:r>
                      <a:endParaRPr b="0" lang="fr-FR" sz="15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nSpc>
                          <a:spcPct val="100000"/>
                        </a:lnSpc>
                      </a:pPr>
                      <a:r>
                        <a:rPr b="0" lang="fr-FR" sz="1500" spc="-1" strike="noStrike">
                          <a:latin typeface="Arial"/>
                        </a:rPr>
                        <a:t>1 Mai. 2022</a:t>
                      </a:r>
                      <a:endParaRPr b="0" lang="fr-FR" sz="15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nSpc>
                          <a:spcPct val="100000"/>
                        </a:lnSpc>
                      </a:pPr>
                      <a:r>
                        <a:rPr b="0" lang="fr-FR" sz="1500" spc="-1" strike="noStrike">
                          <a:latin typeface="Arial"/>
                        </a:rPr>
                        <a:t>1 juin. 2022</a:t>
                      </a:r>
                      <a:endParaRPr b="0" lang="fr-FR" sz="15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303480">
                <a:tc>
                  <a:txBody>
                    <a:bodyPr lIns="90000" rIns="90000">
                      <a:noAutofit/>
                    </a:bodyPr>
                    <a:p>
                      <a:pPr>
                        <a:lnSpc>
                          <a:spcPct val="100000"/>
                        </a:lnSpc>
                      </a:pPr>
                      <a:r>
                        <a:rPr b="0" lang="fr-FR" sz="1500" spc="-1" strike="noStrike">
                          <a:latin typeface="Arial"/>
                        </a:rPr>
                        <a:t>6</a:t>
                      </a:r>
                      <a:endParaRPr b="0" lang="fr-FR" sz="15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nSpc>
                          <a:spcPct val="100000"/>
                        </a:lnSpc>
                      </a:pPr>
                      <a:r>
                        <a:rPr b="0" lang="fr-FR" sz="1500" spc="-1" strike="noStrike">
                          <a:latin typeface="Arial"/>
                        </a:rPr>
                        <a:t>Déploiement &amp; Test de fonctionnement</a:t>
                      </a:r>
                      <a:endParaRPr b="0" lang="fr-FR" sz="15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nSpc>
                          <a:spcPct val="100000"/>
                        </a:lnSpc>
                      </a:pPr>
                      <a:r>
                        <a:rPr b="0" lang="fr-FR" sz="1500" spc="-1" strike="noStrike">
                          <a:latin typeface="Arial"/>
                        </a:rPr>
                        <a:t>15Jours</a:t>
                      </a:r>
                      <a:endParaRPr b="0" lang="fr-FR" sz="15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nSpc>
                          <a:spcPct val="100000"/>
                        </a:lnSpc>
                      </a:pPr>
                      <a:r>
                        <a:rPr b="0" lang="fr-FR" sz="1500" spc="-1" strike="noStrike">
                          <a:latin typeface="Arial"/>
                        </a:rPr>
                        <a:t>1 juin. 2022</a:t>
                      </a:r>
                      <a:endParaRPr b="0" lang="fr-FR" sz="15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nSpc>
                          <a:spcPct val="100000"/>
                        </a:lnSpc>
                      </a:pPr>
                      <a:r>
                        <a:rPr b="0" lang="fr-FR" sz="1500" spc="-1" strike="noStrike">
                          <a:latin typeface="Arial"/>
                        </a:rPr>
                        <a:t>15 juin. 2022</a:t>
                      </a:r>
                      <a:endParaRPr b="0" lang="fr-FR" sz="15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303480">
                <a:tc>
                  <a:txBody>
                    <a:bodyPr lIns="90000" rIns="90000">
                      <a:noAutofit/>
                    </a:bodyPr>
                    <a:p>
                      <a:pPr>
                        <a:lnSpc>
                          <a:spcPct val="100000"/>
                        </a:lnSpc>
                      </a:pPr>
                      <a:r>
                        <a:rPr b="0" lang="fr-FR" sz="1500" spc="-1" strike="noStrike">
                          <a:latin typeface="Arial"/>
                        </a:rPr>
                        <a:t>7</a:t>
                      </a:r>
                      <a:endParaRPr b="0" lang="fr-FR" sz="15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nSpc>
                          <a:spcPct val="100000"/>
                        </a:lnSpc>
                      </a:pPr>
                      <a:r>
                        <a:rPr b="0" lang="fr-FR" sz="1500" spc="-1" strike="noStrike">
                          <a:latin typeface="Arial"/>
                        </a:rPr>
                        <a:t>développement d'une integration React</a:t>
                      </a:r>
                      <a:endParaRPr b="0" lang="fr-FR" sz="15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nSpc>
                          <a:spcPct val="100000"/>
                        </a:lnSpc>
                      </a:pPr>
                      <a:r>
                        <a:rPr b="0" lang="fr-FR" sz="1500" spc="-1" strike="noStrike">
                          <a:latin typeface="Arial"/>
                        </a:rPr>
                        <a:t>1 Mois</a:t>
                      </a:r>
                      <a:endParaRPr b="0" lang="fr-FR" sz="15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nSpc>
                          <a:spcPct val="100000"/>
                        </a:lnSpc>
                      </a:pPr>
                      <a:r>
                        <a:rPr b="0" lang="fr-FR" sz="1500" spc="-1" strike="noStrike">
                          <a:latin typeface="Arial"/>
                        </a:rPr>
                        <a:t>15 Juin. 2022</a:t>
                      </a:r>
                      <a:endParaRPr b="0" lang="fr-FR" sz="15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nSpc>
                          <a:spcPct val="100000"/>
                        </a:lnSpc>
                      </a:pPr>
                      <a:r>
                        <a:rPr b="0" lang="fr-FR" sz="1500" spc="-1" strike="noStrike">
                          <a:latin typeface="Arial"/>
                        </a:rPr>
                        <a:t>15 juillet. 2022</a:t>
                      </a:r>
                      <a:endParaRPr b="0" lang="fr-FR" sz="15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303480">
                <a:tc>
                  <a:txBody>
                    <a:bodyPr lIns="90000" rIns="90000">
                      <a:noAutofit/>
                    </a:bodyPr>
                    <a:p>
                      <a:pPr>
                        <a:lnSpc>
                          <a:spcPct val="100000"/>
                        </a:lnSpc>
                      </a:pPr>
                      <a:r>
                        <a:rPr b="0" lang="fr-FR" sz="1500" spc="-1" strike="noStrike">
                          <a:latin typeface="Arial"/>
                        </a:rPr>
                        <a:t>8</a:t>
                      </a:r>
                      <a:endParaRPr b="0" lang="fr-FR" sz="15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nSpc>
                          <a:spcPct val="100000"/>
                        </a:lnSpc>
                      </a:pPr>
                      <a:r>
                        <a:rPr b="0" lang="fr-FR" sz="1500" spc="-1" strike="noStrike">
                          <a:latin typeface="Arial"/>
                        </a:rPr>
                        <a:t>Test de fonctionnement</a:t>
                      </a:r>
                      <a:endParaRPr b="0" lang="fr-FR" sz="15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nSpc>
                          <a:spcPct val="100000"/>
                        </a:lnSpc>
                      </a:pPr>
                      <a:r>
                        <a:rPr b="0" lang="fr-FR" sz="1500" spc="-1" strike="noStrike">
                          <a:latin typeface="Arial"/>
                        </a:rPr>
                        <a:t>15 Jours</a:t>
                      </a:r>
                      <a:endParaRPr b="0" lang="fr-FR" sz="15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nSpc>
                          <a:spcPct val="100000"/>
                        </a:lnSpc>
                      </a:pPr>
                      <a:r>
                        <a:rPr b="0" lang="fr-FR" sz="1500" spc="-1" strike="noStrike">
                          <a:latin typeface="Arial"/>
                        </a:rPr>
                        <a:t>15 juillet. 2022</a:t>
                      </a:r>
                      <a:endParaRPr b="0" lang="fr-FR" sz="15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nSpc>
                          <a:spcPct val="100000"/>
                        </a:lnSpc>
                      </a:pPr>
                      <a:r>
                        <a:rPr b="0" lang="fr-FR" sz="1500" spc="-1" strike="noStrike">
                          <a:latin typeface="Arial"/>
                        </a:rPr>
                        <a:t>30 juillet. 2022</a:t>
                      </a:r>
                      <a:endParaRPr b="0" lang="fr-FR" sz="15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303480">
                <a:tc>
                  <a:txBody>
                    <a:bodyPr lIns="90000" rIns="90000">
                      <a:noAutofit/>
                    </a:bodyPr>
                    <a:p>
                      <a:pPr>
                        <a:lnSpc>
                          <a:spcPct val="100000"/>
                        </a:lnSpc>
                      </a:pPr>
                      <a:r>
                        <a:rPr b="0" lang="fr-FR" sz="1500" spc="-1" strike="noStrike">
                          <a:latin typeface="Arial"/>
                        </a:rPr>
                        <a:t>9</a:t>
                      </a:r>
                      <a:endParaRPr b="0" lang="fr-FR" sz="15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nSpc>
                          <a:spcPct val="100000"/>
                        </a:lnSpc>
                      </a:pPr>
                      <a:r>
                        <a:rPr b="0" lang="fr-FR" sz="1500" spc="-1" strike="noStrike">
                          <a:latin typeface="Arial"/>
                        </a:rPr>
                        <a:t>Développement App Web</a:t>
                      </a:r>
                      <a:endParaRPr b="0" lang="fr-FR" sz="15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nSpc>
                          <a:spcPct val="100000"/>
                        </a:lnSpc>
                      </a:pPr>
                      <a:r>
                        <a:rPr b="0" lang="fr-FR" sz="1500" spc="-1" strike="noStrike">
                          <a:latin typeface="Arial"/>
                        </a:rPr>
                        <a:t>1 Mois</a:t>
                      </a:r>
                      <a:endParaRPr b="0" lang="fr-FR" sz="15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nSpc>
                          <a:spcPct val="100000"/>
                        </a:lnSpc>
                      </a:pPr>
                      <a:r>
                        <a:rPr b="0" lang="fr-FR" sz="1500" spc="-1" strike="noStrike">
                          <a:latin typeface="Arial"/>
                        </a:rPr>
                        <a:t>1 Août. 2022</a:t>
                      </a:r>
                      <a:endParaRPr b="0" lang="fr-FR" sz="15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nSpc>
                          <a:spcPct val="100000"/>
                        </a:lnSpc>
                      </a:pPr>
                      <a:r>
                        <a:rPr b="0" lang="fr-FR" sz="1500" spc="-1" strike="noStrike">
                          <a:latin typeface="Arial"/>
                        </a:rPr>
                        <a:t>30 Août. 2022</a:t>
                      </a:r>
                      <a:endParaRPr b="0" lang="fr-FR" sz="15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bl>
          </a:graphicData>
        </a:graphic>
      </p:graphicFrame>
      <p:sp>
        <p:nvSpPr>
          <p:cNvPr id="1864" name="CustomShape 3"/>
          <p:cNvSpPr/>
          <p:nvPr/>
        </p:nvSpPr>
        <p:spPr>
          <a:xfrm>
            <a:off x="504000" y="4413600"/>
            <a:ext cx="481320" cy="409320"/>
          </a:xfrm>
          <a:prstGeom prst="roundRect">
            <a:avLst>
              <a:gd name="adj" fmla="val 16667"/>
            </a:avLst>
          </a:prstGeom>
          <a:noFill/>
          <a:ln w="28440">
            <a:solidFill>
              <a:srgbClr val="84bde7"/>
            </a:solidFill>
            <a:round/>
          </a:ln>
        </p:spPr>
        <p:style>
          <a:lnRef idx="0"/>
          <a:fillRef idx="0"/>
          <a:effectRef idx="0"/>
          <a:fontRef idx="minor"/>
        </p:style>
      </p:sp>
      <p:sp>
        <p:nvSpPr>
          <p:cNvPr id="1865" name="CustomShape 4"/>
          <p:cNvSpPr/>
          <p:nvPr/>
        </p:nvSpPr>
        <p:spPr>
          <a:xfrm>
            <a:off x="554400" y="4413600"/>
            <a:ext cx="430920" cy="40932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r>
              <a:rPr b="0" lang="fr-FR" sz="1800" spc="-1" strike="noStrike">
                <a:solidFill>
                  <a:srgbClr val="ffffff"/>
                </a:solidFill>
                <a:latin typeface="Arial"/>
                <a:ea typeface="DejaVu Sans"/>
              </a:rPr>
              <a:t>9</a:t>
            </a:r>
            <a:endParaRPr b="0" lang="fr-FR" sz="1800" spc="-1" strike="noStrike">
              <a:latin typeface="Arial"/>
            </a:endParaRPr>
          </a:p>
        </p:txBody>
      </p:sp>
      <p:grpSp>
        <p:nvGrpSpPr>
          <p:cNvPr id="1866" name="Group 5"/>
          <p:cNvGrpSpPr/>
          <p:nvPr/>
        </p:nvGrpSpPr>
        <p:grpSpPr>
          <a:xfrm>
            <a:off x="432000" y="1004400"/>
            <a:ext cx="8278560" cy="3366360"/>
            <a:chOff x="432000" y="1004400"/>
            <a:chExt cx="8278560" cy="3366360"/>
          </a:xfrm>
        </p:grpSpPr>
        <p:sp>
          <p:nvSpPr>
            <p:cNvPr id="1867" name="CustomShape 6"/>
            <p:cNvSpPr/>
            <p:nvPr/>
          </p:nvSpPr>
          <p:spPr>
            <a:xfrm>
              <a:off x="432000" y="1004400"/>
              <a:ext cx="8278560" cy="3366360"/>
            </a:xfrm>
            <a:prstGeom prst="roundRect">
              <a:avLst>
                <a:gd name="adj" fmla="val 4674"/>
              </a:avLst>
            </a:prstGeom>
            <a:noFill/>
            <a:ln w="28440">
              <a:solidFill>
                <a:srgbClr val="84bde7"/>
              </a:solidFill>
              <a:round/>
            </a:ln>
          </p:spPr>
          <p:style>
            <a:lnRef idx="0"/>
            <a:fillRef idx="0"/>
            <a:effectRef idx="0"/>
            <a:fontRef idx="minor"/>
          </p:style>
        </p:sp>
        <p:grpSp>
          <p:nvGrpSpPr>
            <p:cNvPr id="1868" name="Group 7"/>
            <p:cNvGrpSpPr/>
            <p:nvPr/>
          </p:nvGrpSpPr>
          <p:grpSpPr>
            <a:xfrm>
              <a:off x="432000" y="1004400"/>
              <a:ext cx="8278560" cy="297360"/>
              <a:chOff x="432000" y="1004400"/>
              <a:chExt cx="8278560" cy="297360"/>
            </a:xfrm>
          </p:grpSpPr>
          <p:sp>
            <p:nvSpPr>
              <p:cNvPr id="1869" name="CustomShape 8"/>
              <p:cNvSpPr/>
              <p:nvPr/>
            </p:nvSpPr>
            <p:spPr>
              <a:xfrm>
                <a:off x="432000" y="1004400"/>
                <a:ext cx="8278560" cy="297360"/>
              </a:xfrm>
              <a:prstGeom prst="rect">
                <a:avLst/>
              </a:prstGeom>
              <a:solidFill>
                <a:srgbClr val="ffffff"/>
              </a:solidFill>
              <a:ln w="28440">
                <a:solidFill>
                  <a:srgbClr val="84bde7"/>
                </a:solidFill>
                <a:round/>
              </a:ln>
            </p:spPr>
            <p:style>
              <a:lnRef idx="0"/>
              <a:fillRef idx="0"/>
              <a:effectRef idx="0"/>
              <a:fontRef idx="minor"/>
            </p:style>
          </p:sp>
          <p:sp>
            <p:nvSpPr>
              <p:cNvPr id="1870" name="CustomShape 9"/>
              <p:cNvSpPr/>
              <p:nvPr/>
            </p:nvSpPr>
            <p:spPr>
              <a:xfrm>
                <a:off x="8080560" y="1098000"/>
                <a:ext cx="105120" cy="109800"/>
              </a:xfrm>
              <a:prstGeom prst="ellipse">
                <a:avLst/>
              </a:prstGeom>
              <a:solidFill>
                <a:srgbClr val="e84987"/>
              </a:solidFill>
              <a:ln>
                <a:noFill/>
              </a:ln>
            </p:spPr>
            <p:style>
              <a:lnRef idx="0"/>
              <a:fillRef idx="0"/>
              <a:effectRef idx="0"/>
              <a:fontRef idx="minor"/>
            </p:style>
          </p:sp>
          <p:sp>
            <p:nvSpPr>
              <p:cNvPr id="1871" name="CustomShape 10"/>
              <p:cNvSpPr/>
              <p:nvPr/>
            </p:nvSpPr>
            <p:spPr>
              <a:xfrm>
                <a:off x="8277840" y="1098000"/>
                <a:ext cx="105120" cy="109800"/>
              </a:xfrm>
              <a:prstGeom prst="ellipse">
                <a:avLst/>
              </a:prstGeom>
              <a:solidFill>
                <a:srgbClr val="e84987"/>
              </a:solidFill>
              <a:ln>
                <a:noFill/>
              </a:ln>
            </p:spPr>
            <p:style>
              <a:lnRef idx="0"/>
              <a:fillRef idx="0"/>
              <a:effectRef idx="0"/>
              <a:fontRef idx="minor"/>
            </p:style>
          </p:sp>
          <p:sp>
            <p:nvSpPr>
              <p:cNvPr id="1872" name="CustomShape 11"/>
              <p:cNvSpPr/>
              <p:nvPr/>
            </p:nvSpPr>
            <p:spPr>
              <a:xfrm>
                <a:off x="8474760" y="1098000"/>
                <a:ext cx="105120" cy="109800"/>
              </a:xfrm>
              <a:prstGeom prst="ellipse">
                <a:avLst/>
              </a:prstGeom>
              <a:solidFill>
                <a:srgbClr val="e84987"/>
              </a:solidFill>
              <a:ln>
                <a:noFill/>
              </a:ln>
            </p:spPr>
            <p:style>
              <a:lnRef idx="0"/>
              <a:fillRef idx="0"/>
              <a:effectRef idx="0"/>
              <a:fontRef idx="minor"/>
            </p:style>
          </p:sp>
        </p:grpSp>
      </p:gr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752</TotalTime>
  <Application>LibreOffice/6.4.7.2$Linux_X86_64 LibreOffice_project/40$Build-2</Applicat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dc:description/>
  <dc:language>fr-FR</dc:language>
  <cp:lastModifiedBy/>
  <dcterms:modified xsi:type="dcterms:W3CDTF">2022-09-26T01:15:41Z</dcterms:modified>
  <cp:revision>18</cp:revision>
  <dc:subject/>
  <dc:title/>
</cp:coreProperties>
</file>